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531" r:id="rId3"/>
    <p:sldId id="534" r:id="rId4"/>
    <p:sldId id="532" r:id="rId5"/>
    <p:sldId id="561" r:id="rId6"/>
    <p:sldId id="547" r:id="rId7"/>
    <p:sldId id="563" r:id="rId8"/>
    <p:sldId id="562" r:id="rId9"/>
    <p:sldId id="548" r:id="rId10"/>
    <p:sldId id="549" r:id="rId11"/>
    <p:sldId id="576" r:id="rId12"/>
    <p:sldId id="575" r:id="rId13"/>
    <p:sldId id="550" r:id="rId14"/>
    <p:sldId id="551" r:id="rId15"/>
    <p:sldId id="564" r:id="rId16"/>
    <p:sldId id="566" r:id="rId17"/>
    <p:sldId id="568" r:id="rId18"/>
    <p:sldId id="552" r:id="rId19"/>
    <p:sldId id="570" r:id="rId20"/>
    <p:sldId id="554" r:id="rId21"/>
    <p:sldId id="574" r:id="rId22"/>
    <p:sldId id="555" r:id="rId23"/>
    <p:sldId id="569" r:id="rId24"/>
    <p:sldId id="557" r:id="rId25"/>
    <p:sldId id="571" r:id="rId26"/>
    <p:sldId id="558" r:id="rId27"/>
    <p:sldId id="546" r:id="rId28"/>
    <p:sldId id="565" r:id="rId29"/>
    <p:sldId id="567" r:id="rId30"/>
    <p:sldId id="553" r:id="rId31"/>
    <p:sldId id="572" r:id="rId32"/>
    <p:sldId id="5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BF5"/>
    <a:srgbClr val="2F5597"/>
    <a:srgbClr val="FF33CC"/>
    <a:srgbClr val="0080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 autoAdjust="0"/>
    <p:restoredTop sz="93958" autoAdjust="0"/>
  </p:normalViewPr>
  <p:slideViewPr>
    <p:cSldViewPr snapToGrid="0">
      <p:cViewPr varScale="1">
        <p:scale>
          <a:sx n="98" d="100"/>
          <a:sy n="98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31;&#33707;&#33310;\Desktop\&#26234;&#33021;&#30005;&#23376;&#31995;&#32479;&#35774;&#35745;&#23454;&#36341;&#29976;&#29305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1531;&#33707;&#33310;\Desktop\&#26234;&#33021;&#30005;&#23376;&#31995;&#32479;&#35774;&#35745;&#23454;&#36341;&#29976;&#29305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产品市场分析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52035433070866"/>
          <c:y val="0.24715437276571883"/>
          <c:w val="0.5770929133858268"/>
          <c:h val="0.68497675179326623"/>
        </c:manualLayout>
      </c:layout>
      <c:radarChart>
        <c:radarStyle val="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客户期望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85</c:v>
                </c:pt>
                <c:pt idx="1">
                  <c:v>95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E-4BEC-AA16-5BBD7C96F74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竞争对手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82</c:v>
                </c:pt>
                <c:pt idx="1">
                  <c:v>88</c:v>
                </c:pt>
                <c:pt idx="2">
                  <c:v>81</c:v>
                </c:pt>
                <c:pt idx="3">
                  <c:v>75</c:v>
                </c:pt>
                <c:pt idx="4">
                  <c:v>82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E-4BEC-AA16-5BBD7C96F74E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本公司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90</c:v>
                </c:pt>
                <c:pt idx="1">
                  <c:v>93</c:v>
                </c:pt>
                <c:pt idx="2">
                  <c:v>83</c:v>
                </c:pt>
                <c:pt idx="3">
                  <c:v>65</c:v>
                </c:pt>
                <c:pt idx="4">
                  <c:v>84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E-4BEC-AA16-5BBD7C96F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44176"/>
        <c:axId val="509742256"/>
      </c:radarChart>
      <c:catAx>
        <c:axId val="5097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2256"/>
        <c:crosses val="autoZero"/>
        <c:auto val="1"/>
        <c:lblAlgn val="ctr"/>
        <c:lblOffset val="100"/>
        <c:noMultiLvlLbl val="0"/>
      </c:catAx>
      <c:valAx>
        <c:axId val="50974225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产品市场分析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52035433070866"/>
          <c:y val="0.24715437276571883"/>
          <c:w val="0.5770929133858268"/>
          <c:h val="0.68497675179326623"/>
        </c:manualLayout>
      </c:layout>
      <c:radarChart>
        <c:radarStyle val="marker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客户期望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Sheet1!$B$18:$G$18</c:f>
              <c:numCache>
                <c:formatCode>General</c:formatCode>
                <c:ptCount val="6"/>
                <c:pt idx="0">
                  <c:v>85</c:v>
                </c:pt>
                <c:pt idx="1">
                  <c:v>95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E-4BEC-AA16-5BBD7C96F74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竞争对手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82</c:v>
                </c:pt>
                <c:pt idx="1">
                  <c:v>88</c:v>
                </c:pt>
                <c:pt idx="2">
                  <c:v>81</c:v>
                </c:pt>
                <c:pt idx="3">
                  <c:v>75</c:v>
                </c:pt>
                <c:pt idx="4">
                  <c:v>82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E-4BEC-AA16-5BBD7C96F74E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本公司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Sheet1!$B$16:$G$17</c:f>
              <c:strCache>
                <c:ptCount val="6"/>
                <c:pt idx="0">
                  <c:v>功能</c:v>
                </c:pt>
                <c:pt idx="1">
                  <c:v>可靠性</c:v>
                </c:pt>
                <c:pt idx="2">
                  <c:v>价格</c:v>
                </c:pt>
                <c:pt idx="3">
                  <c:v>品牌</c:v>
                </c:pt>
                <c:pt idx="4">
                  <c:v>易用性</c:v>
                </c:pt>
                <c:pt idx="5">
                  <c:v>售后服务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90</c:v>
                </c:pt>
                <c:pt idx="1">
                  <c:v>93</c:v>
                </c:pt>
                <c:pt idx="2">
                  <c:v>83</c:v>
                </c:pt>
                <c:pt idx="3">
                  <c:v>65</c:v>
                </c:pt>
                <c:pt idx="4">
                  <c:v>84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E-4BEC-AA16-5BBD7C96F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744176"/>
        <c:axId val="509742256"/>
      </c:radarChart>
      <c:catAx>
        <c:axId val="5097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2256"/>
        <c:crosses val="autoZero"/>
        <c:auto val="1"/>
        <c:lblAlgn val="ctr"/>
        <c:lblOffset val="100"/>
        <c:noMultiLvlLbl val="0"/>
      </c:catAx>
      <c:valAx>
        <c:axId val="50974225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74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/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/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/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 dirty="0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 dirty="0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/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3C6EC-30A9-4BEF-B7C1-3BE94842DE9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D1170-8C5C-42CB-BE17-40A3523B36A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项目定义</a:t>
          </a:r>
        </a:p>
      </dgm:t>
    </dgm:pt>
    <dgm:pt modelId="{F4A808DB-CABA-4825-BE77-3E935D9370B8}" type="par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E19D995F-C54F-435B-91D4-763DAD6164C7}" type="sibTrans" cxnId="{D8208875-22C4-427C-BCA7-809E0B243999}">
      <dgm:prSet/>
      <dgm:spPr/>
      <dgm:t>
        <a:bodyPr/>
        <a:lstStyle/>
        <a:p>
          <a:endParaRPr lang="zh-CN" altLang="en-US" b="1"/>
        </a:p>
      </dgm:t>
    </dgm:pt>
    <dgm:pt modelId="{4C273ACA-FBAE-44C0-A96D-10788C86291B}">
      <dgm:prSet custT="1"/>
      <dgm:spPr/>
      <dgm:t>
        <a:bodyPr/>
        <a:lstStyle/>
        <a:p>
          <a:r>
            <a:rPr lang="zh-CN" altLang="en-US" sz="2400" b="1" dirty="0"/>
            <a:t>项目背景</a:t>
          </a:r>
        </a:p>
      </dgm:t>
    </dgm:pt>
    <dgm:pt modelId="{BFB5B350-57C8-432E-BB33-72DB642018BC}" type="par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FBFED830-72A8-4255-ABD9-AC89531E8308}" type="sibTrans" cxnId="{911D6A6E-2A8D-4B54-8361-3029A6C05734}">
      <dgm:prSet/>
      <dgm:spPr/>
      <dgm:t>
        <a:bodyPr/>
        <a:lstStyle/>
        <a:p>
          <a:endParaRPr lang="zh-CN" altLang="en-US" b="1"/>
        </a:p>
      </dgm:t>
    </dgm:pt>
    <dgm:pt modelId="{956906D4-19C0-452D-9D8C-72B964E2A0F8}">
      <dgm:prSet custT="1"/>
      <dgm:spPr/>
      <dgm:t>
        <a:bodyPr/>
        <a:lstStyle/>
        <a:p>
          <a:r>
            <a:rPr lang="zh-CN" altLang="en-US" sz="2400" b="1" dirty="0"/>
            <a:t>竞品分析</a:t>
          </a:r>
        </a:p>
      </dgm:t>
    </dgm:pt>
    <dgm:pt modelId="{882BF9B9-5A0E-40D1-95E4-78503A19ADC9}" type="par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6551D7DE-94B5-4A47-8B80-66AA2E5ECB25}" type="sibTrans" cxnId="{9C4BD671-8931-4D75-A5FC-C146D829AA17}">
      <dgm:prSet/>
      <dgm:spPr/>
      <dgm:t>
        <a:bodyPr/>
        <a:lstStyle/>
        <a:p>
          <a:endParaRPr lang="zh-CN" altLang="en-US" b="1"/>
        </a:p>
      </dgm:t>
    </dgm:pt>
    <dgm:pt modelId="{46EC535A-0583-4ED4-979E-E5B5B3632BF1}">
      <dgm:prSet custT="1"/>
      <dgm:spPr/>
      <dgm:t>
        <a:bodyPr/>
        <a:lstStyle/>
        <a:p>
          <a:r>
            <a:rPr lang="zh-CN" altLang="en-US" sz="2400" b="1" dirty="0"/>
            <a:t>项目目标</a:t>
          </a:r>
        </a:p>
      </dgm:t>
    </dgm:pt>
    <dgm:pt modelId="{3D65CBA9-B00D-44C3-9874-EC73A81EC424}" type="par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7274623F-8032-443C-A112-DE470FA3E0D7}" type="sibTrans" cxnId="{E23917C6-F72C-4336-A5CC-79ADA1FF8AD4}">
      <dgm:prSet/>
      <dgm:spPr/>
      <dgm:t>
        <a:bodyPr/>
        <a:lstStyle/>
        <a:p>
          <a:endParaRPr lang="zh-CN" altLang="en-US" b="1"/>
        </a:p>
      </dgm:t>
    </dgm:pt>
    <dgm:pt modelId="{49F0058A-B866-4EF4-AA29-BBBB28F60320}">
      <dgm:prSet custT="1"/>
      <dgm:spPr/>
      <dgm:t>
        <a:bodyPr/>
        <a:lstStyle/>
        <a:p>
          <a:r>
            <a:rPr lang="zh-CN" altLang="en-US" sz="2400" b="1" dirty="0"/>
            <a:t>系统指标</a:t>
          </a:r>
        </a:p>
      </dgm:t>
    </dgm:pt>
    <dgm:pt modelId="{41951587-76C1-4F95-9D9B-FA22C6E33284}" type="par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5EFE3E04-C5A2-4BD1-8A9E-8607882B1139}" type="sibTrans" cxnId="{008991B0-9F39-464B-B131-A89E0BC78688}">
      <dgm:prSet/>
      <dgm:spPr/>
      <dgm:t>
        <a:bodyPr/>
        <a:lstStyle/>
        <a:p>
          <a:endParaRPr lang="zh-CN" altLang="en-US" b="1"/>
        </a:p>
      </dgm:t>
    </dgm:pt>
    <dgm:pt modelId="{8E1D19B0-CE22-4A10-BE59-4C7F64446824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2800" b="1" dirty="0"/>
            <a:t>项目原理</a:t>
          </a:r>
        </a:p>
      </dgm:t>
    </dgm:pt>
    <dgm:pt modelId="{474DBD81-774A-43FF-A06E-9124EC9D600C}" type="par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56E7E51D-C573-47B9-89EC-02B4FD9C764F}" type="sibTrans" cxnId="{CE0562D9-E774-4B19-B49E-F5DCAD236CC2}">
      <dgm:prSet/>
      <dgm:spPr/>
      <dgm:t>
        <a:bodyPr/>
        <a:lstStyle/>
        <a:p>
          <a:endParaRPr lang="zh-CN" altLang="en-US" b="1"/>
        </a:p>
      </dgm:t>
    </dgm:pt>
    <dgm:pt modelId="{2667736A-A294-42E1-B0F9-DECCEB8A5D24}">
      <dgm:prSet custT="1"/>
      <dgm:spPr/>
      <dgm:t>
        <a:bodyPr/>
        <a:lstStyle/>
        <a:p>
          <a:r>
            <a:rPr lang="zh-CN" altLang="en-US" sz="2400" b="1"/>
            <a:t>系统框架</a:t>
          </a:r>
        </a:p>
      </dgm:t>
    </dgm:pt>
    <dgm:pt modelId="{8F001FDF-4AC5-43CF-B885-1FBBD4C8C4BA}" type="par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072FA68B-DD18-46A4-B7A9-A9A2FB3FDBDE}" type="sibTrans" cxnId="{89ABA5B4-2841-4125-AEE8-635E8A47F428}">
      <dgm:prSet/>
      <dgm:spPr/>
      <dgm:t>
        <a:bodyPr/>
        <a:lstStyle/>
        <a:p>
          <a:endParaRPr lang="zh-CN" altLang="en-US" b="1"/>
        </a:p>
      </dgm:t>
    </dgm:pt>
    <dgm:pt modelId="{81C0FD91-FF8B-4F20-BF18-A86C46FAB003}">
      <dgm:prSet custT="1"/>
      <dgm:spPr/>
      <dgm:t>
        <a:bodyPr/>
        <a:lstStyle/>
        <a:p>
          <a:r>
            <a:rPr lang="zh-CN" altLang="en-US" sz="2400" b="1"/>
            <a:t>系统原理</a:t>
          </a:r>
        </a:p>
      </dgm:t>
    </dgm:pt>
    <dgm:pt modelId="{26C465BB-7E81-4C61-9E49-D2AB2C3E9FF1}" type="par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B5E5BAB3-987D-43F3-9C17-2585AAD8FD22}" type="sibTrans" cxnId="{6B55A59D-2D67-43A1-A751-6A503F59536B}">
      <dgm:prSet/>
      <dgm:spPr/>
      <dgm:t>
        <a:bodyPr/>
        <a:lstStyle/>
        <a:p>
          <a:endParaRPr lang="zh-CN" altLang="en-US" b="1"/>
        </a:p>
      </dgm:t>
    </dgm:pt>
    <dgm:pt modelId="{5AB7A7E0-4527-4FCD-B348-EB74157AD5EA}">
      <dgm:prSet custT="1"/>
      <dgm:spPr/>
      <dgm:t>
        <a:bodyPr/>
        <a:lstStyle/>
        <a:p>
          <a:r>
            <a:rPr lang="zh-CN" altLang="en-US" sz="2400" b="1"/>
            <a:t>开发计划</a:t>
          </a:r>
        </a:p>
      </dgm:t>
    </dgm:pt>
    <dgm:pt modelId="{27803FCE-8512-4F00-BA52-B03403FC6E3B}" type="par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8D7EB38F-629D-436E-B7D0-2A7983455CBF}" type="sibTrans" cxnId="{882EAAA3-0DB0-4DFA-B0FB-89AFE47B0F80}">
      <dgm:prSet/>
      <dgm:spPr/>
      <dgm:t>
        <a:bodyPr/>
        <a:lstStyle/>
        <a:p>
          <a:endParaRPr lang="zh-CN" altLang="en-US" b="1"/>
        </a:p>
      </dgm:t>
    </dgm:pt>
    <dgm:pt modelId="{25C8111A-AF45-4A3C-A30F-4DE2130D7CD0}">
      <dgm:prSet custT="1"/>
      <dgm:spPr/>
      <dgm:t>
        <a:bodyPr/>
        <a:lstStyle/>
        <a:p>
          <a:r>
            <a:rPr lang="zh-CN" altLang="en-US" sz="2400" b="1"/>
            <a:t>成本预算</a:t>
          </a:r>
        </a:p>
      </dgm:t>
    </dgm:pt>
    <dgm:pt modelId="{BE5F4D0C-6307-4716-8302-45E598FF878F}" type="par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B23909BA-85C6-476B-87BA-2A635C36BDA4}" type="sibTrans" cxnId="{1B642137-5FB2-4580-A865-F364F88343EF}">
      <dgm:prSet/>
      <dgm:spPr/>
      <dgm:t>
        <a:bodyPr/>
        <a:lstStyle/>
        <a:p>
          <a:endParaRPr lang="zh-CN" altLang="en-US" b="1"/>
        </a:p>
      </dgm:t>
    </dgm:pt>
    <dgm:pt modelId="{84F233FB-1D1D-444E-A072-B29491D4D79F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2800" b="1" dirty="0"/>
            <a:t>项目风险</a:t>
          </a:r>
        </a:p>
      </dgm:t>
    </dgm:pt>
    <dgm:pt modelId="{3FD82B70-F80D-4D29-AAB8-FC7014B28ECD}" type="par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3777F501-0535-41CB-9E40-3D2F3009A6CC}" type="sibTrans" cxnId="{24872908-0BE3-4758-B625-A4C5C118E3AA}">
      <dgm:prSet/>
      <dgm:spPr/>
      <dgm:t>
        <a:bodyPr/>
        <a:lstStyle/>
        <a:p>
          <a:endParaRPr lang="zh-CN" altLang="en-US" b="1"/>
        </a:p>
      </dgm:t>
    </dgm:pt>
    <dgm:pt modelId="{AD1C9D0E-A9C3-4C75-B62D-C201DFC5ED64}">
      <dgm:prSet custT="1"/>
      <dgm:spPr/>
      <dgm:t>
        <a:bodyPr/>
        <a:lstStyle/>
        <a:p>
          <a:r>
            <a:rPr lang="zh-CN" altLang="en-US" sz="2400" b="1"/>
            <a:t>工程伦理</a:t>
          </a:r>
        </a:p>
      </dgm:t>
    </dgm:pt>
    <dgm:pt modelId="{2C974C11-B82A-4BE6-B8F9-AEAA1329CBC0}" type="par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A108EA2E-8FE1-4731-BDE5-9AE9D9E1A1C9}" type="sibTrans" cxnId="{9B89235E-2674-4B7E-A1CC-A3087BE2D2B3}">
      <dgm:prSet/>
      <dgm:spPr/>
      <dgm:t>
        <a:bodyPr/>
        <a:lstStyle/>
        <a:p>
          <a:endParaRPr lang="zh-CN" altLang="en-US" b="1"/>
        </a:p>
      </dgm:t>
    </dgm:pt>
    <dgm:pt modelId="{B8CA888C-0DA7-4913-8A02-09DCB611A76F}">
      <dgm:prSet custT="1"/>
      <dgm:spPr/>
      <dgm:t>
        <a:bodyPr/>
        <a:lstStyle/>
        <a:p>
          <a:r>
            <a:rPr lang="zh-CN" altLang="en-US" sz="2400" b="1"/>
            <a:t>市场风险</a:t>
          </a:r>
        </a:p>
      </dgm:t>
    </dgm:pt>
    <dgm:pt modelId="{9E25727A-B667-4C84-B486-57841303151B}" type="par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5B8E793-28B2-48AA-88D0-E08914732638}" type="sibTrans" cxnId="{9577C3E6-6915-4691-A4DD-104AEF15C7B0}">
      <dgm:prSet/>
      <dgm:spPr/>
      <dgm:t>
        <a:bodyPr/>
        <a:lstStyle/>
        <a:p>
          <a:endParaRPr lang="zh-CN" altLang="en-US" b="1"/>
        </a:p>
      </dgm:t>
    </dgm:pt>
    <dgm:pt modelId="{E421522D-223B-4122-9B26-EA392B12C95E}">
      <dgm:prSet custT="1"/>
      <dgm:spPr/>
      <dgm:t>
        <a:bodyPr/>
        <a:lstStyle/>
        <a:p>
          <a:r>
            <a:rPr lang="zh-CN" altLang="en-US" sz="2400" b="1" dirty="0"/>
            <a:t>技术风险</a:t>
          </a:r>
        </a:p>
      </dgm:t>
    </dgm:pt>
    <dgm:pt modelId="{998A31F7-DDE0-4D2E-98FA-24D499643391}" type="par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C93422D2-69DF-4EF2-8429-D91B2C7EBED7}" type="sibTrans" cxnId="{AB97B879-C0FE-4590-800C-5A7FE1D54414}">
      <dgm:prSet/>
      <dgm:spPr/>
      <dgm:t>
        <a:bodyPr/>
        <a:lstStyle/>
        <a:p>
          <a:endParaRPr lang="zh-CN" altLang="en-US" b="1"/>
        </a:p>
      </dgm:t>
    </dgm:pt>
    <dgm:pt modelId="{0A3E6730-480F-4E36-89A1-9F2E9279A138}" type="pres">
      <dgm:prSet presAssocID="{F5E3C6EC-30A9-4BEF-B7C1-3BE94842D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2D3A1B-F4A4-4BA2-972D-AFF0525161A6}" type="pres">
      <dgm:prSet presAssocID="{7E6D1170-8C5C-42CB-BE17-40A3523B36AB}" presName="horFlow" presStyleCnt="0"/>
      <dgm:spPr/>
    </dgm:pt>
    <dgm:pt modelId="{3B35447F-8E53-4B5F-ADA3-C61C370C1913}" type="pres">
      <dgm:prSet presAssocID="{7E6D1170-8C5C-42CB-BE17-40A3523B36AB}" presName="bigChev" presStyleLbl="node1" presStyleIdx="0" presStyleCnt="3" custScaleX="90149" custScaleY="90149"/>
      <dgm:spPr/>
    </dgm:pt>
    <dgm:pt modelId="{6A592494-B71B-4C07-BC6E-7ADF514C5088}" type="pres">
      <dgm:prSet presAssocID="{BFB5B350-57C8-432E-BB33-72DB642018BC}" presName="parTrans" presStyleCnt="0"/>
      <dgm:spPr/>
    </dgm:pt>
    <dgm:pt modelId="{7FC1EF31-94C0-49B0-927B-E546CB4E1A55}" type="pres">
      <dgm:prSet presAssocID="{4C273ACA-FBAE-44C0-A96D-10788C86291B}" presName="node" presStyleLbl="alignAccFollowNode1" presStyleIdx="0" presStyleCnt="11">
        <dgm:presLayoutVars>
          <dgm:bulletEnabled val="1"/>
        </dgm:presLayoutVars>
      </dgm:prSet>
      <dgm:spPr/>
    </dgm:pt>
    <dgm:pt modelId="{5839A4E5-B3AA-49A3-B90A-7CC13A138B4E}" type="pres">
      <dgm:prSet presAssocID="{FBFED830-72A8-4255-ABD9-AC89531E8308}" presName="sibTrans" presStyleCnt="0"/>
      <dgm:spPr/>
    </dgm:pt>
    <dgm:pt modelId="{2212EA39-D68F-4F37-93AA-AF87A165F15B}" type="pres">
      <dgm:prSet presAssocID="{956906D4-19C0-452D-9D8C-72B964E2A0F8}" presName="node" presStyleLbl="alignAccFollowNode1" presStyleIdx="1" presStyleCnt="11">
        <dgm:presLayoutVars>
          <dgm:bulletEnabled val="1"/>
        </dgm:presLayoutVars>
      </dgm:prSet>
      <dgm:spPr/>
    </dgm:pt>
    <dgm:pt modelId="{204E3DBF-C74F-4B7A-8349-85B4D23D96F5}" type="pres">
      <dgm:prSet presAssocID="{6551D7DE-94B5-4A47-8B80-66AA2E5ECB25}" presName="sibTrans" presStyleCnt="0"/>
      <dgm:spPr/>
    </dgm:pt>
    <dgm:pt modelId="{F8121799-768E-4400-9D38-AB31E02EEE1E}" type="pres">
      <dgm:prSet presAssocID="{46EC535A-0583-4ED4-979E-E5B5B3632BF1}" presName="node" presStyleLbl="alignAccFollowNode1" presStyleIdx="2" presStyleCnt="11">
        <dgm:presLayoutVars>
          <dgm:bulletEnabled val="1"/>
        </dgm:presLayoutVars>
      </dgm:prSet>
      <dgm:spPr/>
    </dgm:pt>
    <dgm:pt modelId="{FECDECBC-A103-4A31-94FF-8A990A045996}" type="pres">
      <dgm:prSet presAssocID="{7274623F-8032-443C-A112-DE470FA3E0D7}" presName="sibTrans" presStyleCnt="0"/>
      <dgm:spPr/>
    </dgm:pt>
    <dgm:pt modelId="{74480633-2BA8-4300-8A50-E75025BCF341}" type="pres">
      <dgm:prSet presAssocID="{49F0058A-B866-4EF4-AA29-BBBB28F60320}" presName="node" presStyleLbl="alignAccFollowNode1" presStyleIdx="3" presStyleCnt="11">
        <dgm:presLayoutVars>
          <dgm:bulletEnabled val="1"/>
        </dgm:presLayoutVars>
      </dgm:prSet>
      <dgm:spPr/>
    </dgm:pt>
    <dgm:pt modelId="{A9A87B84-8B67-4DEB-A438-9BF36D8CBE59}" type="pres">
      <dgm:prSet presAssocID="{7E6D1170-8C5C-42CB-BE17-40A3523B36AB}" presName="vSp" presStyleCnt="0"/>
      <dgm:spPr/>
    </dgm:pt>
    <dgm:pt modelId="{8028BA1E-A6D0-437D-ADA4-FF05378B41D0}" type="pres">
      <dgm:prSet presAssocID="{8E1D19B0-CE22-4A10-BE59-4C7F64446824}" presName="horFlow" presStyleCnt="0"/>
      <dgm:spPr/>
    </dgm:pt>
    <dgm:pt modelId="{1545F9EE-F988-4816-AC0E-B04492C4E8E3}" type="pres">
      <dgm:prSet presAssocID="{8E1D19B0-CE22-4A10-BE59-4C7F64446824}" presName="bigChev" presStyleLbl="node1" presStyleIdx="1" presStyleCnt="3" custScaleX="90149" custScaleY="90149"/>
      <dgm:spPr/>
    </dgm:pt>
    <dgm:pt modelId="{64489303-4A15-403C-8C55-7564F42B9ED2}" type="pres">
      <dgm:prSet presAssocID="{8F001FDF-4AC5-43CF-B885-1FBBD4C8C4BA}" presName="parTrans" presStyleCnt="0"/>
      <dgm:spPr/>
    </dgm:pt>
    <dgm:pt modelId="{68D3BFB0-41D2-4BB5-8C15-EAFB49097154}" type="pres">
      <dgm:prSet presAssocID="{2667736A-A294-42E1-B0F9-DECCEB8A5D24}" presName="node" presStyleLbl="alignAccFollowNode1" presStyleIdx="4" presStyleCnt="11">
        <dgm:presLayoutVars>
          <dgm:bulletEnabled val="1"/>
        </dgm:presLayoutVars>
      </dgm:prSet>
      <dgm:spPr/>
    </dgm:pt>
    <dgm:pt modelId="{4D4D7DA5-C257-4DC2-99F0-9FFAC3FF6A0A}" type="pres">
      <dgm:prSet presAssocID="{072FA68B-DD18-46A4-B7A9-A9A2FB3FDBDE}" presName="sibTrans" presStyleCnt="0"/>
      <dgm:spPr/>
    </dgm:pt>
    <dgm:pt modelId="{97AAE26E-7579-4EC0-BBCE-FF8916353FDE}" type="pres">
      <dgm:prSet presAssocID="{81C0FD91-FF8B-4F20-BF18-A86C46FAB003}" presName="node" presStyleLbl="alignAccFollowNode1" presStyleIdx="5" presStyleCnt="11">
        <dgm:presLayoutVars>
          <dgm:bulletEnabled val="1"/>
        </dgm:presLayoutVars>
      </dgm:prSet>
      <dgm:spPr/>
    </dgm:pt>
    <dgm:pt modelId="{45228709-B53C-438E-8C48-BD041E50DEE6}" type="pres">
      <dgm:prSet presAssocID="{B5E5BAB3-987D-43F3-9C17-2585AAD8FD22}" presName="sibTrans" presStyleCnt="0"/>
      <dgm:spPr/>
    </dgm:pt>
    <dgm:pt modelId="{426E0CAE-598F-4D4C-9CFA-2657C9BD0619}" type="pres">
      <dgm:prSet presAssocID="{5AB7A7E0-4527-4FCD-B348-EB74157AD5EA}" presName="node" presStyleLbl="alignAccFollowNode1" presStyleIdx="6" presStyleCnt="11">
        <dgm:presLayoutVars>
          <dgm:bulletEnabled val="1"/>
        </dgm:presLayoutVars>
      </dgm:prSet>
      <dgm:spPr/>
    </dgm:pt>
    <dgm:pt modelId="{954B72E6-39E7-46E8-A99E-674ACEAD1935}" type="pres">
      <dgm:prSet presAssocID="{8D7EB38F-629D-436E-B7D0-2A7983455CBF}" presName="sibTrans" presStyleCnt="0"/>
      <dgm:spPr/>
    </dgm:pt>
    <dgm:pt modelId="{C565192A-1030-474D-816C-72618946F96C}" type="pres">
      <dgm:prSet presAssocID="{25C8111A-AF45-4A3C-A30F-4DE2130D7CD0}" presName="node" presStyleLbl="alignAccFollowNode1" presStyleIdx="7" presStyleCnt="11">
        <dgm:presLayoutVars>
          <dgm:bulletEnabled val="1"/>
        </dgm:presLayoutVars>
      </dgm:prSet>
      <dgm:spPr/>
    </dgm:pt>
    <dgm:pt modelId="{EA3A66FF-38D5-4660-9983-6D924F833DD5}" type="pres">
      <dgm:prSet presAssocID="{8E1D19B0-CE22-4A10-BE59-4C7F64446824}" presName="vSp" presStyleCnt="0"/>
      <dgm:spPr/>
    </dgm:pt>
    <dgm:pt modelId="{DBE8194F-8FB6-40B5-9B80-D848BC39BED4}" type="pres">
      <dgm:prSet presAssocID="{84F233FB-1D1D-444E-A072-B29491D4D79F}" presName="horFlow" presStyleCnt="0"/>
      <dgm:spPr/>
    </dgm:pt>
    <dgm:pt modelId="{3D0A1DF5-E4DF-495C-A9C1-A01B2FB80FD7}" type="pres">
      <dgm:prSet presAssocID="{84F233FB-1D1D-444E-A072-B29491D4D79F}" presName="bigChev" presStyleLbl="node1" presStyleIdx="2" presStyleCnt="3" custScaleX="90149" custScaleY="90149"/>
      <dgm:spPr/>
    </dgm:pt>
    <dgm:pt modelId="{A5A6840B-F3C0-432E-BEE2-EFDCF639ABF7}" type="pres">
      <dgm:prSet presAssocID="{2C974C11-B82A-4BE6-B8F9-AEAA1329CBC0}" presName="parTrans" presStyleCnt="0"/>
      <dgm:spPr/>
    </dgm:pt>
    <dgm:pt modelId="{92439E50-93BE-4D2E-80AB-A33F74ACE288}" type="pres">
      <dgm:prSet presAssocID="{AD1C9D0E-A9C3-4C75-B62D-C201DFC5ED64}" presName="node" presStyleLbl="alignAccFollowNode1" presStyleIdx="8" presStyleCnt="11">
        <dgm:presLayoutVars>
          <dgm:bulletEnabled val="1"/>
        </dgm:presLayoutVars>
      </dgm:prSet>
      <dgm:spPr/>
    </dgm:pt>
    <dgm:pt modelId="{F95D5E03-0F14-4608-A1CC-BC596C4A7E8A}" type="pres">
      <dgm:prSet presAssocID="{A108EA2E-8FE1-4731-BDE5-9AE9D9E1A1C9}" presName="sibTrans" presStyleCnt="0"/>
      <dgm:spPr/>
    </dgm:pt>
    <dgm:pt modelId="{25D6F573-35F8-4529-988E-D26D1DB7906F}" type="pres">
      <dgm:prSet presAssocID="{B8CA888C-0DA7-4913-8A02-09DCB611A76F}" presName="node" presStyleLbl="alignAccFollowNode1" presStyleIdx="9" presStyleCnt="11">
        <dgm:presLayoutVars>
          <dgm:bulletEnabled val="1"/>
        </dgm:presLayoutVars>
      </dgm:prSet>
      <dgm:spPr/>
    </dgm:pt>
    <dgm:pt modelId="{F62D146D-882B-43AB-BE87-87682D390C41}" type="pres">
      <dgm:prSet presAssocID="{E5B8E793-28B2-48AA-88D0-E08914732638}" presName="sibTrans" presStyleCnt="0"/>
      <dgm:spPr/>
    </dgm:pt>
    <dgm:pt modelId="{E90BB9B6-3962-47C9-B721-FFA36029A45C}" type="pres">
      <dgm:prSet presAssocID="{E421522D-223B-4122-9B26-EA392B12C95E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24872908-0BE3-4758-B625-A4C5C118E3AA}" srcId="{F5E3C6EC-30A9-4BEF-B7C1-3BE94842DE9D}" destId="{84F233FB-1D1D-444E-A072-B29491D4D79F}" srcOrd="2" destOrd="0" parTransId="{3FD82B70-F80D-4D29-AAB8-FC7014B28ECD}" sibTransId="{3777F501-0535-41CB-9E40-3D2F3009A6CC}"/>
    <dgm:cxn modelId="{27C0B92C-E68F-456E-8C57-F4FEF6589CBB}" type="presOf" srcId="{46EC535A-0583-4ED4-979E-E5B5B3632BF1}" destId="{F8121799-768E-4400-9D38-AB31E02EEE1E}" srcOrd="0" destOrd="0" presId="urn:microsoft.com/office/officeart/2005/8/layout/lProcess3"/>
    <dgm:cxn modelId="{1B642137-5FB2-4580-A865-F364F88343EF}" srcId="{8E1D19B0-CE22-4A10-BE59-4C7F64446824}" destId="{25C8111A-AF45-4A3C-A30F-4DE2130D7CD0}" srcOrd="3" destOrd="0" parTransId="{BE5F4D0C-6307-4716-8302-45E598FF878F}" sibTransId="{B23909BA-85C6-476B-87BA-2A635C36BDA4}"/>
    <dgm:cxn modelId="{00B2FE37-E32C-419A-8CF7-D17178CE1405}" type="presOf" srcId="{8E1D19B0-CE22-4A10-BE59-4C7F64446824}" destId="{1545F9EE-F988-4816-AC0E-B04492C4E8E3}" srcOrd="0" destOrd="0" presId="urn:microsoft.com/office/officeart/2005/8/layout/lProcess3"/>
    <dgm:cxn modelId="{ED9C743A-0DF2-4894-99E0-54B9468271F7}" type="presOf" srcId="{81C0FD91-FF8B-4F20-BF18-A86C46FAB003}" destId="{97AAE26E-7579-4EC0-BBCE-FF8916353FDE}" srcOrd="0" destOrd="0" presId="urn:microsoft.com/office/officeart/2005/8/layout/lProcess3"/>
    <dgm:cxn modelId="{A002F140-96DC-4A12-BC33-9A0000633380}" type="presOf" srcId="{F5E3C6EC-30A9-4BEF-B7C1-3BE94842DE9D}" destId="{0A3E6730-480F-4E36-89A1-9F2E9279A138}" srcOrd="0" destOrd="0" presId="urn:microsoft.com/office/officeart/2005/8/layout/lProcess3"/>
    <dgm:cxn modelId="{9B89235E-2674-4B7E-A1CC-A3087BE2D2B3}" srcId="{84F233FB-1D1D-444E-A072-B29491D4D79F}" destId="{AD1C9D0E-A9C3-4C75-B62D-C201DFC5ED64}" srcOrd="0" destOrd="0" parTransId="{2C974C11-B82A-4BE6-B8F9-AEAA1329CBC0}" sibTransId="{A108EA2E-8FE1-4731-BDE5-9AE9D9E1A1C9}"/>
    <dgm:cxn modelId="{6E7D8E5E-52B1-4022-A1E3-B87CC1E42B08}" type="presOf" srcId="{E421522D-223B-4122-9B26-EA392B12C95E}" destId="{E90BB9B6-3962-47C9-B721-FFA36029A45C}" srcOrd="0" destOrd="0" presId="urn:microsoft.com/office/officeart/2005/8/layout/lProcess3"/>
    <dgm:cxn modelId="{76ABBE5F-2725-4A2C-AF85-C24EE5E5D5F3}" type="presOf" srcId="{49F0058A-B866-4EF4-AA29-BBBB28F60320}" destId="{74480633-2BA8-4300-8A50-E75025BCF341}" srcOrd="0" destOrd="0" presId="urn:microsoft.com/office/officeart/2005/8/layout/lProcess3"/>
    <dgm:cxn modelId="{113FC647-1D19-47E4-9D6B-A6412C9226A4}" type="presOf" srcId="{B8CA888C-0DA7-4913-8A02-09DCB611A76F}" destId="{25D6F573-35F8-4529-988E-D26D1DB7906F}" srcOrd="0" destOrd="0" presId="urn:microsoft.com/office/officeart/2005/8/layout/lProcess3"/>
    <dgm:cxn modelId="{911D6A6E-2A8D-4B54-8361-3029A6C05734}" srcId="{7E6D1170-8C5C-42CB-BE17-40A3523B36AB}" destId="{4C273ACA-FBAE-44C0-A96D-10788C86291B}" srcOrd="0" destOrd="0" parTransId="{BFB5B350-57C8-432E-BB33-72DB642018BC}" sibTransId="{FBFED830-72A8-4255-ABD9-AC89531E8308}"/>
    <dgm:cxn modelId="{9C4BD671-8931-4D75-A5FC-C146D829AA17}" srcId="{7E6D1170-8C5C-42CB-BE17-40A3523B36AB}" destId="{956906D4-19C0-452D-9D8C-72B964E2A0F8}" srcOrd="1" destOrd="0" parTransId="{882BF9B9-5A0E-40D1-95E4-78503A19ADC9}" sibTransId="{6551D7DE-94B5-4A47-8B80-66AA2E5ECB25}"/>
    <dgm:cxn modelId="{7C422952-9E11-4577-9BD4-C4F44BF2047A}" type="presOf" srcId="{84F233FB-1D1D-444E-A072-B29491D4D79F}" destId="{3D0A1DF5-E4DF-495C-A9C1-A01B2FB80FD7}" srcOrd="0" destOrd="0" presId="urn:microsoft.com/office/officeart/2005/8/layout/lProcess3"/>
    <dgm:cxn modelId="{D8208875-22C4-427C-BCA7-809E0B243999}" srcId="{F5E3C6EC-30A9-4BEF-B7C1-3BE94842DE9D}" destId="{7E6D1170-8C5C-42CB-BE17-40A3523B36AB}" srcOrd="0" destOrd="0" parTransId="{F4A808DB-CABA-4825-BE77-3E935D9370B8}" sibTransId="{E19D995F-C54F-435B-91D4-763DAD6164C7}"/>
    <dgm:cxn modelId="{B093A756-D5CF-47D7-97DE-B42F05AA26D2}" type="presOf" srcId="{2667736A-A294-42E1-B0F9-DECCEB8A5D24}" destId="{68D3BFB0-41D2-4BB5-8C15-EAFB49097154}" srcOrd="0" destOrd="0" presId="urn:microsoft.com/office/officeart/2005/8/layout/lProcess3"/>
    <dgm:cxn modelId="{FFD61C78-BDCA-486D-A7A6-687F82F92F01}" type="presOf" srcId="{4C273ACA-FBAE-44C0-A96D-10788C86291B}" destId="{7FC1EF31-94C0-49B0-927B-E546CB4E1A55}" srcOrd="0" destOrd="0" presId="urn:microsoft.com/office/officeart/2005/8/layout/lProcess3"/>
    <dgm:cxn modelId="{AB97B879-C0FE-4590-800C-5A7FE1D54414}" srcId="{84F233FB-1D1D-444E-A072-B29491D4D79F}" destId="{E421522D-223B-4122-9B26-EA392B12C95E}" srcOrd="2" destOrd="0" parTransId="{998A31F7-DDE0-4D2E-98FA-24D499643391}" sibTransId="{C93422D2-69DF-4EF2-8429-D91B2C7EBED7}"/>
    <dgm:cxn modelId="{72E7A687-382B-49A1-B069-54ADE9326529}" type="presOf" srcId="{25C8111A-AF45-4A3C-A30F-4DE2130D7CD0}" destId="{C565192A-1030-474D-816C-72618946F96C}" srcOrd="0" destOrd="0" presId="urn:microsoft.com/office/officeart/2005/8/layout/lProcess3"/>
    <dgm:cxn modelId="{6B55A59D-2D67-43A1-A751-6A503F59536B}" srcId="{8E1D19B0-CE22-4A10-BE59-4C7F64446824}" destId="{81C0FD91-FF8B-4F20-BF18-A86C46FAB003}" srcOrd="1" destOrd="0" parTransId="{26C465BB-7E81-4C61-9E49-D2AB2C3E9FF1}" sibTransId="{B5E5BAB3-987D-43F3-9C17-2585AAD8FD22}"/>
    <dgm:cxn modelId="{882EAAA3-0DB0-4DFA-B0FB-89AFE47B0F80}" srcId="{8E1D19B0-CE22-4A10-BE59-4C7F64446824}" destId="{5AB7A7E0-4527-4FCD-B348-EB74157AD5EA}" srcOrd="2" destOrd="0" parTransId="{27803FCE-8512-4F00-BA52-B03403FC6E3B}" sibTransId="{8D7EB38F-629D-436E-B7D0-2A7983455CBF}"/>
    <dgm:cxn modelId="{008991B0-9F39-464B-B131-A89E0BC78688}" srcId="{7E6D1170-8C5C-42CB-BE17-40A3523B36AB}" destId="{49F0058A-B866-4EF4-AA29-BBBB28F60320}" srcOrd="3" destOrd="0" parTransId="{41951587-76C1-4F95-9D9B-FA22C6E33284}" sibTransId="{5EFE3E04-C5A2-4BD1-8A9E-8607882B1139}"/>
    <dgm:cxn modelId="{89ABA5B4-2841-4125-AEE8-635E8A47F428}" srcId="{8E1D19B0-CE22-4A10-BE59-4C7F64446824}" destId="{2667736A-A294-42E1-B0F9-DECCEB8A5D24}" srcOrd="0" destOrd="0" parTransId="{8F001FDF-4AC5-43CF-B885-1FBBD4C8C4BA}" sibTransId="{072FA68B-DD18-46A4-B7A9-A9A2FB3FDBDE}"/>
    <dgm:cxn modelId="{907F04C1-8747-4A61-BBF6-76A54C0AA51E}" type="presOf" srcId="{7E6D1170-8C5C-42CB-BE17-40A3523B36AB}" destId="{3B35447F-8E53-4B5F-ADA3-C61C370C1913}" srcOrd="0" destOrd="0" presId="urn:microsoft.com/office/officeart/2005/8/layout/lProcess3"/>
    <dgm:cxn modelId="{E23917C6-F72C-4336-A5CC-79ADA1FF8AD4}" srcId="{7E6D1170-8C5C-42CB-BE17-40A3523B36AB}" destId="{46EC535A-0583-4ED4-979E-E5B5B3632BF1}" srcOrd="2" destOrd="0" parTransId="{3D65CBA9-B00D-44C3-9874-EC73A81EC424}" sibTransId="{7274623F-8032-443C-A112-DE470FA3E0D7}"/>
    <dgm:cxn modelId="{97BD49D1-AA0A-43BD-AD7C-788477CF4EAE}" type="presOf" srcId="{AD1C9D0E-A9C3-4C75-B62D-C201DFC5ED64}" destId="{92439E50-93BE-4D2E-80AB-A33F74ACE288}" srcOrd="0" destOrd="0" presId="urn:microsoft.com/office/officeart/2005/8/layout/lProcess3"/>
    <dgm:cxn modelId="{CE0562D9-E774-4B19-B49E-F5DCAD236CC2}" srcId="{F5E3C6EC-30A9-4BEF-B7C1-3BE94842DE9D}" destId="{8E1D19B0-CE22-4A10-BE59-4C7F64446824}" srcOrd="1" destOrd="0" parTransId="{474DBD81-774A-43FF-A06E-9124EC9D600C}" sibTransId="{56E7E51D-C573-47B9-89EC-02B4FD9C764F}"/>
    <dgm:cxn modelId="{248411E1-0D42-4E5C-BB40-8F888579D216}" type="presOf" srcId="{5AB7A7E0-4527-4FCD-B348-EB74157AD5EA}" destId="{426E0CAE-598F-4D4C-9CFA-2657C9BD0619}" srcOrd="0" destOrd="0" presId="urn:microsoft.com/office/officeart/2005/8/layout/lProcess3"/>
    <dgm:cxn modelId="{9577C3E6-6915-4691-A4DD-104AEF15C7B0}" srcId="{84F233FB-1D1D-444E-A072-B29491D4D79F}" destId="{B8CA888C-0DA7-4913-8A02-09DCB611A76F}" srcOrd="1" destOrd="0" parTransId="{9E25727A-B667-4C84-B486-57841303151B}" sibTransId="{E5B8E793-28B2-48AA-88D0-E08914732638}"/>
    <dgm:cxn modelId="{0DF430F1-4FD4-4A88-ADF0-A4E606666570}" type="presOf" srcId="{956906D4-19C0-452D-9D8C-72B964E2A0F8}" destId="{2212EA39-D68F-4F37-93AA-AF87A165F15B}" srcOrd="0" destOrd="0" presId="urn:microsoft.com/office/officeart/2005/8/layout/lProcess3"/>
    <dgm:cxn modelId="{62558132-DF11-4103-8700-57F3B516FE0C}" type="presParOf" srcId="{0A3E6730-480F-4E36-89A1-9F2E9279A138}" destId="{572D3A1B-F4A4-4BA2-972D-AFF0525161A6}" srcOrd="0" destOrd="0" presId="urn:microsoft.com/office/officeart/2005/8/layout/lProcess3"/>
    <dgm:cxn modelId="{026E43C1-91F0-442D-A1B8-704728C761BA}" type="presParOf" srcId="{572D3A1B-F4A4-4BA2-972D-AFF0525161A6}" destId="{3B35447F-8E53-4B5F-ADA3-C61C370C1913}" srcOrd="0" destOrd="0" presId="urn:microsoft.com/office/officeart/2005/8/layout/lProcess3"/>
    <dgm:cxn modelId="{536FBB23-D40C-4641-AF32-623931FD6F21}" type="presParOf" srcId="{572D3A1B-F4A4-4BA2-972D-AFF0525161A6}" destId="{6A592494-B71B-4C07-BC6E-7ADF514C5088}" srcOrd="1" destOrd="0" presId="urn:microsoft.com/office/officeart/2005/8/layout/lProcess3"/>
    <dgm:cxn modelId="{7B3FE02D-C883-41FD-A489-11695FF2A5B9}" type="presParOf" srcId="{572D3A1B-F4A4-4BA2-972D-AFF0525161A6}" destId="{7FC1EF31-94C0-49B0-927B-E546CB4E1A55}" srcOrd="2" destOrd="0" presId="urn:microsoft.com/office/officeart/2005/8/layout/lProcess3"/>
    <dgm:cxn modelId="{53D2E032-2FD3-4915-8F6B-FF424678D5E5}" type="presParOf" srcId="{572D3A1B-F4A4-4BA2-972D-AFF0525161A6}" destId="{5839A4E5-B3AA-49A3-B90A-7CC13A138B4E}" srcOrd="3" destOrd="0" presId="urn:microsoft.com/office/officeart/2005/8/layout/lProcess3"/>
    <dgm:cxn modelId="{4CF0B261-7EDC-4B22-BDCC-63274534B9CE}" type="presParOf" srcId="{572D3A1B-F4A4-4BA2-972D-AFF0525161A6}" destId="{2212EA39-D68F-4F37-93AA-AF87A165F15B}" srcOrd="4" destOrd="0" presId="urn:microsoft.com/office/officeart/2005/8/layout/lProcess3"/>
    <dgm:cxn modelId="{1F923D6F-6D77-4F14-A7D4-D4E7E7A0CC7E}" type="presParOf" srcId="{572D3A1B-F4A4-4BA2-972D-AFF0525161A6}" destId="{204E3DBF-C74F-4B7A-8349-85B4D23D96F5}" srcOrd="5" destOrd="0" presId="urn:microsoft.com/office/officeart/2005/8/layout/lProcess3"/>
    <dgm:cxn modelId="{BADC3F26-F466-4F9E-8D15-782C58C3B01C}" type="presParOf" srcId="{572D3A1B-F4A4-4BA2-972D-AFF0525161A6}" destId="{F8121799-768E-4400-9D38-AB31E02EEE1E}" srcOrd="6" destOrd="0" presId="urn:microsoft.com/office/officeart/2005/8/layout/lProcess3"/>
    <dgm:cxn modelId="{66C4ADC1-0FBC-424A-888B-DA800807E81C}" type="presParOf" srcId="{572D3A1B-F4A4-4BA2-972D-AFF0525161A6}" destId="{FECDECBC-A103-4A31-94FF-8A990A045996}" srcOrd="7" destOrd="0" presId="urn:microsoft.com/office/officeart/2005/8/layout/lProcess3"/>
    <dgm:cxn modelId="{4A26A98D-EDA2-49C0-9DEF-352674017008}" type="presParOf" srcId="{572D3A1B-F4A4-4BA2-972D-AFF0525161A6}" destId="{74480633-2BA8-4300-8A50-E75025BCF341}" srcOrd="8" destOrd="0" presId="urn:microsoft.com/office/officeart/2005/8/layout/lProcess3"/>
    <dgm:cxn modelId="{A4AE20F5-A4F0-422C-9210-B5331653328D}" type="presParOf" srcId="{0A3E6730-480F-4E36-89A1-9F2E9279A138}" destId="{A9A87B84-8B67-4DEB-A438-9BF36D8CBE59}" srcOrd="1" destOrd="0" presId="urn:microsoft.com/office/officeart/2005/8/layout/lProcess3"/>
    <dgm:cxn modelId="{93E9C895-2EBE-4909-8307-09A695F2A75C}" type="presParOf" srcId="{0A3E6730-480F-4E36-89A1-9F2E9279A138}" destId="{8028BA1E-A6D0-437D-ADA4-FF05378B41D0}" srcOrd="2" destOrd="0" presId="urn:microsoft.com/office/officeart/2005/8/layout/lProcess3"/>
    <dgm:cxn modelId="{C1722A9A-4FC7-4274-9943-A0D7B4C752D3}" type="presParOf" srcId="{8028BA1E-A6D0-437D-ADA4-FF05378B41D0}" destId="{1545F9EE-F988-4816-AC0E-B04492C4E8E3}" srcOrd="0" destOrd="0" presId="urn:microsoft.com/office/officeart/2005/8/layout/lProcess3"/>
    <dgm:cxn modelId="{BE05D247-6FFA-4565-9BFD-DE81B936F4E5}" type="presParOf" srcId="{8028BA1E-A6D0-437D-ADA4-FF05378B41D0}" destId="{64489303-4A15-403C-8C55-7564F42B9ED2}" srcOrd="1" destOrd="0" presId="urn:microsoft.com/office/officeart/2005/8/layout/lProcess3"/>
    <dgm:cxn modelId="{2ADB5B47-7547-469B-80E1-4F2C589101BB}" type="presParOf" srcId="{8028BA1E-A6D0-437D-ADA4-FF05378B41D0}" destId="{68D3BFB0-41D2-4BB5-8C15-EAFB49097154}" srcOrd="2" destOrd="0" presId="urn:microsoft.com/office/officeart/2005/8/layout/lProcess3"/>
    <dgm:cxn modelId="{DF8C2BA0-CD9A-4C9D-B224-6D4D3379F41A}" type="presParOf" srcId="{8028BA1E-A6D0-437D-ADA4-FF05378B41D0}" destId="{4D4D7DA5-C257-4DC2-99F0-9FFAC3FF6A0A}" srcOrd="3" destOrd="0" presId="urn:microsoft.com/office/officeart/2005/8/layout/lProcess3"/>
    <dgm:cxn modelId="{4487711D-2934-49D4-A42E-4073E9DA843D}" type="presParOf" srcId="{8028BA1E-A6D0-437D-ADA4-FF05378B41D0}" destId="{97AAE26E-7579-4EC0-BBCE-FF8916353FDE}" srcOrd="4" destOrd="0" presId="urn:microsoft.com/office/officeart/2005/8/layout/lProcess3"/>
    <dgm:cxn modelId="{BF529836-2391-4D9D-B5BA-1457F9DE37A7}" type="presParOf" srcId="{8028BA1E-A6D0-437D-ADA4-FF05378B41D0}" destId="{45228709-B53C-438E-8C48-BD041E50DEE6}" srcOrd="5" destOrd="0" presId="urn:microsoft.com/office/officeart/2005/8/layout/lProcess3"/>
    <dgm:cxn modelId="{2D4B7026-0EAF-4329-95FD-A60859973DF5}" type="presParOf" srcId="{8028BA1E-A6D0-437D-ADA4-FF05378B41D0}" destId="{426E0CAE-598F-4D4C-9CFA-2657C9BD0619}" srcOrd="6" destOrd="0" presId="urn:microsoft.com/office/officeart/2005/8/layout/lProcess3"/>
    <dgm:cxn modelId="{584EDC29-EAA2-4FF9-A9A9-8C0FA5ACEE87}" type="presParOf" srcId="{8028BA1E-A6D0-437D-ADA4-FF05378B41D0}" destId="{954B72E6-39E7-46E8-A99E-674ACEAD1935}" srcOrd="7" destOrd="0" presId="urn:microsoft.com/office/officeart/2005/8/layout/lProcess3"/>
    <dgm:cxn modelId="{0BD802B6-8ED7-4544-B57D-CBC259ABF3BD}" type="presParOf" srcId="{8028BA1E-A6D0-437D-ADA4-FF05378B41D0}" destId="{C565192A-1030-474D-816C-72618946F96C}" srcOrd="8" destOrd="0" presId="urn:microsoft.com/office/officeart/2005/8/layout/lProcess3"/>
    <dgm:cxn modelId="{ECCF8336-7A60-4EF8-886A-89D87C59553D}" type="presParOf" srcId="{0A3E6730-480F-4E36-89A1-9F2E9279A138}" destId="{EA3A66FF-38D5-4660-9983-6D924F833DD5}" srcOrd="3" destOrd="0" presId="urn:microsoft.com/office/officeart/2005/8/layout/lProcess3"/>
    <dgm:cxn modelId="{8ECF5031-EA4E-4DD1-A6C8-3B5387CCB61A}" type="presParOf" srcId="{0A3E6730-480F-4E36-89A1-9F2E9279A138}" destId="{DBE8194F-8FB6-40B5-9B80-D848BC39BED4}" srcOrd="4" destOrd="0" presId="urn:microsoft.com/office/officeart/2005/8/layout/lProcess3"/>
    <dgm:cxn modelId="{72407032-4EAE-48E6-8E33-6C31B9C55EE9}" type="presParOf" srcId="{DBE8194F-8FB6-40B5-9B80-D848BC39BED4}" destId="{3D0A1DF5-E4DF-495C-A9C1-A01B2FB80FD7}" srcOrd="0" destOrd="0" presId="urn:microsoft.com/office/officeart/2005/8/layout/lProcess3"/>
    <dgm:cxn modelId="{6656E2E7-A7D7-4D91-B277-F74FA89C1EB5}" type="presParOf" srcId="{DBE8194F-8FB6-40B5-9B80-D848BC39BED4}" destId="{A5A6840B-F3C0-432E-BEE2-EFDCF639ABF7}" srcOrd="1" destOrd="0" presId="urn:microsoft.com/office/officeart/2005/8/layout/lProcess3"/>
    <dgm:cxn modelId="{77E77A02-7ED3-474B-A368-05A28BBDC8CA}" type="presParOf" srcId="{DBE8194F-8FB6-40B5-9B80-D848BC39BED4}" destId="{92439E50-93BE-4D2E-80AB-A33F74ACE288}" srcOrd="2" destOrd="0" presId="urn:microsoft.com/office/officeart/2005/8/layout/lProcess3"/>
    <dgm:cxn modelId="{CA67D8F8-7753-4DFC-8745-ABBC17FCD649}" type="presParOf" srcId="{DBE8194F-8FB6-40B5-9B80-D848BC39BED4}" destId="{F95D5E03-0F14-4608-A1CC-BC596C4A7E8A}" srcOrd="3" destOrd="0" presId="urn:microsoft.com/office/officeart/2005/8/layout/lProcess3"/>
    <dgm:cxn modelId="{4B444AFB-358B-402B-A0A1-0A2EA245A938}" type="presParOf" srcId="{DBE8194F-8FB6-40B5-9B80-D848BC39BED4}" destId="{25D6F573-35F8-4529-988E-D26D1DB7906F}" srcOrd="4" destOrd="0" presId="urn:microsoft.com/office/officeart/2005/8/layout/lProcess3"/>
    <dgm:cxn modelId="{35429E6A-4E5D-4976-A291-7AE2F8F1A124}" type="presParOf" srcId="{DBE8194F-8FB6-40B5-9B80-D848BC39BED4}" destId="{F62D146D-882B-43AB-BE87-87682D390C41}" srcOrd="5" destOrd="0" presId="urn:microsoft.com/office/officeart/2005/8/layout/lProcess3"/>
    <dgm:cxn modelId="{2664B947-1EFE-485E-A985-797A5D688FAF}" type="presParOf" srcId="{DBE8194F-8FB6-40B5-9B80-D848BC39BED4}" destId="{E90BB9B6-3962-47C9-B721-FFA36029A45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447F-8E53-4B5F-ADA3-C61C370C1913}">
      <dsp:nvSpPr>
        <dsp:cNvPr id="0" name=""/>
        <dsp:cNvSpPr/>
      </dsp:nvSpPr>
      <dsp:spPr>
        <a:xfrm>
          <a:off x="1675" y="218800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项目定义</a:t>
          </a:r>
        </a:p>
      </dsp:txBody>
      <dsp:txXfrm>
        <a:off x="518696" y="218800"/>
        <a:ext cx="1551063" cy="1034041"/>
      </dsp:txXfrm>
    </dsp:sp>
    <dsp:sp modelId="{7FC1EF31-94C0-49B0-927B-E546CB4E1A55}">
      <dsp:nvSpPr>
        <dsp:cNvPr id="0" name=""/>
        <dsp:cNvSpPr/>
      </dsp:nvSpPr>
      <dsp:spPr>
        <a:xfrm>
          <a:off x="2213992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项目背景</a:t>
          </a:r>
        </a:p>
      </dsp:txBody>
      <dsp:txXfrm>
        <a:off x="2690012" y="259801"/>
        <a:ext cx="1428060" cy="952039"/>
      </dsp:txXfrm>
    </dsp:sp>
    <dsp:sp modelId="{2212EA39-D68F-4F37-93AA-AF87A165F15B}">
      <dsp:nvSpPr>
        <dsp:cNvPr id="0" name=""/>
        <dsp:cNvSpPr/>
      </dsp:nvSpPr>
      <dsp:spPr>
        <a:xfrm>
          <a:off x="4260878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竞品分析</a:t>
          </a:r>
        </a:p>
      </dsp:txBody>
      <dsp:txXfrm>
        <a:off x="4736898" y="259801"/>
        <a:ext cx="1428060" cy="952039"/>
      </dsp:txXfrm>
    </dsp:sp>
    <dsp:sp modelId="{F8121799-768E-4400-9D38-AB31E02EEE1E}">
      <dsp:nvSpPr>
        <dsp:cNvPr id="0" name=""/>
        <dsp:cNvSpPr/>
      </dsp:nvSpPr>
      <dsp:spPr>
        <a:xfrm>
          <a:off x="6307764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项目目标</a:t>
          </a:r>
        </a:p>
      </dsp:txBody>
      <dsp:txXfrm>
        <a:off x="6783784" y="259801"/>
        <a:ext cx="1428060" cy="952039"/>
      </dsp:txXfrm>
    </dsp:sp>
    <dsp:sp modelId="{74480633-2BA8-4300-8A50-E75025BCF341}">
      <dsp:nvSpPr>
        <dsp:cNvPr id="0" name=""/>
        <dsp:cNvSpPr/>
      </dsp:nvSpPr>
      <dsp:spPr>
        <a:xfrm>
          <a:off x="8354650" y="259801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系统指标</a:t>
          </a:r>
        </a:p>
      </dsp:txBody>
      <dsp:txXfrm>
        <a:off x="8830670" y="259801"/>
        <a:ext cx="1428060" cy="952039"/>
      </dsp:txXfrm>
    </dsp:sp>
    <dsp:sp modelId="{1545F9EE-F988-4816-AC0E-B04492C4E8E3}">
      <dsp:nvSpPr>
        <dsp:cNvPr id="0" name=""/>
        <dsp:cNvSpPr/>
      </dsp:nvSpPr>
      <dsp:spPr>
        <a:xfrm>
          <a:off x="1675" y="1413427"/>
          <a:ext cx="2585104" cy="103404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项目原理</a:t>
          </a:r>
        </a:p>
      </dsp:txBody>
      <dsp:txXfrm>
        <a:off x="518696" y="1413427"/>
        <a:ext cx="1551063" cy="1034041"/>
      </dsp:txXfrm>
    </dsp:sp>
    <dsp:sp modelId="{68D3BFB0-41D2-4BB5-8C15-EAFB49097154}">
      <dsp:nvSpPr>
        <dsp:cNvPr id="0" name=""/>
        <dsp:cNvSpPr/>
      </dsp:nvSpPr>
      <dsp:spPr>
        <a:xfrm>
          <a:off x="2213992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系统框架</a:t>
          </a:r>
        </a:p>
      </dsp:txBody>
      <dsp:txXfrm>
        <a:off x="2690012" y="1454428"/>
        <a:ext cx="1428060" cy="952039"/>
      </dsp:txXfrm>
    </dsp:sp>
    <dsp:sp modelId="{97AAE26E-7579-4EC0-BBCE-FF8916353FDE}">
      <dsp:nvSpPr>
        <dsp:cNvPr id="0" name=""/>
        <dsp:cNvSpPr/>
      </dsp:nvSpPr>
      <dsp:spPr>
        <a:xfrm>
          <a:off x="4260878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系统原理</a:t>
          </a:r>
        </a:p>
      </dsp:txBody>
      <dsp:txXfrm>
        <a:off x="4736898" y="1454428"/>
        <a:ext cx="1428060" cy="952039"/>
      </dsp:txXfrm>
    </dsp:sp>
    <dsp:sp modelId="{426E0CAE-598F-4D4C-9CFA-2657C9BD0619}">
      <dsp:nvSpPr>
        <dsp:cNvPr id="0" name=""/>
        <dsp:cNvSpPr/>
      </dsp:nvSpPr>
      <dsp:spPr>
        <a:xfrm>
          <a:off x="6307764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开发计划</a:t>
          </a:r>
        </a:p>
      </dsp:txBody>
      <dsp:txXfrm>
        <a:off x="6783784" y="1454428"/>
        <a:ext cx="1428060" cy="952039"/>
      </dsp:txXfrm>
    </dsp:sp>
    <dsp:sp modelId="{C565192A-1030-474D-816C-72618946F96C}">
      <dsp:nvSpPr>
        <dsp:cNvPr id="0" name=""/>
        <dsp:cNvSpPr/>
      </dsp:nvSpPr>
      <dsp:spPr>
        <a:xfrm>
          <a:off x="8354650" y="1454428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成本预算</a:t>
          </a:r>
        </a:p>
      </dsp:txBody>
      <dsp:txXfrm>
        <a:off x="8830670" y="1454428"/>
        <a:ext cx="1428060" cy="952039"/>
      </dsp:txXfrm>
    </dsp:sp>
    <dsp:sp modelId="{3D0A1DF5-E4DF-495C-A9C1-A01B2FB80FD7}">
      <dsp:nvSpPr>
        <dsp:cNvPr id="0" name=""/>
        <dsp:cNvSpPr/>
      </dsp:nvSpPr>
      <dsp:spPr>
        <a:xfrm>
          <a:off x="1675" y="2608053"/>
          <a:ext cx="2585104" cy="1034041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项目风险</a:t>
          </a:r>
        </a:p>
      </dsp:txBody>
      <dsp:txXfrm>
        <a:off x="518696" y="2608053"/>
        <a:ext cx="1551063" cy="1034041"/>
      </dsp:txXfrm>
    </dsp:sp>
    <dsp:sp modelId="{92439E50-93BE-4D2E-80AB-A33F74ACE288}">
      <dsp:nvSpPr>
        <dsp:cNvPr id="0" name=""/>
        <dsp:cNvSpPr/>
      </dsp:nvSpPr>
      <dsp:spPr>
        <a:xfrm>
          <a:off x="2213992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工程伦理</a:t>
          </a:r>
        </a:p>
      </dsp:txBody>
      <dsp:txXfrm>
        <a:off x="2690012" y="2649054"/>
        <a:ext cx="1428060" cy="952039"/>
      </dsp:txXfrm>
    </dsp:sp>
    <dsp:sp modelId="{25D6F573-35F8-4529-988E-D26D1DB7906F}">
      <dsp:nvSpPr>
        <dsp:cNvPr id="0" name=""/>
        <dsp:cNvSpPr/>
      </dsp:nvSpPr>
      <dsp:spPr>
        <a:xfrm>
          <a:off x="4260878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/>
            <a:t>市场风险</a:t>
          </a:r>
        </a:p>
      </dsp:txBody>
      <dsp:txXfrm>
        <a:off x="4736898" y="2649054"/>
        <a:ext cx="1428060" cy="952039"/>
      </dsp:txXfrm>
    </dsp:sp>
    <dsp:sp modelId="{E90BB9B6-3962-47C9-B721-FFA36029A45C}">
      <dsp:nvSpPr>
        <dsp:cNvPr id="0" name=""/>
        <dsp:cNvSpPr/>
      </dsp:nvSpPr>
      <dsp:spPr>
        <a:xfrm>
          <a:off x="6307764" y="2649054"/>
          <a:ext cx="2380099" cy="9520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技术风险</a:t>
          </a:r>
        </a:p>
      </dsp:txBody>
      <dsp:txXfrm>
        <a:off x="6783784" y="2649054"/>
        <a:ext cx="1428060" cy="952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09FA-A0F9-4DD2-80F2-3DFF4DEF83A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E9D5-7770-4D6A-ABD5-F5A8D799A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1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1E9D5-7770-4D6A-ABD5-F5A8D799AE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AB07B-F2DF-443E-81A7-875FFFB76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E99F7-F4FD-41B3-AB9E-66EA271D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52886-15C7-4BAD-8236-6C113B27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FB40-588B-4933-BB9B-71FBCEE436B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97BC1-ADC2-4839-8FFF-A213E6D3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C8AEC-EBB4-45E1-94E7-0F0478D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0544-C0E9-427C-B938-ED4C9280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DFE1F-6410-4958-AC56-DBEA0233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9D45D-23F4-4003-A55B-1C3FAC0E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98B-600F-4B5D-8CE6-44B6814CEDA4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8BA78-FD49-4879-B33B-59884C4E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EE3A7-127C-4792-AF8A-9D7C75F7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98B7E-785A-4BF5-9282-5E6D6669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65714-FBBB-4E2E-832E-8517B358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780D4-42BE-442E-A29D-DF71CA16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AB30-9C3F-4C39-9836-0B3A288A706A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75685-2692-4871-B063-FC2F442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86A17-CEDC-46F3-8392-2D608B7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3836-95DD-4534-BB35-45B940D7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085F7-5F18-4F94-A2FC-2AA5621C6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2C46D-29FF-4ADE-BDE8-6D0C9F8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A0D-FF01-4F8C-A951-EAB353926355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57F9A-9F9A-4D0F-AC54-26BEA39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BBE7-0A0E-4BD4-8BC7-86FA7A39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E73D-76B0-448A-BC45-74D5FAB6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F8DD1-3C37-47E7-B1C7-C027FAB5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71655-DEF2-4DB0-89A8-BBAC8ADF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D46-A356-40BE-A76F-976DB688D850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99BE3-5E37-48DB-8C29-5FAC70D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C6560-70D2-49EB-AA1E-0B8D52D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B024E-3CA3-47E1-A2FA-6AB9A246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E1FAC-BABD-4CDA-A035-8C8FE2B0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F54CE-B376-4E05-8657-F649356A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6435B-62F8-4FBC-AB35-333CD36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D8F-59B0-4EBB-B9AF-7B432AB60CC3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E8206-B26F-43E5-BB0B-198976BB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E2F12-1E7A-4772-A6CB-A5554AA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FBF9F-F852-413B-B5E8-B582543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6A0B4-2435-4B8C-9E70-6E41DA5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2867F-A39E-4AA1-A2A4-C9C60090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AE10F-688F-4449-B998-9C7FC8ABD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3E508-2399-4EEF-9B37-B739D0FB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A5437-B06D-4E2D-9D23-6809683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4CE-7261-4D9E-8420-D34295406D11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E1345-5BC1-450A-8210-B10E8971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616CB-1D89-488D-8CB2-062FCC6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EE3E2-F564-4015-9556-F65A6392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568BE-44D2-4F2D-A8EB-457DE274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EE1-E38D-4CA8-809A-212420C5D70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513BA-D72E-4C3F-B380-1DE0DE3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D51176-C22D-4E6B-85FC-E23FF68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7A0B74-53E3-46C4-BCCB-89DFCCCA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C6EB-61F5-4CF3-9B1F-8638C23AACEC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1069C-B775-4C1C-9AD7-9DD47FA8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42D86-5760-4024-8679-4D5EDD19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1F21F-90B6-4BF7-BF0B-A46ABCA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A2CA-64FC-4735-BFAA-164C00EB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08655-84E4-40A7-BB90-19D2AE11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6A9FF-49AD-4545-AA55-EB06D72E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2F48-8645-4F44-A3CB-8B84A7F19C76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20D8B-BF9F-4204-97C3-4F91F4B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5C1D3-7CDA-4683-BAA6-4790202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530B1-54A7-425A-849E-7D693840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3538C-E446-4B42-A8F9-177F68EA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E2006-EA44-4EF8-9036-6FBE3ACF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5113D-D624-48DA-B589-B4F3359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8E40-F0F3-4282-B80F-CA9F50B9C99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701EE-BEF1-4DBF-939D-CB1D4288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9A6D9-BCF1-4393-9F69-C8DD713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730C3-6FC4-4409-BF90-FF1F00B2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45E89-40C0-4746-A425-9074E520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E0318-886E-41D4-9C7E-47A9A5BAE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DB52-5C16-4EEE-B5B3-DD59F29F48DE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6F47-C852-4613-8369-EC205228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3A31-C4F4-4D72-8D67-12065131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9F26-807F-4B30-B5D1-A1098E3D0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1056-6D52-41AB-961E-51915807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137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+mn-ea"/>
                <a:ea typeface="+mn-ea"/>
              </a:rPr>
              <a:t>开题报告</a:t>
            </a:r>
            <a:br>
              <a:rPr lang="zh-CN" altLang="en-US" sz="3200" b="1" dirty="0">
                <a:latin typeface="+mn-ea"/>
                <a:ea typeface="+mn-ea"/>
              </a:rPr>
            </a:br>
            <a:r>
              <a:rPr lang="zh-CN" altLang="en-US" sz="4000" b="1" dirty="0">
                <a:latin typeface="+mj-ea"/>
              </a:rPr>
              <a:t>公共浴室智能管理系统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67C35B-F085-4BEC-ABA0-CAE47860E451}"/>
              </a:ext>
            </a:extLst>
          </p:cNvPr>
          <p:cNvGrpSpPr/>
          <p:nvPr/>
        </p:nvGrpSpPr>
        <p:grpSpPr>
          <a:xfrm>
            <a:off x="3127806" y="4859532"/>
            <a:ext cx="5936388" cy="584776"/>
            <a:chOff x="4485370" y="4622402"/>
            <a:chExt cx="5936388" cy="5847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BB6881-D2CF-4A12-A7F5-135598C52552}"/>
                </a:ext>
              </a:extLst>
            </p:cNvPr>
            <p:cNvSpPr/>
            <p:nvPr/>
          </p:nvSpPr>
          <p:spPr>
            <a:xfrm>
              <a:off x="4485370" y="4622403"/>
              <a:ext cx="86630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6AB7454-94DC-4A18-83CA-064AC55DC399}"/>
                </a:ext>
              </a:extLst>
            </p:cNvPr>
            <p:cNvSpPr txBox="1"/>
            <p:nvPr/>
          </p:nvSpPr>
          <p:spPr>
            <a:xfrm>
              <a:off x="4677878" y="4622402"/>
              <a:ext cx="5743880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报告人：马博阳 綦浩楠 沙禹吉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3B2AD9-2F78-4F99-9918-1AB5025A1BEF}"/>
              </a:ext>
            </a:extLst>
          </p:cNvPr>
          <p:cNvGrpSpPr/>
          <p:nvPr/>
        </p:nvGrpSpPr>
        <p:grpSpPr>
          <a:xfrm>
            <a:off x="1692442" y="1480682"/>
            <a:ext cx="8807116" cy="2744808"/>
            <a:chOff x="1692442" y="1480682"/>
            <a:chExt cx="8807116" cy="274480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5BD84A3-2EF2-4523-B7D2-B807E09D98F8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4225490"/>
              <a:ext cx="880711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A947544-4D48-4433-B733-E130489ECA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1480682"/>
              <a:ext cx="8807116" cy="0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A0C079-6586-4FB8-8A05-60C7750E070A}"/>
              </a:ext>
            </a:extLst>
          </p:cNvPr>
          <p:cNvSpPr txBox="1"/>
          <p:nvPr/>
        </p:nvSpPr>
        <p:spPr>
          <a:xfrm>
            <a:off x="4268416" y="6078348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4B1C2D-2EEC-4A58-BB95-B708C4B9A5E7}" type="datetime3">
              <a:rPr lang="zh-CN" altLang="en-US" sz="2000" b="1" spc="600" smtClean="0">
                <a:solidFill>
                  <a:schemeClr val="accent1"/>
                </a:solidFill>
                <a:latin typeface="+mj-ea"/>
                <a:ea typeface="+mj-ea"/>
              </a:rPr>
              <a:t>2022年3月27日星期日</a:t>
            </a:fld>
            <a:endParaRPr lang="zh-CN" altLang="en-US" sz="2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78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10736426" cy="4348357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功能测试指标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能否实现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用户预约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后台智能管理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遗落物品报警提示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推送通知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，使用者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主动求助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报修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水温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时长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用水量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数据采集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后台智能分析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能否做到对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灯光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换气扇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智能控制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指标测试方法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通过模拟使用环境进行功能测试，同时单独测试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高温高湿环境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下稳定性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2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</p:spPr>
            <p:txBody>
              <a:bodyPr>
                <a:normAutofit/>
              </a:bodyPr>
              <a:lstStyle/>
              <a:p>
                <a:pPr marL="0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精确度测试指标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温度传感器误差控制在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endParaRPr lang="en-US" altLang="zh-CN" sz="2400" b="0" kern="100" dirty="0">
                  <a:latin typeface="等线" panose="02010600030101010101" pitchFamily="2" charset="-122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湿度传感器误差控制在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流量计误差控制在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 </m:t>
                    </m:r>
                  </m:oMath>
                </a14:m>
                <a:endParaRPr lang="en-US" altLang="zh-CN" sz="2400" kern="100" dirty="0">
                  <a:latin typeface="等线" panose="02010600030101010101" pitchFamily="2" charset="-122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红外传感器检测成功率在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99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以上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指标测试方法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将采集结果与专用测量设备的结果比较，计算误差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0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</p:spPr>
            <p:txBody>
              <a:bodyPr>
                <a:normAutofit/>
              </a:bodyPr>
              <a:lstStyle/>
              <a:p>
                <a:pPr marL="0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安全测试指标</a:t>
                </a:r>
                <a:endParaRPr lang="en-US" altLang="zh-CN" sz="2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可以长时间正常工作</a:t>
                </a: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无漏电现象</a:t>
                </a:r>
                <a:endParaRPr lang="en-US" altLang="zh-CN" sz="2400" b="1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指标测试方法</a:t>
                </a:r>
                <a:endParaRPr lang="en-US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4400" lvl="2" indent="-36000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在温度为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</m:t>
                    </m:r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、湿度为</a:t>
                </a:r>
                <a14:m>
                  <m:oMath xmlns:m="http://schemas.openxmlformats.org/officeDocument/2006/math"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80 </m:t>
                    </m:r>
                    <m:r>
                      <a:rPr lang="en-US" altLang="zh-CN" sz="2400" b="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90% </m:t>
                    </m:r>
                  </m:oMath>
                </a14:m>
                <a:r>
                  <a:rPr lang="zh-CN" altLang="en-US" sz="24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的环境中，测试能否正常工作，有无漏电现象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E2D08-1BD1-4455-A3C1-D411EB1A1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787" y="2159539"/>
                <a:ext cx="10736426" cy="4348357"/>
              </a:xfrm>
              <a:blipFill>
                <a:blip r:embed="rId2"/>
                <a:stretch>
                  <a:fillRect l="-738"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8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033796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5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项目主体分为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部分：淋浴器终端、淋浴间主机、云服务平台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淋浴器终端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：实现基本的淋浴器功能，实现对水温、使用时间、用水量的数据采集整合和发送，实现遗落物品报警提示功能，实现使用者主动报修、求助，实现可视化展示部分数据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淋浴间主机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：实现淋浴器终端传输数据的汇聚整合和发送，实现对浴室灯光、换气扇的自动控制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云服务平台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：数据存储和分析处理，智能管理，预约功能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模块划分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9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D508B0B2-6B4B-4760-BC6F-8287AD7F5005}"/>
              </a:ext>
            </a:extLst>
          </p:cNvPr>
          <p:cNvGrpSpPr/>
          <p:nvPr/>
        </p:nvGrpSpPr>
        <p:grpSpPr>
          <a:xfrm>
            <a:off x="705132" y="2263529"/>
            <a:ext cx="10781735" cy="3979811"/>
            <a:chOff x="1129524" y="2263529"/>
            <a:chExt cx="10781735" cy="397981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A570D63-C268-4E68-A57E-A5128C5280AD}"/>
                </a:ext>
              </a:extLst>
            </p:cNvPr>
            <p:cNvSpPr/>
            <p:nvPr/>
          </p:nvSpPr>
          <p:spPr>
            <a:xfrm>
              <a:off x="4672825" y="3629087"/>
              <a:ext cx="2451875" cy="1248695"/>
            </a:xfrm>
            <a:prstGeom prst="rect">
              <a:avLst/>
            </a:prstGeom>
            <a:noFill/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kern="100" dirty="0">
                  <a:solidFill>
                    <a:schemeClr val="tx1"/>
                  </a:solidFill>
                  <a:latin typeface="等线" panose="02010600030101010101" pitchFamily="2" charset="-122"/>
                  <a:cs typeface="Times New Roman" panose="02020603050405020304" pitchFamily="18" charset="0"/>
                </a:rPr>
                <a:t>淋浴间主机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4CBA0E80-1B70-4495-871D-B4B0926FF200}"/>
                </a:ext>
              </a:extLst>
            </p:cNvPr>
            <p:cNvGrpSpPr/>
            <p:nvPr/>
          </p:nvGrpSpPr>
          <p:grpSpPr>
            <a:xfrm>
              <a:off x="1129524" y="2263529"/>
              <a:ext cx="2451876" cy="3979811"/>
              <a:chOff x="1129524" y="2263529"/>
              <a:chExt cx="2451876" cy="3979811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233943A-24B6-4BC3-9C39-1D2F0E268EBA}"/>
                  </a:ext>
                </a:extLst>
              </p:cNvPr>
              <p:cNvSpPr/>
              <p:nvPr/>
            </p:nvSpPr>
            <p:spPr>
              <a:xfrm>
                <a:off x="1129525" y="2263529"/>
                <a:ext cx="2451875" cy="12486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kern="100" dirty="0">
                    <a:solidFill>
                      <a:schemeClr val="tx1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淋浴器终端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EE57C838-4CDA-4A87-A46B-3560D35C596D}"/>
                  </a:ext>
                </a:extLst>
              </p:cNvPr>
              <p:cNvSpPr/>
              <p:nvPr/>
            </p:nvSpPr>
            <p:spPr>
              <a:xfrm>
                <a:off x="1129524" y="4994645"/>
                <a:ext cx="2451875" cy="124869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kern="100" dirty="0">
                    <a:solidFill>
                      <a:schemeClr val="tx1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淋浴器终端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54E4D3BF-FA21-4BCF-9774-FD8993A48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462" y="3862096"/>
                <a:ext cx="0" cy="833729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9AC2357-0187-44F2-8AC6-40402525CF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2700000">
              <a:off x="3676761" y="4888223"/>
              <a:ext cx="925006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0">
              <a:extLst>
                <a:ext uri="{FF2B5EF4-FFF2-40B4-BE49-F238E27FC236}">
                  <a16:creationId xmlns:a16="http://schemas.microsoft.com/office/drawing/2014/main" id="{42ADFF64-5251-43CE-8241-5B23CDFB20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8100000">
              <a:off x="3676762" y="3132770"/>
              <a:ext cx="925007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77B76F39-475B-4215-B5BB-FD161FEABC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0" t="23047" r="11133" b="22834"/>
            <a:stretch/>
          </p:blipFill>
          <p:spPr bwMode="auto">
            <a:xfrm rot="5400000">
              <a:off x="7427183" y="3918877"/>
              <a:ext cx="925007" cy="65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D6CD981-ECAA-4149-BECA-38AA3D3CD094}"/>
                </a:ext>
              </a:extLst>
            </p:cNvPr>
            <p:cNvGrpSpPr/>
            <p:nvPr/>
          </p:nvGrpSpPr>
          <p:grpSpPr>
            <a:xfrm>
              <a:off x="8469021" y="3620969"/>
              <a:ext cx="1723549" cy="1548517"/>
              <a:chOff x="8469021" y="3620969"/>
              <a:chExt cx="1723549" cy="1548517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3D14A1BA-C58F-493C-A2D3-4EFE66660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445" y="3620969"/>
                <a:ext cx="1248695" cy="1248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435331AC-A498-4307-B05C-A4C17E7F3CFD}"/>
                  </a:ext>
                </a:extLst>
              </p:cNvPr>
              <p:cNvSpPr txBox="1"/>
              <p:nvPr/>
            </p:nvSpPr>
            <p:spPr>
              <a:xfrm>
                <a:off x="8469021" y="4707821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云服务平台</a:t>
                </a:r>
              </a:p>
            </p:txBody>
          </p:sp>
        </p:grpSp>
        <p:grpSp>
          <p:nvGrpSpPr>
            <p:cNvPr id="2051" name="组合 2050">
              <a:extLst>
                <a:ext uri="{FF2B5EF4-FFF2-40B4-BE49-F238E27FC236}">
                  <a16:creationId xmlns:a16="http://schemas.microsoft.com/office/drawing/2014/main" id="{057D146A-0AD7-4F0C-B3B4-C7F0763881A4}"/>
                </a:ext>
              </a:extLst>
            </p:cNvPr>
            <p:cNvGrpSpPr/>
            <p:nvPr/>
          </p:nvGrpSpPr>
          <p:grpSpPr>
            <a:xfrm>
              <a:off x="10771218" y="2901342"/>
              <a:ext cx="1140041" cy="2871189"/>
              <a:chOff x="10705087" y="3257482"/>
              <a:chExt cx="1140041" cy="2871189"/>
            </a:xfrm>
          </p:grpSpPr>
          <p:grpSp>
            <p:nvGrpSpPr>
              <p:cNvPr id="2048" name="组合 2047">
                <a:extLst>
                  <a:ext uri="{FF2B5EF4-FFF2-40B4-BE49-F238E27FC236}">
                    <a16:creationId xmlns:a16="http://schemas.microsoft.com/office/drawing/2014/main" id="{C2DF842B-5948-4C8A-A22D-A0A52B6444F7}"/>
                  </a:ext>
                </a:extLst>
              </p:cNvPr>
              <p:cNvGrpSpPr/>
              <p:nvPr/>
            </p:nvGrpSpPr>
            <p:grpSpPr>
              <a:xfrm>
                <a:off x="10705087" y="3257482"/>
                <a:ext cx="1140041" cy="2365981"/>
                <a:chOff x="10551838" y="3186531"/>
                <a:chExt cx="1140041" cy="2365981"/>
              </a:xfrm>
            </p:grpSpPr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1093D54E-0D78-4284-826D-B3DFAB23EB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76145" y="4436778"/>
                  <a:ext cx="1115734" cy="1115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>
                  <a:extLst>
                    <a:ext uri="{FF2B5EF4-FFF2-40B4-BE49-F238E27FC236}">
                      <a16:creationId xmlns:a16="http://schemas.microsoft.com/office/drawing/2014/main" id="{14E0AC1B-7FBD-4DBB-944A-31B8B9B79B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51838" y="3186531"/>
                  <a:ext cx="1115734" cy="1115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49" name="文本框 2048">
                <a:extLst>
                  <a:ext uri="{FF2B5EF4-FFF2-40B4-BE49-F238E27FC236}">
                    <a16:creationId xmlns:a16="http://schemas.microsoft.com/office/drawing/2014/main" id="{E97E0AE4-B7EB-4647-BFB1-E12426FB72AD}"/>
                  </a:ext>
                </a:extLst>
              </p:cNvPr>
              <p:cNvSpPr txBox="1"/>
              <p:nvPr/>
            </p:nvSpPr>
            <p:spPr>
              <a:xfrm>
                <a:off x="10887151" y="5667006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用户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8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8" name="图片 147">
            <a:extLst>
              <a:ext uri="{FF2B5EF4-FFF2-40B4-BE49-F238E27FC236}">
                <a16:creationId xmlns:a16="http://schemas.microsoft.com/office/drawing/2014/main" id="{F0CF3211-BFE1-4AF1-BF97-1F6DB2B1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16" y="1807411"/>
            <a:ext cx="8356909" cy="45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E31D682-A488-4896-8AA6-68904CDC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216" y="1807412"/>
            <a:ext cx="8356908" cy="45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数据采集使用相应传感器元件。其中流量计输出为脉冲信号，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计数脉冲并换算为水流量；其余元件产生电压信号，可通过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ADC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采样并换算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淋浴间是否实际使用以及物品遗落通过红外传感器检测，保证个人隐私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数据传输采用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，淋浴器终端与淋浴间主机之间使用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，淋浴间主机通过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接入互联网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电磁水阀、灯光、换气扇的控制，通过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配合功率驱动电路与继电器实现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借助数据库、数据统计算法，实现数据分析和提示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系统原理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2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开发计划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6A854E5-64C8-4454-A83A-ED83F95AF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5399" y="1799357"/>
            <a:ext cx="8781202" cy="4648872"/>
          </a:xfrm>
        </p:spPr>
      </p:pic>
    </p:spTree>
    <p:extLst>
      <p:ext uri="{BB962C8B-B14F-4D97-AF65-F5344CB8AC3E}">
        <p14:creationId xmlns:p14="http://schemas.microsoft.com/office/powerpoint/2010/main" val="14538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673273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1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18E51B-6B3E-4411-9E9C-60D4D0C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从设备成本：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140.5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元（电阻电容及外壳等估计共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元，不包含制作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板）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如果不使用模块，直接使用传感器元件，进一步降低成本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5036B9-91A1-4137-9F31-AEDAE570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27" y="3373972"/>
            <a:ext cx="6775145" cy="33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18E51B-6B3E-4411-9E9C-60D4D0C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96810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主设备成本：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100.5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元（电阻电容及外壳等估计共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元，不包含制作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PCB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板）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如果不使用模块，直接使用传感器元件，进一步降低成本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5036B9-91A1-4137-9F31-AEDAE570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8427" y="3612726"/>
            <a:ext cx="6775145" cy="28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43457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8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10736426" cy="4196811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个人隐私：采用客观环境的参数来实现相应功能，保证不会提取使用者的任何体态数据，从原理上仅能获得浴室隔间的使用情况，以图在最大限度上保护公共浴室中的个人隐私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学习成本：应用场景主要为校园公共浴室，使用人群基本为青壮年，对本产品主要用户接口</a:t>
            </a:r>
            <a:r>
              <a:rPr lang="en-US" altLang="zh-CN" sz="2400" kern="100" dirty="0"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cs typeface="Times New Roman" panose="02020603050405020304" pitchFamily="18" charset="0"/>
              </a:rPr>
              <a:t>手机程序相对熟悉，在进行信息交互时困难很小、门槛较低，各类人群均可良好地使用本产品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浴室环境下的安全性：充分考虑到温度与防水需求，并着力于相关环境测试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工程伦理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6371513" cy="4561935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政策：对大学生创新创业方面提供有大量物质与经济上的资助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经济：</a:t>
            </a:r>
            <a:r>
              <a:rPr lang="zh-CN" altLang="zh-CN" sz="2400" dirty="0"/>
              <a:t>在大量学生受浴室拥挤、使用时间扎堆、高峰期长时间排队等问题的持续侵扰的情况下，部分学校会对现有浴室的服务质量提出更高的要求</a:t>
            </a:r>
            <a:r>
              <a:rPr lang="zh-CN" altLang="en-US" sz="2400" dirty="0"/>
              <a:t>；</a:t>
            </a:r>
            <a:r>
              <a:rPr lang="zh-CN" altLang="en-US" sz="2400" kern="100" dirty="0">
                <a:cs typeface="Times New Roman" panose="02020603050405020304" pitchFamily="18" charset="0"/>
              </a:rPr>
              <a:t>学生在受浴室问题所烦扰的情况下，经济能力亦可承担学校采用本项目“低价低耗”的成本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市场风险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1B3DEEA-0139-418B-AA5F-90E311F70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425190"/>
              </p:ext>
            </p:extLst>
          </p:nvPr>
        </p:nvGraphicFramePr>
        <p:xfrm>
          <a:off x="6866813" y="1289050"/>
          <a:ext cx="5080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4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39"/>
            <a:ext cx="6371513" cy="4561935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社会：某些教学质量过硬、历史悠久的学校在进一步扩大生源的同时，却未能同步地提升学生宿舍的环境质量，故而带来了浴室高峰期的供需矛盾，一些学校将寻求智慧化手段缓解日益增大的学生洗浴压力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cs typeface="Times New Roman" panose="02020603050405020304" pitchFamily="18" charset="0"/>
              </a:rPr>
              <a:t>技术：大数据、云端技术的发展使处理数据能力数量级增长，能以低成本实现智能；集成电路和电源技术发展，降低产品的成本与功耗</a:t>
            </a:r>
            <a:endParaRPr lang="en-US" altLang="zh-CN" sz="24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市场风险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1B3DEEA-0139-418B-AA5F-90E311F70E71}"/>
              </a:ext>
            </a:extLst>
          </p:cNvPr>
          <p:cNvGraphicFramePr/>
          <p:nvPr/>
        </p:nvGraphicFramePr>
        <p:xfrm>
          <a:off x="6866813" y="1289050"/>
          <a:ext cx="5080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38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Graphic spid="8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4126960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开发团队存在技术短板，在云端技术与软件开发方面缺乏经验，存在一学习成本，可能无法在有限的时间和资源下完全完成预定开发</a:t>
            </a: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解决方案：组织团队进行相关知识的学习，进行团队培训，提高团队凝聚力以及相关技术能力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目前设备存在技术瓶颈与壁垒，短时间内无法突破，可能难以达到预期功能</a:t>
            </a: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解决方案：采购成熟的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模块、电源芯片、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ZigBee/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蓝牙模块等相应功能模块来快速搭建原型系统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技术风险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项目风险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7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61056-6D52-41AB-961E-51915807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3650"/>
            <a:ext cx="9144000" cy="101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spc="600" dirty="0">
                <a:latin typeface="+mj-ea"/>
              </a:rPr>
              <a:t>谢谢观看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67C35B-F085-4BEC-ABA0-CAE47860E451}"/>
              </a:ext>
            </a:extLst>
          </p:cNvPr>
          <p:cNvGrpSpPr/>
          <p:nvPr/>
        </p:nvGrpSpPr>
        <p:grpSpPr>
          <a:xfrm>
            <a:off x="3127806" y="4859532"/>
            <a:ext cx="5936388" cy="584776"/>
            <a:chOff x="4485370" y="4622402"/>
            <a:chExt cx="5936388" cy="5847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BB6881-D2CF-4A12-A7F5-135598C52552}"/>
                </a:ext>
              </a:extLst>
            </p:cNvPr>
            <p:cNvSpPr/>
            <p:nvPr/>
          </p:nvSpPr>
          <p:spPr>
            <a:xfrm>
              <a:off x="4485370" y="4622403"/>
              <a:ext cx="86630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6AB7454-94DC-4A18-83CA-064AC55DC399}"/>
                </a:ext>
              </a:extLst>
            </p:cNvPr>
            <p:cNvSpPr txBox="1"/>
            <p:nvPr/>
          </p:nvSpPr>
          <p:spPr>
            <a:xfrm>
              <a:off x="4677878" y="4622402"/>
              <a:ext cx="5743880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报告人：马博阳 綦浩楠 沙禹吉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3B2AD9-2F78-4F99-9918-1AB5025A1BEF}"/>
              </a:ext>
            </a:extLst>
          </p:cNvPr>
          <p:cNvGrpSpPr/>
          <p:nvPr/>
        </p:nvGrpSpPr>
        <p:grpSpPr>
          <a:xfrm>
            <a:off x="1692442" y="1480682"/>
            <a:ext cx="8807116" cy="2744808"/>
            <a:chOff x="1692442" y="1480682"/>
            <a:chExt cx="8807116" cy="274480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5BD84A3-2EF2-4523-B7D2-B807E09D98F8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4225490"/>
              <a:ext cx="880711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A947544-4D48-4433-B733-E130489ECA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2" y="1480682"/>
              <a:ext cx="8807116" cy="0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BA0C079-6586-4FB8-8A05-60C7750E070A}"/>
              </a:ext>
            </a:extLst>
          </p:cNvPr>
          <p:cNvSpPr txBox="1"/>
          <p:nvPr/>
        </p:nvSpPr>
        <p:spPr>
          <a:xfrm>
            <a:off x="4268416" y="6078348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4B1C2D-2EEC-4A58-BB95-B708C4B9A5E7}" type="datetime3">
              <a:rPr lang="zh-CN" altLang="en-US" sz="2000" b="1" spc="600" smtClean="0">
                <a:solidFill>
                  <a:schemeClr val="accent1"/>
                </a:solidFill>
                <a:latin typeface="+mj-ea"/>
                <a:ea typeface="+mj-ea"/>
              </a:rPr>
              <a:t>2022年3月27日星期日</a:t>
            </a:fld>
            <a:endParaRPr lang="zh-CN" altLang="en-US" sz="2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53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79F4D30-7C33-4CAD-91D0-2F2E6CBCD0BE}"/>
              </a:ext>
            </a:extLst>
          </p:cNvPr>
          <p:cNvGrpSpPr/>
          <p:nvPr/>
        </p:nvGrpSpPr>
        <p:grpSpPr>
          <a:xfrm>
            <a:off x="1110474" y="1278155"/>
            <a:ext cx="9971052" cy="5443320"/>
            <a:chOff x="978650" y="1414680"/>
            <a:chExt cx="9971052" cy="5443320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9CB29C9F-831E-4F1D-ADD5-8EF01EF42B71}"/>
                </a:ext>
              </a:extLst>
            </p:cNvPr>
            <p:cNvGrpSpPr/>
            <p:nvPr/>
          </p:nvGrpSpPr>
          <p:grpSpPr>
            <a:xfrm>
              <a:off x="978650" y="1824659"/>
              <a:ext cx="9879849" cy="5033341"/>
              <a:chOff x="978650" y="1824659"/>
              <a:chExt cx="9879849" cy="5033341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E3EC3284-15CA-4EE6-8AB0-3D0E7470DC22}"/>
                  </a:ext>
                </a:extLst>
              </p:cNvPr>
              <p:cNvGrpSpPr/>
              <p:nvPr/>
            </p:nvGrpSpPr>
            <p:grpSpPr>
              <a:xfrm>
                <a:off x="1435673" y="1824659"/>
                <a:ext cx="8944982" cy="4896816"/>
                <a:chOff x="1561983" y="1630640"/>
                <a:chExt cx="8944982" cy="4896816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95AF94-27FF-4F04-8D9D-E440D8EBB2B5}"/>
                    </a:ext>
                  </a:extLst>
                </p:cNvPr>
                <p:cNvSpPr/>
                <p:nvPr/>
              </p:nvSpPr>
              <p:spPr>
                <a:xfrm>
                  <a:off x="5376000" y="306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+mn-ea"/>
                    </a:rPr>
                    <a:t>微控制器</a:t>
                  </a:r>
                </a:p>
              </p:txBody>
            </p: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E40E9706-4916-4121-A3AA-691735E8AE66}"/>
                    </a:ext>
                  </a:extLst>
                </p:cNvPr>
                <p:cNvGrpSpPr/>
                <p:nvPr/>
              </p:nvGrpSpPr>
              <p:grpSpPr>
                <a:xfrm>
                  <a:off x="8660796" y="4593348"/>
                  <a:ext cx="1440000" cy="1704399"/>
                  <a:chOff x="5580738" y="4178993"/>
                  <a:chExt cx="1440000" cy="1704399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7DB7457B-D9B9-40D6-9AA3-2BE11B6CA6C5}"/>
                      </a:ext>
                    </a:extLst>
                  </p:cNvPr>
                  <p:cNvSpPr/>
                  <p:nvPr/>
                </p:nvSpPr>
                <p:spPr>
                  <a:xfrm>
                    <a:off x="5580738" y="4178993"/>
                    <a:ext cx="1440000" cy="7200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>
                        <a:latin typeface="+mn-ea"/>
                      </a:rPr>
                      <a:t>外壳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708F004-BC3F-4E1B-A835-2A060E209CCA}"/>
                      </a:ext>
                    </a:extLst>
                  </p:cNvPr>
                  <p:cNvSpPr/>
                  <p:nvPr/>
                </p:nvSpPr>
                <p:spPr>
                  <a:xfrm>
                    <a:off x="5580738" y="5163392"/>
                    <a:ext cx="1440000" cy="7200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>
                        <a:latin typeface="+mn-ea"/>
                      </a:rPr>
                      <a:t>电源</a:t>
                    </a:r>
                  </a:p>
                </p:txBody>
              </p:sp>
            </p:grpSp>
            <p:cxnSp>
              <p:nvCxnSpPr>
                <p:cNvPr id="31" name="连接符: 肘形 30">
                  <a:extLst>
                    <a:ext uri="{FF2B5EF4-FFF2-40B4-BE49-F238E27FC236}">
                      <a16:creationId xmlns:a16="http://schemas.microsoft.com/office/drawing/2014/main" id="{CB042397-E1C7-455D-9A26-22822149A7BE}"/>
                    </a:ext>
                  </a:extLst>
                </p:cNvPr>
                <p:cNvCxnSpPr>
                  <a:cxnSpLocks/>
                  <a:stCxn id="11" idx="3"/>
                  <a:endCxn id="10" idx="1"/>
                </p:cNvCxnSpPr>
                <p:nvPr/>
              </p:nvCxnSpPr>
              <p:spPr>
                <a:xfrm>
                  <a:off x="3107200" y="2775231"/>
                  <a:ext cx="2268800" cy="653769"/>
                </a:xfrm>
                <a:prstGeom prst="bentConnector3">
                  <a:avLst>
                    <a:gd name="adj1" fmla="val 21702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连接符: 肘形 34">
                  <a:extLst>
                    <a:ext uri="{FF2B5EF4-FFF2-40B4-BE49-F238E27FC236}">
                      <a16:creationId xmlns:a16="http://schemas.microsoft.com/office/drawing/2014/main" id="{5B06F453-9321-4DE1-8E8C-2FE499C40513}"/>
                    </a:ext>
                  </a:extLst>
                </p:cNvPr>
                <p:cNvCxnSpPr>
                  <a:cxnSpLocks/>
                  <a:stCxn id="12" idx="3"/>
                  <a:endCxn id="10" idx="1"/>
                </p:cNvCxnSpPr>
                <p:nvPr/>
              </p:nvCxnSpPr>
              <p:spPr>
                <a:xfrm flipV="1">
                  <a:off x="3107200" y="3429000"/>
                  <a:ext cx="2268800" cy="190144"/>
                </a:xfrm>
                <a:prstGeom prst="bentConnector3">
                  <a:avLst>
                    <a:gd name="adj1" fmla="val 21767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连接符: 肘形 37">
                  <a:extLst>
                    <a:ext uri="{FF2B5EF4-FFF2-40B4-BE49-F238E27FC236}">
                      <a16:creationId xmlns:a16="http://schemas.microsoft.com/office/drawing/2014/main" id="{22CBFC7F-8A3D-4836-9EF2-05B851F18A2D}"/>
                    </a:ext>
                  </a:extLst>
                </p:cNvPr>
                <p:cNvCxnSpPr>
                  <a:cxnSpLocks/>
                  <a:stCxn id="13" idx="3"/>
                  <a:endCxn id="10" idx="1"/>
                </p:cNvCxnSpPr>
                <p:nvPr/>
              </p:nvCxnSpPr>
              <p:spPr>
                <a:xfrm flipV="1">
                  <a:off x="3107200" y="3429000"/>
                  <a:ext cx="2268800" cy="1034057"/>
                </a:xfrm>
                <a:prstGeom prst="bentConnector3">
                  <a:avLst>
                    <a:gd name="adj1" fmla="val 21719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连接符: 肘形 40">
                  <a:extLst>
                    <a:ext uri="{FF2B5EF4-FFF2-40B4-BE49-F238E27FC236}">
                      <a16:creationId xmlns:a16="http://schemas.microsoft.com/office/drawing/2014/main" id="{CD4EFC03-4A5E-46D6-8B0E-E1FD51D3B65C}"/>
                    </a:ext>
                  </a:extLst>
                </p:cNvPr>
                <p:cNvCxnSpPr>
                  <a:cxnSpLocks/>
                  <a:stCxn id="10" idx="3"/>
                  <a:endCxn id="16" idx="1"/>
                </p:cNvCxnSpPr>
                <p:nvPr/>
              </p:nvCxnSpPr>
              <p:spPr>
                <a:xfrm flipV="1">
                  <a:off x="6816000" y="3407066"/>
                  <a:ext cx="2035686" cy="21934"/>
                </a:xfrm>
                <a:prstGeom prst="straightConnector1">
                  <a:avLst/>
                </a:prstGeom>
                <a:ln w="19050"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CBDF7E59-24C3-4F93-8CB5-16D7EF298068}"/>
                    </a:ext>
                  </a:extLst>
                </p:cNvPr>
                <p:cNvGrpSpPr/>
                <p:nvPr/>
              </p:nvGrpSpPr>
              <p:grpSpPr>
                <a:xfrm>
                  <a:off x="1561983" y="1921986"/>
                  <a:ext cx="1682884" cy="3014028"/>
                  <a:chOff x="622570" y="2262321"/>
                  <a:chExt cx="1682884" cy="3014028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72655D13-4C35-4282-803C-C6B007601018}"/>
                      </a:ext>
                    </a:extLst>
                  </p:cNvPr>
                  <p:cNvGrpSpPr/>
                  <p:nvPr/>
                </p:nvGrpSpPr>
                <p:grpSpPr>
                  <a:xfrm>
                    <a:off x="622570" y="2633113"/>
                    <a:ext cx="1682884" cy="2643236"/>
                    <a:chOff x="622570" y="2633113"/>
                    <a:chExt cx="1682884" cy="2643236"/>
                  </a:xfrm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B8CBEF73-8DBE-4A45-A42E-319E7E310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7787" y="2755566"/>
                      <a:ext cx="1440000" cy="2407826"/>
                      <a:chOff x="727787" y="2755566"/>
                      <a:chExt cx="1440000" cy="2407826"/>
                    </a:xfrm>
                  </p:grpSpPr>
                  <p:sp>
                    <p:nvSpPr>
                      <p:cNvPr id="11" name="矩形 10">
                        <a:extLst>
                          <a:ext uri="{FF2B5EF4-FFF2-40B4-BE49-F238E27FC236}">
                            <a16:creationId xmlns:a16="http://schemas.microsoft.com/office/drawing/2014/main" id="{CCEEBEB5-C417-4C96-A3CA-7A32852F9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787" y="2755566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latin typeface="+mn-ea"/>
                          </a:rPr>
                          <a:t>温度传感器</a:t>
                        </a:r>
                      </a:p>
                    </p:txBody>
                  </p:sp>
                  <p:sp>
                    <p:nvSpPr>
                      <p:cNvPr id="12" name="矩形 11">
                        <a:extLst>
                          <a:ext uri="{FF2B5EF4-FFF2-40B4-BE49-F238E27FC236}">
                            <a16:creationId xmlns:a16="http://schemas.microsoft.com/office/drawing/2014/main" id="{8DA8AC75-F590-4423-B535-E721510F8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787" y="3599479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latin typeface="+mn-ea"/>
                          </a:rPr>
                          <a:t>红外传感器</a:t>
                        </a:r>
                      </a:p>
                    </p:txBody>
                  </p:sp>
                  <p:sp>
                    <p:nvSpPr>
                      <p:cNvPr id="13" name="矩形 12">
                        <a:extLst>
                          <a:ext uri="{FF2B5EF4-FFF2-40B4-BE49-F238E27FC236}">
                            <a16:creationId xmlns:a16="http://schemas.microsoft.com/office/drawing/2014/main" id="{445DFB29-062A-4375-B045-F3000BB36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7787" y="4443392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latin typeface="+mn-ea"/>
                          </a:rPr>
                          <a:t>水流量计</a:t>
                        </a:r>
                      </a:p>
                    </p:txBody>
                  </p:sp>
                </p:grp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DCCD50F0-8CB5-411D-82D4-5D51DF975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570" y="2633113"/>
                      <a:ext cx="1682884" cy="2643236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+mn-ea"/>
                      </a:endParaRPr>
                    </a:p>
                  </p:txBody>
                </p: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348872CA-5AC7-47A8-9EF8-322C02CC4952}"/>
                      </a:ext>
                    </a:extLst>
                  </p:cNvPr>
                  <p:cNvSpPr txBox="1"/>
                  <p:nvPr/>
                </p:nvSpPr>
                <p:spPr>
                  <a:xfrm>
                    <a:off x="622570" y="2262321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+mn-ea"/>
                      </a:rPr>
                      <a:t>信号输入</a:t>
                    </a:r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DA0AE82-760F-47CB-879D-B8734FDD2A8E}"/>
                    </a:ext>
                  </a:extLst>
                </p:cNvPr>
                <p:cNvGrpSpPr/>
                <p:nvPr/>
              </p:nvGrpSpPr>
              <p:grpSpPr>
                <a:xfrm>
                  <a:off x="5087534" y="4068570"/>
                  <a:ext cx="1902437" cy="2458886"/>
                  <a:chOff x="2818855" y="4208077"/>
                  <a:chExt cx="1902437" cy="2458886"/>
                </a:xfrm>
              </p:grpSpPr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DB6788A3-AB0F-4D2C-9821-63670E6E1B01}"/>
                      </a:ext>
                    </a:extLst>
                  </p:cNvPr>
                  <p:cNvCxnSpPr>
                    <a:cxnSpLocks/>
                    <a:stCxn id="15" idx="2"/>
                    <a:endCxn id="14" idx="0"/>
                  </p:cNvCxnSpPr>
                  <p:nvPr/>
                </p:nvCxnSpPr>
                <p:spPr>
                  <a:xfrm>
                    <a:off x="3835108" y="5427618"/>
                    <a:ext cx="0" cy="31487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29E5B77E-CDF6-4279-A611-340CB26E2B73}"/>
                      </a:ext>
                    </a:extLst>
                  </p:cNvPr>
                  <p:cNvGrpSpPr/>
                  <p:nvPr/>
                </p:nvGrpSpPr>
                <p:grpSpPr>
                  <a:xfrm>
                    <a:off x="2818855" y="4208077"/>
                    <a:ext cx="1902437" cy="2458886"/>
                    <a:chOff x="2818855" y="4039190"/>
                    <a:chExt cx="1902437" cy="2458886"/>
                  </a:xfrm>
                </p:grpSpPr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1943C17F-96BB-4741-8DCE-C4FACA9E5D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5108" y="5573606"/>
                      <a:ext cx="1440000" cy="72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latin typeface="+mn-ea"/>
                        </a:rPr>
                        <a:t>电磁水阀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71143470-6610-41EF-8ECB-92F73C1C5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5108" y="4538731"/>
                      <a:ext cx="1440000" cy="72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latin typeface="+mn-ea"/>
                        </a:rPr>
                        <a:t>输出驱动</a:t>
                      </a:r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4EE83CC6-B089-4C79-B3FC-D7683F45C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8042" y="4413315"/>
                      <a:ext cx="1793250" cy="2084761"/>
                    </a:xfrm>
                    <a:prstGeom prst="rect">
                      <a:avLst/>
                    </a:prstGeom>
                    <a:noFill/>
                    <a:ln w="19050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+mn-ea"/>
                      </a:endParaRPr>
                    </a:p>
                  </p:txBody>
                </p:sp>
                <p:sp>
                  <p:nvSpPr>
                    <p:cNvPr id="79" name="文本框 78">
                      <a:extLst>
                        <a:ext uri="{FF2B5EF4-FFF2-40B4-BE49-F238E27FC236}">
                          <a16:creationId xmlns:a16="http://schemas.microsoft.com/office/drawing/2014/main" id="{B363F478-5EC2-40E9-8DE2-00A9ADAAD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8855" y="4039190"/>
                      <a:ext cx="1107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+mn-ea"/>
                        </a:rPr>
                        <a:t>信号输出</a:t>
                      </a:r>
                    </a:p>
                  </p:txBody>
                </p:sp>
              </p:grpSp>
            </p:grp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06E87E29-5A47-4D12-A7D9-D0E57A67364C}"/>
                    </a:ext>
                  </a:extLst>
                </p:cNvPr>
                <p:cNvGrpSpPr/>
                <p:nvPr/>
              </p:nvGrpSpPr>
              <p:grpSpPr>
                <a:xfrm>
                  <a:off x="8660796" y="2465189"/>
                  <a:ext cx="1846169" cy="1536200"/>
                  <a:chOff x="5345931" y="2541653"/>
                  <a:chExt cx="1846169" cy="1536200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251620F-B3C4-452A-A874-B4AAFB8E148F}"/>
                      </a:ext>
                    </a:extLst>
                  </p:cNvPr>
                  <p:cNvSpPr/>
                  <p:nvPr/>
                </p:nvSpPr>
                <p:spPr>
                  <a:xfrm>
                    <a:off x="5536821" y="3123530"/>
                    <a:ext cx="1440000" cy="72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latin typeface="+mn-ea"/>
                      </a:rPr>
                      <a:t>ZigBee</a:t>
                    </a:r>
                    <a:endParaRPr lang="zh-CN" altLang="en-US" b="1" dirty="0">
                      <a:latin typeface="+mn-ea"/>
                    </a:endParaRP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6A11F2B-6834-4B90-BF5B-871DC5B4D78F}"/>
                      </a:ext>
                    </a:extLst>
                  </p:cNvPr>
                  <p:cNvSpPr/>
                  <p:nvPr/>
                </p:nvSpPr>
                <p:spPr>
                  <a:xfrm>
                    <a:off x="5345931" y="2912350"/>
                    <a:ext cx="1846169" cy="116550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8AAC732-4E8C-474F-986E-53900F30B1D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5931" y="2541653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+mn-ea"/>
                      </a:rPr>
                      <a:t>通信模块</a:t>
                    </a:r>
                  </a:p>
                </p:txBody>
              </p:sp>
            </p:grpSp>
            <p:cxnSp>
              <p:nvCxnSpPr>
                <p:cNvPr id="103" name="连接符: 肘形 102">
                  <a:extLst>
                    <a:ext uri="{FF2B5EF4-FFF2-40B4-BE49-F238E27FC236}">
                      <a16:creationId xmlns:a16="http://schemas.microsoft.com/office/drawing/2014/main" id="{7CB75503-6704-427E-934A-33626ADDE88E}"/>
                    </a:ext>
                  </a:extLst>
                </p:cNvPr>
                <p:cNvCxnSpPr>
                  <a:cxnSpLocks/>
                  <a:stCxn id="10" idx="0"/>
                  <a:endCxn id="22" idx="2"/>
                </p:cNvCxnSpPr>
                <p:nvPr/>
              </p:nvCxnSpPr>
              <p:spPr>
                <a:xfrm rot="16200000" flipV="1">
                  <a:off x="5559947" y="2532947"/>
                  <a:ext cx="473769" cy="59833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连接符: 肘形 105">
                  <a:extLst>
                    <a:ext uri="{FF2B5EF4-FFF2-40B4-BE49-F238E27FC236}">
                      <a16:creationId xmlns:a16="http://schemas.microsoft.com/office/drawing/2014/main" id="{8740286E-1312-4E19-B2EE-DC86FAD995F1}"/>
                    </a:ext>
                  </a:extLst>
                </p:cNvPr>
                <p:cNvCxnSpPr>
                  <a:cxnSpLocks/>
                  <a:stCxn id="21" idx="2"/>
                  <a:endCxn id="10" idx="1"/>
                </p:cNvCxnSpPr>
                <p:nvPr/>
              </p:nvCxnSpPr>
              <p:spPr>
                <a:xfrm rot="16200000" flipH="1">
                  <a:off x="4426770" y="2479769"/>
                  <a:ext cx="833769" cy="1064691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连接符: 肘形 108">
                  <a:extLst>
                    <a:ext uri="{FF2B5EF4-FFF2-40B4-BE49-F238E27FC236}">
                      <a16:creationId xmlns:a16="http://schemas.microsoft.com/office/drawing/2014/main" id="{BFD606FB-7D84-4ECA-AABA-E893B2EB1FA5}"/>
                    </a:ext>
                  </a:extLst>
                </p:cNvPr>
                <p:cNvCxnSpPr>
                  <a:cxnSpLocks/>
                  <a:stCxn id="10" idx="0"/>
                  <a:endCxn id="23" idx="2"/>
                </p:cNvCxnSpPr>
                <p:nvPr/>
              </p:nvCxnSpPr>
              <p:spPr>
                <a:xfrm rot="5400000" flipH="1" flipV="1">
                  <a:off x="6154033" y="2537199"/>
                  <a:ext cx="473769" cy="58983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连接符: 肘形 119">
                  <a:extLst>
                    <a:ext uri="{FF2B5EF4-FFF2-40B4-BE49-F238E27FC236}">
                      <a16:creationId xmlns:a16="http://schemas.microsoft.com/office/drawing/2014/main" id="{02980ADF-7F50-456E-B1AF-5D868254237A}"/>
                    </a:ext>
                  </a:extLst>
                </p:cNvPr>
                <p:cNvCxnSpPr>
                  <a:cxnSpLocks/>
                  <a:stCxn id="24" idx="2"/>
                  <a:endCxn id="10" idx="3"/>
                </p:cNvCxnSpPr>
                <p:nvPr/>
              </p:nvCxnSpPr>
              <p:spPr>
                <a:xfrm rot="5400000">
                  <a:off x="6927665" y="2483567"/>
                  <a:ext cx="833769" cy="1057097"/>
                </a:xfrm>
                <a:prstGeom prst="bentConnector2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638BBAC-A2EA-45F1-88B8-03D5A3F2788D}"/>
                    </a:ext>
                  </a:extLst>
                </p:cNvPr>
                <p:cNvGrpSpPr/>
                <p:nvPr/>
              </p:nvGrpSpPr>
              <p:grpSpPr>
                <a:xfrm>
                  <a:off x="3743242" y="1630640"/>
                  <a:ext cx="4778188" cy="1141744"/>
                  <a:chOff x="3743242" y="1630640"/>
                  <a:chExt cx="4778188" cy="1141744"/>
                </a:xfrm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7B4B217F-BA7B-4572-8EE5-646B122928BF}"/>
                      </a:ext>
                    </a:extLst>
                  </p:cNvPr>
                  <p:cNvGrpSpPr/>
                  <p:nvPr/>
                </p:nvGrpSpPr>
                <p:grpSpPr>
                  <a:xfrm>
                    <a:off x="3861309" y="2145231"/>
                    <a:ext cx="4461788" cy="450000"/>
                    <a:chOff x="4384101" y="2263313"/>
                    <a:chExt cx="4461788" cy="450000"/>
                  </a:xfrm>
                </p:grpSpPr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EF8AC5E8-E530-44E1-BF4F-E4D8570A5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4101" y="2263313"/>
                      <a:ext cx="900000" cy="45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latin typeface="+mn-ea"/>
                        </a:rPr>
                        <a:t>按钮</a:t>
                      </a:r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82B2B61-63D1-4BF4-9BF4-BE37E7CEF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0454" y="2263313"/>
                      <a:ext cx="900000" cy="45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latin typeface="+mn-ea"/>
                        </a:rPr>
                        <a:t>扬声器</a:t>
                      </a: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CA55F5AA-9D65-4C93-97F3-22AF48409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8627" y="2263313"/>
                      <a:ext cx="900000" cy="45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latin typeface="+mn-ea"/>
                        </a:rPr>
                        <a:t>LCD</a:t>
                      </a:r>
                      <a:endParaRPr lang="zh-CN" altLang="en-US" b="1" dirty="0">
                        <a:latin typeface="+mn-ea"/>
                      </a:endParaRP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81032564-E129-4992-A071-A1F2B53AF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5889" y="2263313"/>
                      <a:ext cx="900000" cy="45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latin typeface="+mn-ea"/>
                        </a:rPr>
                        <a:t>读卡器</a:t>
                      </a:r>
                    </a:p>
                  </p:txBody>
                </p:sp>
              </p:grp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602330EC-7E7A-4A1B-9241-CBE757E4CE91}"/>
                      </a:ext>
                    </a:extLst>
                  </p:cNvPr>
                  <p:cNvSpPr/>
                  <p:nvPr/>
                </p:nvSpPr>
                <p:spPr>
                  <a:xfrm>
                    <a:off x="3743242" y="1994266"/>
                    <a:ext cx="4778188" cy="778118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accent1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697FB7E8-8BA1-4484-9FE9-B1FF98CBAA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43242" y="1630640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+mn-ea"/>
                      </a:rPr>
                      <a:t>人机接口</a:t>
                    </a:r>
                  </a:p>
                </p:txBody>
              </p:sp>
            </p:grpSp>
            <p:cxnSp>
              <p:nvCxnSpPr>
                <p:cNvPr id="133" name="连接符: 肘形 40">
                  <a:extLst>
                    <a:ext uri="{FF2B5EF4-FFF2-40B4-BE49-F238E27FC236}">
                      <a16:creationId xmlns:a16="http://schemas.microsoft.com/office/drawing/2014/main" id="{E98D7BC8-E320-4926-91A2-DE6E08CB24FC}"/>
                    </a:ext>
                  </a:extLst>
                </p:cNvPr>
                <p:cNvCxnSpPr>
                  <a:cxnSpLocks/>
                  <a:stCxn id="10" idx="2"/>
                  <a:endCxn id="15" idx="0"/>
                </p:cNvCxnSpPr>
                <p:nvPr/>
              </p:nvCxnSpPr>
              <p:spPr>
                <a:xfrm>
                  <a:off x="6096000" y="3789000"/>
                  <a:ext cx="7787" cy="779111"/>
                </a:xfrm>
                <a:prstGeom prst="straightConnector1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A35D4E5-AAE1-46AD-B664-7BC2E93C0FE8}"/>
                  </a:ext>
                </a:extLst>
              </p:cNvPr>
              <p:cNvSpPr/>
              <p:nvPr/>
            </p:nvSpPr>
            <p:spPr>
              <a:xfrm>
                <a:off x="978650" y="1826376"/>
                <a:ext cx="9879849" cy="5031624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222A2EC-22F7-4391-A552-6105ECEBAAAB}"/>
                </a:ext>
              </a:extLst>
            </p:cNvPr>
            <p:cNvSpPr txBox="1"/>
            <p:nvPr/>
          </p:nvSpPr>
          <p:spPr>
            <a:xfrm>
              <a:off x="9226153" y="141468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kern="100" dirty="0">
                  <a:latin typeface="+mn-ea"/>
                  <a:cs typeface="Times New Roman" panose="02020603050405020304" pitchFamily="18" charset="0"/>
                </a:rPr>
                <a:t>淋浴器终端</a:t>
              </a:r>
              <a:endParaRPr lang="zh-CN" altLang="en-US" sz="2400" b="1" dirty="0">
                <a:latin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8F1DB7B-4ECE-465B-84C6-A1E3C45B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73" y="996836"/>
            <a:ext cx="10089754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系统框架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系统框图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6F4103-8E09-428B-8EA2-FD99BCC33254}"/>
              </a:ext>
            </a:extLst>
          </p:cNvPr>
          <p:cNvGrpSpPr/>
          <p:nvPr/>
        </p:nvGrpSpPr>
        <p:grpSpPr>
          <a:xfrm>
            <a:off x="1110474" y="1127811"/>
            <a:ext cx="9971052" cy="5443320"/>
            <a:chOff x="1110474" y="1127811"/>
            <a:chExt cx="9971052" cy="54433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4AC6E74-6272-4653-BA0F-B62B02FC8CDB}"/>
                </a:ext>
              </a:extLst>
            </p:cNvPr>
            <p:cNvGrpSpPr/>
            <p:nvPr/>
          </p:nvGrpSpPr>
          <p:grpSpPr>
            <a:xfrm>
              <a:off x="1110474" y="1127811"/>
              <a:ext cx="9971052" cy="5443320"/>
              <a:chOff x="1110474" y="1127811"/>
              <a:chExt cx="9971052" cy="5443320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79F4D30-7C33-4CAD-91D0-2F2E6CBCD0BE}"/>
                  </a:ext>
                </a:extLst>
              </p:cNvPr>
              <p:cNvGrpSpPr/>
              <p:nvPr/>
            </p:nvGrpSpPr>
            <p:grpSpPr>
              <a:xfrm>
                <a:off x="1110474" y="1127811"/>
                <a:ext cx="9971052" cy="5443320"/>
                <a:chOff x="978650" y="1414680"/>
                <a:chExt cx="9971052" cy="5443320"/>
              </a:xfrm>
            </p:grpSpPr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9CB29C9F-831E-4F1D-ADD5-8EF01EF42B71}"/>
                    </a:ext>
                  </a:extLst>
                </p:cNvPr>
                <p:cNvGrpSpPr/>
                <p:nvPr/>
              </p:nvGrpSpPr>
              <p:grpSpPr>
                <a:xfrm>
                  <a:off x="978650" y="1824659"/>
                  <a:ext cx="9879849" cy="5033341"/>
                  <a:chOff x="978650" y="1824659"/>
                  <a:chExt cx="9879849" cy="5033341"/>
                </a:xfrm>
              </p:grpSpPr>
              <p:grpSp>
                <p:nvGrpSpPr>
                  <p:cNvPr id="142" name="组合 141">
                    <a:extLst>
                      <a:ext uri="{FF2B5EF4-FFF2-40B4-BE49-F238E27FC236}">
                        <a16:creationId xmlns:a16="http://schemas.microsoft.com/office/drawing/2014/main" id="{E3EC3284-15CA-4EE6-8AB0-3D0E7470DC22}"/>
                      </a:ext>
                    </a:extLst>
                  </p:cNvPr>
                  <p:cNvGrpSpPr/>
                  <p:nvPr/>
                </p:nvGrpSpPr>
                <p:grpSpPr>
                  <a:xfrm>
                    <a:off x="1435673" y="1824659"/>
                    <a:ext cx="8944982" cy="4896816"/>
                    <a:chOff x="1561983" y="1630640"/>
                    <a:chExt cx="8944982" cy="4896816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D095AF94-27FF-4F04-8D9D-E440D8EBB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6000" y="3069000"/>
                      <a:ext cx="1440000" cy="72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/>
                        <a:t>微控制器</a:t>
                      </a:r>
                    </a:p>
                  </p:txBody>
                </p:sp>
                <p:grpSp>
                  <p:nvGrpSpPr>
                    <p:cNvPr id="82" name="组合 81">
                      <a:extLst>
                        <a:ext uri="{FF2B5EF4-FFF2-40B4-BE49-F238E27FC236}">
                          <a16:creationId xmlns:a16="http://schemas.microsoft.com/office/drawing/2014/main" id="{E40E9706-4916-4121-A3AA-691735E8A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7200" y="5574473"/>
                      <a:ext cx="3298696" cy="720000"/>
                      <a:chOff x="-1412858" y="5160118"/>
                      <a:chExt cx="3298696" cy="720000"/>
                    </a:xfrm>
                  </p:grpSpPr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C328254F-57A2-456B-B490-FCB2676FB1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412858" y="5160118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/>
                          <a:t>外壳</a:t>
                        </a:r>
                      </a:p>
                    </p:txBody>
                  </p:sp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77D5E78F-8443-49EC-81E4-D232C1617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838" y="5160118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/>
                          <a:t>电源</a:t>
                        </a:r>
                      </a:p>
                    </p:txBody>
                  </p:sp>
                </p:grpSp>
                <p:cxnSp>
                  <p:nvCxnSpPr>
                    <p:cNvPr id="31" name="连接符: 肘形 30">
                      <a:extLst>
                        <a:ext uri="{FF2B5EF4-FFF2-40B4-BE49-F238E27FC236}">
                          <a16:creationId xmlns:a16="http://schemas.microsoft.com/office/drawing/2014/main" id="{CB042397-E1C7-455D-9A26-22822149A7BE}"/>
                        </a:ext>
                      </a:extLst>
                    </p:cNvPr>
                    <p:cNvCxnSpPr>
                      <a:cxnSpLocks/>
                      <a:stCxn id="11" idx="3"/>
                      <a:endCxn id="10" idx="1"/>
                    </p:cNvCxnSpPr>
                    <p:nvPr/>
                  </p:nvCxnSpPr>
                  <p:spPr>
                    <a:xfrm>
                      <a:off x="3107200" y="2775231"/>
                      <a:ext cx="2268800" cy="653769"/>
                    </a:xfrm>
                    <a:prstGeom prst="bentConnector3">
                      <a:avLst>
                        <a:gd name="adj1" fmla="val 21702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连接符: 肘形 34">
                      <a:extLst>
                        <a:ext uri="{FF2B5EF4-FFF2-40B4-BE49-F238E27FC236}">
                          <a16:creationId xmlns:a16="http://schemas.microsoft.com/office/drawing/2014/main" id="{5B06F453-9321-4DE1-8E8C-2FE499C40513}"/>
                        </a:ext>
                      </a:extLst>
                    </p:cNvPr>
                    <p:cNvCxnSpPr>
                      <a:cxnSpLocks/>
                      <a:stCxn id="12" idx="3"/>
                      <a:endCxn id="10" idx="1"/>
                    </p:cNvCxnSpPr>
                    <p:nvPr/>
                  </p:nvCxnSpPr>
                  <p:spPr>
                    <a:xfrm flipV="1">
                      <a:off x="3107200" y="3429000"/>
                      <a:ext cx="2268800" cy="190144"/>
                    </a:xfrm>
                    <a:prstGeom prst="bentConnector3">
                      <a:avLst>
                        <a:gd name="adj1" fmla="val 21767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连接符: 肘形 37">
                      <a:extLst>
                        <a:ext uri="{FF2B5EF4-FFF2-40B4-BE49-F238E27FC236}">
                          <a16:creationId xmlns:a16="http://schemas.microsoft.com/office/drawing/2014/main" id="{22CBFC7F-8A3D-4836-9EF2-05B851F18A2D}"/>
                        </a:ext>
                      </a:extLst>
                    </p:cNvPr>
                    <p:cNvCxnSpPr>
                      <a:cxnSpLocks/>
                      <a:stCxn id="13" idx="3"/>
                      <a:endCxn id="10" idx="1"/>
                    </p:cNvCxnSpPr>
                    <p:nvPr/>
                  </p:nvCxnSpPr>
                  <p:spPr>
                    <a:xfrm flipV="1">
                      <a:off x="3107200" y="3429000"/>
                      <a:ext cx="2268800" cy="1034057"/>
                    </a:xfrm>
                    <a:prstGeom prst="bentConnector3">
                      <a:avLst>
                        <a:gd name="adj1" fmla="val 21719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连接符: 肘形 40">
                      <a:extLst>
                        <a:ext uri="{FF2B5EF4-FFF2-40B4-BE49-F238E27FC236}">
                          <a16:creationId xmlns:a16="http://schemas.microsoft.com/office/drawing/2014/main" id="{CD4EFC03-4A5E-46D6-8B0E-E1FD51D3B65C}"/>
                        </a:ext>
                      </a:extLst>
                    </p:cNvPr>
                    <p:cNvCxnSpPr>
                      <a:cxnSpLocks/>
                      <a:stCxn id="10" idx="3"/>
                      <a:endCxn id="16" idx="1"/>
                    </p:cNvCxnSpPr>
                    <p:nvPr/>
                  </p:nvCxnSpPr>
                  <p:spPr>
                    <a:xfrm flipV="1">
                      <a:off x="6816000" y="3407066"/>
                      <a:ext cx="2035686" cy="21934"/>
                    </a:xfrm>
                    <a:prstGeom prst="straightConnector1">
                      <a:avLst/>
                    </a:prstGeom>
                    <a:ln w="19050"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5" name="组合 74">
                      <a:extLst>
                        <a:ext uri="{FF2B5EF4-FFF2-40B4-BE49-F238E27FC236}">
                          <a16:creationId xmlns:a16="http://schemas.microsoft.com/office/drawing/2014/main" id="{CBDF7E59-24C3-4F93-8CB5-16D7EF2980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1983" y="1921986"/>
                      <a:ext cx="1682884" cy="3014028"/>
                      <a:chOff x="622570" y="2262321"/>
                      <a:chExt cx="1682884" cy="3014028"/>
                    </a:xfrm>
                  </p:grpSpPr>
                  <p:grpSp>
                    <p:nvGrpSpPr>
                      <p:cNvPr id="73" name="组合 72">
                        <a:extLst>
                          <a:ext uri="{FF2B5EF4-FFF2-40B4-BE49-F238E27FC236}">
                            <a16:creationId xmlns:a16="http://schemas.microsoft.com/office/drawing/2014/main" id="{72655D13-4C35-4282-803C-C6B0076010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570" y="2633113"/>
                        <a:ext cx="1682884" cy="2643236"/>
                        <a:chOff x="622570" y="2633113"/>
                        <a:chExt cx="1682884" cy="2643236"/>
                      </a:xfrm>
                    </p:grpSpPr>
                    <p:grpSp>
                      <p:nvGrpSpPr>
                        <p:cNvPr id="64" name="组合 63">
                          <a:extLst>
                            <a:ext uri="{FF2B5EF4-FFF2-40B4-BE49-F238E27FC236}">
                              <a16:creationId xmlns:a16="http://schemas.microsoft.com/office/drawing/2014/main" id="{B8CBEF73-8DBE-4A45-A42E-319E7E310D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7787" y="2755566"/>
                          <a:ext cx="1440000" cy="2407826"/>
                          <a:chOff x="727787" y="2755566"/>
                          <a:chExt cx="1440000" cy="2407826"/>
                        </a:xfrm>
                      </p:grpSpPr>
                      <p:sp>
                        <p:nvSpPr>
                          <p:cNvPr id="11" name="矩形 10">
                            <a:extLst>
                              <a:ext uri="{FF2B5EF4-FFF2-40B4-BE49-F238E27FC236}">
                                <a16:creationId xmlns:a16="http://schemas.microsoft.com/office/drawing/2014/main" id="{CCEEBEB5-C417-4C96-A3CA-7A32852F9B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7787" y="2755566"/>
                            <a:ext cx="1440000" cy="720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CN" altLang="en-US" b="1" dirty="0"/>
                              <a:t>温度传感器</a:t>
                            </a:r>
                          </a:p>
                        </p:txBody>
                      </p:sp>
                      <p:sp>
                        <p:nvSpPr>
                          <p:cNvPr id="12" name="矩形 11">
                            <a:extLst>
                              <a:ext uri="{FF2B5EF4-FFF2-40B4-BE49-F238E27FC236}">
                                <a16:creationId xmlns:a16="http://schemas.microsoft.com/office/drawing/2014/main" id="{8DA8AC75-F590-4423-B535-E721510F84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7787" y="3599479"/>
                            <a:ext cx="1440000" cy="720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CN" altLang="en-US" b="1" dirty="0"/>
                              <a:t>湿度传感器</a:t>
                            </a:r>
                          </a:p>
                        </p:txBody>
                      </p:sp>
                      <p:sp>
                        <p:nvSpPr>
                          <p:cNvPr id="13" name="矩形 12">
                            <a:extLst>
                              <a:ext uri="{FF2B5EF4-FFF2-40B4-BE49-F238E27FC236}">
                                <a16:creationId xmlns:a16="http://schemas.microsoft.com/office/drawing/2014/main" id="{445DFB29-062A-4375-B045-F3000BB36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7787" y="4443392"/>
                            <a:ext cx="1440000" cy="720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zh-CN" altLang="en-US" b="1" dirty="0"/>
                              <a:t>光敏元件</a:t>
                            </a:r>
                          </a:p>
                        </p:txBody>
                      </p:sp>
                    </p:grpSp>
                    <p:sp>
                      <p:nvSpPr>
                        <p:cNvPr id="72" name="矩形 71">
                          <a:extLst>
                            <a:ext uri="{FF2B5EF4-FFF2-40B4-BE49-F238E27FC236}">
                              <a16:creationId xmlns:a16="http://schemas.microsoft.com/office/drawing/2014/main" id="{DCCD50F0-8CB5-411D-82D4-5D51DF9758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570" y="2633113"/>
                          <a:ext cx="1682884" cy="2643236"/>
                        </a:xfrm>
                        <a:prstGeom prst="rect">
                          <a:avLst/>
                        </a:prstGeom>
                        <a:noFill/>
                        <a:ln w="19050" cap="flat" cmpd="sng" algn="ctr">
                          <a:solidFill>
                            <a:schemeClr val="accent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348872CA-5AC7-47A8-9EF8-322C02CC49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2570" y="2262321"/>
                        <a:ext cx="11079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/>
                          <a:t>信号输入</a:t>
                        </a:r>
                      </a:p>
                    </p:txBody>
                  </p:sp>
                </p:grpSp>
                <p:grpSp>
                  <p:nvGrpSpPr>
                    <p:cNvPr id="81" name="组合 80">
                      <a:extLst>
                        <a:ext uri="{FF2B5EF4-FFF2-40B4-BE49-F238E27FC236}">
                          <a16:creationId xmlns:a16="http://schemas.microsoft.com/office/drawing/2014/main" id="{8DA0AE82-760F-47CB-879D-B8734FDD2A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87534" y="4068570"/>
                      <a:ext cx="1902437" cy="2458886"/>
                      <a:chOff x="2818855" y="4208077"/>
                      <a:chExt cx="1902437" cy="2458886"/>
                    </a:xfrm>
                  </p:grpSpPr>
                  <p:cxnSp>
                    <p:nvCxnSpPr>
                      <p:cNvPr id="59" name="直接箭头连接符 58">
                        <a:extLst>
                          <a:ext uri="{FF2B5EF4-FFF2-40B4-BE49-F238E27FC236}">
                            <a16:creationId xmlns:a16="http://schemas.microsoft.com/office/drawing/2014/main" id="{DB6788A3-AB0F-4D2C-9821-63670E6E1B01}"/>
                          </a:ext>
                        </a:extLst>
                      </p:cNvPr>
                      <p:cNvCxnSpPr>
                        <a:cxnSpLocks/>
                        <a:stCxn id="15" idx="2"/>
                        <a:endCxn id="14" idx="0"/>
                      </p:cNvCxnSpPr>
                      <p:nvPr/>
                    </p:nvCxnSpPr>
                    <p:spPr>
                      <a:xfrm>
                        <a:off x="3835108" y="5427618"/>
                        <a:ext cx="0" cy="314875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0" name="组合 79">
                        <a:extLst>
                          <a:ext uri="{FF2B5EF4-FFF2-40B4-BE49-F238E27FC236}">
                            <a16:creationId xmlns:a16="http://schemas.microsoft.com/office/drawing/2014/main" id="{29E5B77E-CDF6-4279-A611-340CB26E2B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18855" y="4208077"/>
                        <a:ext cx="1902437" cy="2458886"/>
                        <a:chOff x="2818855" y="4039190"/>
                        <a:chExt cx="1902437" cy="2458886"/>
                      </a:xfrm>
                    </p:grpSpPr>
                    <p:sp>
                      <p:nvSpPr>
                        <p:cNvPr id="14" name="矩形 13">
                          <a:extLst>
                            <a:ext uri="{FF2B5EF4-FFF2-40B4-BE49-F238E27FC236}">
                              <a16:creationId xmlns:a16="http://schemas.microsoft.com/office/drawing/2014/main" id="{1943C17F-96BB-4741-8DCE-C4FACA9E5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15108" y="5573606"/>
                          <a:ext cx="1440000" cy="720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b="1" dirty="0"/>
                            <a:t>换气扇</a:t>
                          </a:r>
                          <a:r>
                            <a:rPr lang="en-US" altLang="zh-CN" b="1" dirty="0"/>
                            <a:t>/</a:t>
                          </a:r>
                          <a:r>
                            <a:rPr lang="zh-CN" altLang="en-US" b="1" dirty="0"/>
                            <a:t>灯光</a:t>
                          </a:r>
                        </a:p>
                      </p:txBody>
                    </p:sp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71143470-6610-41EF-8ECB-92F73C1C53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15108" y="4538731"/>
                          <a:ext cx="1440000" cy="720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b="1" dirty="0"/>
                            <a:t>输出驱动</a:t>
                          </a:r>
                        </a:p>
                      </p:txBody>
                    </p:sp>
                    <p:sp>
                      <p:nvSpPr>
                        <p:cNvPr id="76" name="矩形 75">
                          <a:extLst>
                            <a:ext uri="{FF2B5EF4-FFF2-40B4-BE49-F238E27FC236}">
                              <a16:creationId xmlns:a16="http://schemas.microsoft.com/office/drawing/2014/main" id="{4EE83CC6-B089-4C79-B3FC-D7683F45C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28042" y="4413315"/>
                          <a:ext cx="1793250" cy="2084761"/>
                        </a:xfrm>
                        <a:prstGeom prst="rect">
                          <a:avLst/>
                        </a:prstGeom>
                        <a:noFill/>
                        <a:ln w="19050" cap="flat" cmpd="sng" algn="ctr">
                          <a:solidFill>
                            <a:schemeClr val="accent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79" name="文本框 78">
                          <a:extLst>
                            <a:ext uri="{FF2B5EF4-FFF2-40B4-BE49-F238E27FC236}">
                              <a16:creationId xmlns:a16="http://schemas.microsoft.com/office/drawing/2014/main" id="{B363F478-5EC2-40E9-8DE2-00A9ADAAD33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18855" y="4039190"/>
                          <a:ext cx="110799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zh-CN" altLang="en-US" dirty="0"/>
                            <a:t>信号输出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85" name="组合 84">
                      <a:extLst>
                        <a:ext uri="{FF2B5EF4-FFF2-40B4-BE49-F238E27FC236}">
                          <a16:creationId xmlns:a16="http://schemas.microsoft.com/office/drawing/2014/main" id="{06E87E29-5A47-4D12-A7D9-D0E57A6736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0796" y="2465189"/>
                      <a:ext cx="1846169" cy="2470825"/>
                      <a:chOff x="5345931" y="2541653"/>
                      <a:chExt cx="1846169" cy="2470825"/>
                    </a:xfrm>
                  </p:grpSpPr>
                  <p:sp>
                    <p:nvSpPr>
                      <p:cNvPr id="16" name="矩形 15">
                        <a:extLst>
                          <a:ext uri="{FF2B5EF4-FFF2-40B4-BE49-F238E27FC236}">
                            <a16:creationId xmlns:a16="http://schemas.microsoft.com/office/drawing/2014/main" id="{4251620F-B3C4-452A-A874-B4AAFB8E14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6821" y="3123530"/>
                        <a:ext cx="1440000" cy="7200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/>
                          <a:t>ZigBee</a:t>
                        </a:r>
                        <a:endParaRPr lang="zh-CN" altLang="en-US" b="1" dirty="0"/>
                      </a:p>
                    </p:txBody>
                  </p:sp>
                  <p:sp>
                    <p:nvSpPr>
                      <p:cNvPr id="83" name="矩形 82">
                        <a:extLst>
                          <a:ext uri="{FF2B5EF4-FFF2-40B4-BE49-F238E27FC236}">
                            <a16:creationId xmlns:a16="http://schemas.microsoft.com/office/drawing/2014/main" id="{E6A11F2B-6834-4B90-BF5B-871DC5B4D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931" y="2912350"/>
                        <a:ext cx="1846169" cy="2100128"/>
                      </a:xfrm>
                      <a:prstGeom prst="rect">
                        <a:avLst/>
                      </a:prstGeom>
                      <a:noFill/>
                      <a:ln w="19050" cap="flat" cmpd="sng" algn="ctr">
                        <a:solidFill>
                          <a:schemeClr val="accent1"/>
                        </a:solidFill>
                        <a:prstDash val="lg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" name="文本框 83">
                        <a:extLst>
                          <a:ext uri="{FF2B5EF4-FFF2-40B4-BE49-F238E27FC236}">
                            <a16:creationId xmlns:a16="http://schemas.microsoft.com/office/drawing/2014/main" id="{E8AAC732-4E8C-474F-986E-53900F30B1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5931" y="2541653"/>
                        <a:ext cx="11079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/>
                          <a:t>通信模块</a:t>
                        </a:r>
                      </a:p>
                    </p:txBody>
                  </p:sp>
                </p:grpSp>
                <p:cxnSp>
                  <p:nvCxnSpPr>
                    <p:cNvPr id="103" name="连接符: 肘形 102">
                      <a:extLst>
                        <a:ext uri="{FF2B5EF4-FFF2-40B4-BE49-F238E27FC236}">
                          <a16:creationId xmlns:a16="http://schemas.microsoft.com/office/drawing/2014/main" id="{7CB75503-6704-427E-934A-33626ADDE88E}"/>
                        </a:ext>
                      </a:extLst>
                    </p:cNvPr>
                    <p:cNvCxnSpPr>
                      <a:cxnSpLocks/>
                      <a:stCxn id="10" idx="0"/>
                      <a:endCxn id="22" idx="2"/>
                    </p:cNvCxnSpPr>
                    <p:nvPr/>
                  </p:nvCxnSpPr>
                  <p:spPr>
                    <a:xfrm rot="5400000" flipH="1" flipV="1">
                      <a:off x="5859203" y="2832029"/>
                      <a:ext cx="473769" cy="174"/>
                    </a:xfrm>
                    <a:prstGeom prst="bentConnector3">
                      <a:avLst>
                        <a:gd name="adj1" fmla="val 50000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连接符: 肘形 105">
                      <a:extLst>
                        <a:ext uri="{FF2B5EF4-FFF2-40B4-BE49-F238E27FC236}">
                          <a16:creationId xmlns:a16="http://schemas.microsoft.com/office/drawing/2014/main" id="{8740286E-1312-4E19-B2EE-DC86FAD995F1}"/>
                        </a:ext>
                      </a:extLst>
                    </p:cNvPr>
                    <p:cNvCxnSpPr>
                      <a:cxnSpLocks/>
                      <a:stCxn id="21" idx="2"/>
                      <a:endCxn id="10" idx="1"/>
                    </p:cNvCxnSpPr>
                    <p:nvPr/>
                  </p:nvCxnSpPr>
                  <p:spPr>
                    <a:xfrm rot="16200000" flipH="1">
                      <a:off x="4726026" y="2779025"/>
                      <a:ext cx="833769" cy="466179"/>
                    </a:xfrm>
                    <a:prstGeom prst="bentConnector2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连接符: 肘形 108">
                      <a:extLst>
                        <a:ext uri="{FF2B5EF4-FFF2-40B4-BE49-F238E27FC236}">
                          <a16:creationId xmlns:a16="http://schemas.microsoft.com/office/drawing/2014/main" id="{BFD606FB-7D84-4ECA-AABA-E893B2EB1FA5}"/>
                        </a:ext>
                      </a:extLst>
                    </p:cNvPr>
                    <p:cNvCxnSpPr>
                      <a:cxnSpLocks/>
                      <a:stCxn id="10" idx="0"/>
                      <a:endCxn id="23" idx="2"/>
                    </p:cNvCxnSpPr>
                    <p:nvPr/>
                  </p:nvCxnSpPr>
                  <p:spPr>
                    <a:xfrm rot="5400000" flipH="1" flipV="1">
                      <a:off x="6453289" y="2237943"/>
                      <a:ext cx="473769" cy="118834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7" name="组合 126">
                      <a:extLst>
                        <a:ext uri="{FF2B5EF4-FFF2-40B4-BE49-F238E27FC236}">
                          <a16:creationId xmlns:a16="http://schemas.microsoft.com/office/drawing/2014/main" id="{C638BBAC-A2EA-45F1-88B8-03D5A3F278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1754" y="1630640"/>
                      <a:ext cx="3607719" cy="1141744"/>
                      <a:chOff x="4341754" y="1630640"/>
                      <a:chExt cx="3607719" cy="1141744"/>
                    </a:xfrm>
                  </p:grpSpPr>
                  <p:grpSp>
                    <p:nvGrpSpPr>
                      <p:cNvPr id="98" name="组合 97">
                        <a:extLst>
                          <a:ext uri="{FF2B5EF4-FFF2-40B4-BE49-F238E27FC236}">
                            <a16:creationId xmlns:a16="http://schemas.microsoft.com/office/drawing/2014/main" id="{7B4B217F-BA7B-4572-8EE5-646B122928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59821" y="2145231"/>
                        <a:ext cx="3274526" cy="450000"/>
                        <a:chOff x="4982613" y="2263313"/>
                        <a:chExt cx="3274526" cy="450000"/>
                      </a:xfrm>
                    </p:grpSpPr>
                    <p:sp>
                      <p:nvSpPr>
                        <p:cNvPr id="21" name="矩形 20">
                          <a:extLst>
                            <a:ext uri="{FF2B5EF4-FFF2-40B4-BE49-F238E27FC236}">
                              <a16:creationId xmlns:a16="http://schemas.microsoft.com/office/drawing/2014/main" id="{EF8AC5E8-E530-44E1-BF4F-E4D8570A5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82613" y="2263313"/>
                          <a:ext cx="900000" cy="450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b="1" dirty="0"/>
                            <a:t>按钮</a:t>
                          </a:r>
                        </a:p>
                      </p:txBody>
                    </p:sp>
                    <p:sp>
                      <p:nvSpPr>
                        <p:cNvPr id="22" name="矩形 21">
                          <a:extLst>
                            <a:ext uri="{FF2B5EF4-FFF2-40B4-BE49-F238E27FC236}">
                              <a16:creationId xmlns:a16="http://schemas.microsoft.com/office/drawing/2014/main" id="{782B2B61-63D1-4BF4-9BF4-BE37E7CEF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8966" y="2263313"/>
                          <a:ext cx="900000" cy="450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b="1" dirty="0"/>
                            <a:t>扬声器</a:t>
                          </a:r>
                        </a:p>
                      </p:txBody>
                    </p:sp>
                    <p:sp>
                      <p:nvSpPr>
                        <p:cNvPr id="23" name="矩形 22">
                          <a:extLst>
                            <a:ext uri="{FF2B5EF4-FFF2-40B4-BE49-F238E27FC236}">
                              <a16:creationId xmlns:a16="http://schemas.microsoft.com/office/drawing/2014/main" id="{CA55F5AA-9D65-4C93-97F3-22AF48409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57139" y="2263313"/>
                          <a:ext cx="900000" cy="4500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b="1" dirty="0"/>
                            <a:t>LCD</a:t>
                          </a:r>
                          <a:endParaRPr lang="zh-CN" altLang="en-US" b="1" dirty="0"/>
                        </a:p>
                      </p:txBody>
                    </p:sp>
                  </p:grp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602330EC-7E7A-4A1B-9241-CBE757E4C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1754" y="1994266"/>
                        <a:ext cx="3607719" cy="778118"/>
                      </a:xfrm>
                      <a:prstGeom prst="rect">
                        <a:avLst/>
                      </a:prstGeom>
                      <a:noFill/>
                      <a:ln w="19050" cap="flat" cmpd="sng" algn="ctr">
                        <a:solidFill>
                          <a:schemeClr val="accent1"/>
                        </a:solidFill>
                        <a:prstDash val="lg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6" name="文本框 125">
                        <a:extLst>
                          <a:ext uri="{FF2B5EF4-FFF2-40B4-BE49-F238E27FC236}">
                            <a16:creationId xmlns:a16="http://schemas.microsoft.com/office/drawing/2014/main" id="{697FB7E8-8BA1-4484-9FE9-B1FF98CBA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41754" y="1630640"/>
                        <a:ext cx="11079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/>
                          <a:t>人机接口</a:t>
                        </a:r>
                      </a:p>
                    </p:txBody>
                  </p:sp>
                </p:grpSp>
                <p:cxnSp>
                  <p:nvCxnSpPr>
                    <p:cNvPr id="133" name="连接符: 肘形 40">
                      <a:extLst>
                        <a:ext uri="{FF2B5EF4-FFF2-40B4-BE49-F238E27FC236}">
                          <a16:creationId xmlns:a16="http://schemas.microsoft.com/office/drawing/2014/main" id="{E98D7BC8-E320-4926-91A2-DE6E08CB24FC}"/>
                        </a:ext>
                      </a:extLst>
                    </p:cNvPr>
                    <p:cNvCxnSpPr>
                      <a:cxnSpLocks/>
                      <a:stCxn id="10" idx="2"/>
                      <a:endCxn id="15" idx="0"/>
                    </p:cNvCxnSpPr>
                    <p:nvPr/>
                  </p:nvCxnSpPr>
                  <p:spPr>
                    <a:xfrm>
                      <a:off x="6096000" y="3789000"/>
                      <a:ext cx="7787" cy="779111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EA35D4E5-AAE1-46AD-B664-7BC2E93C0FE8}"/>
                      </a:ext>
                    </a:extLst>
                  </p:cNvPr>
                  <p:cNvSpPr/>
                  <p:nvPr/>
                </p:nvSpPr>
                <p:spPr>
                  <a:xfrm>
                    <a:off x="978650" y="1826376"/>
                    <a:ext cx="9879849" cy="5031624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D222A2EC-22F7-4391-A552-6105ECEBAAAB}"/>
                    </a:ext>
                  </a:extLst>
                </p:cNvPr>
                <p:cNvSpPr txBox="1"/>
                <p:nvPr/>
              </p:nvSpPr>
              <p:spPr>
                <a:xfrm>
                  <a:off x="9226153" y="1414680"/>
                  <a:ext cx="17235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zh-CN" altLang="en-US" sz="2400" b="1" kern="100" dirty="0">
                      <a:latin typeface="等线" panose="02010600030101010101" pitchFamily="2" charset="-122"/>
                      <a:cs typeface="Times New Roman" panose="02020603050405020304" pitchFamily="18" charset="0"/>
                    </a:rPr>
                    <a:t>淋浴间主机</a:t>
                  </a:r>
                  <a:endParaRPr lang="zh-CN" altLang="en-US" sz="2400" b="1" dirty="0"/>
                </a:p>
              </p:txBody>
            </p: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1EE28B9-DCF7-4E2C-960A-356A7B3D9F67}"/>
                  </a:ext>
                </a:extLst>
              </p:cNvPr>
              <p:cNvSpPr/>
              <p:nvPr/>
            </p:nvSpPr>
            <p:spPr>
              <a:xfrm>
                <a:off x="8852805" y="3891771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/>
                  <a:t>WiFi</a:t>
                </a:r>
                <a:endParaRPr lang="zh-CN" altLang="en-US" b="1" dirty="0"/>
              </a:p>
            </p:txBody>
          </p:sp>
        </p:grpSp>
        <p:cxnSp>
          <p:nvCxnSpPr>
            <p:cNvPr id="58" name="连接符: 肘形 40">
              <a:extLst>
                <a:ext uri="{FF2B5EF4-FFF2-40B4-BE49-F238E27FC236}">
                  <a16:creationId xmlns:a16="http://schemas.microsoft.com/office/drawing/2014/main" id="{7F6A00D2-E698-41CF-A542-BAAC393AE5F2}"/>
                </a:ext>
              </a:extLst>
            </p:cNvPr>
            <p:cNvCxnSpPr>
              <a:cxnSpLocks/>
              <a:stCxn id="10" idx="3"/>
              <a:endCxn id="57" idx="1"/>
            </p:cNvCxnSpPr>
            <p:nvPr/>
          </p:nvCxnSpPr>
          <p:spPr>
            <a:xfrm>
              <a:off x="6821514" y="3336150"/>
              <a:ext cx="2031291" cy="915621"/>
            </a:xfrm>
            <a:prstGeom prst="bentConnector3">
              <a:avLst>
                <a:gd name="adj1" fmla="val 50000"/>
              </a:avLst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F383894-3BD6-44E9-9BD7-2674A08B4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23" y="676417"/>
            <a:ext cx="10089754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报告内容概要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CE884B9-5E46-44A7-9B3D-A475CD01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533541"/>
              </p:ext>
            </p:extLst>
          </p:nvPr>
        </p:nvGraphicFramePr>
        <p:xfrm>
          <a:off x="727787" y="2316067"/>
          <a:ext cx="10736426" cy="3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3598332" cy="424732"/>
            <a:chOff x="391887" y="255103"/>
            <a:chExt cx="359833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326243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公共浴室智能管理系统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开发计划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9D3319AE-E391-40A3-A335-0058D05C2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1770"/>
              </p:ext>
            </p:extLst>
          </p:nvPr>
        </p:nvGraphicFramePr>
        <p:xfrm>
          <a:off x="838199" y="1825624"/>
          <a:ext cx="10399551" cy="488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160">
                  <a:extLst>
                    <a:ext uri="{9D8B030D-6E8A-4147-A177-3AD203B41FA5}">
                      <a16:colId xmlns:a16="http://schemas.microsoft.com/office/drawing/2014/main" val="1365580103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959422744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4175425099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810307745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3994428141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346821531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4298335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43663038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427178157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979179615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33484627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321046386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负责人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T0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T6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T7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T8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T9</a:t>
                      </a:r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383596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全体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开题报告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1373466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马博阳、</a:t>
                      </a:r>
                      <a:r>
                        <a:rPr lang="zh-CN" altLang="zh-CN" sz="1100" b="1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綦浩楠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文档编写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62628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制作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681071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</a:t>
                      </a:r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altLang="zh-CN" sz="1100" b="1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綦浩楠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kern="1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30863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马博阳、</a:t>
                      </a:r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綦浩楠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原理图设计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8951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綦浩楠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602911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设备软件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462781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沙禹吉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设备联调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917315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沙禹吉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外壳制作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068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全体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云端软件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895973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全体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系统测试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95936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马博阳、</a:t>
                      </a:r>
                      <a:r>
                        <a:rPr lang="zh-CN" altLang="zh-CN" sz="1100" b="1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綦浩楠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文档编写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7388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马博阳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altLang="en-US" sz="11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制作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20676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全体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结题汇报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69078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48EA78-E2F6-402A-B6AB-AA9B623BE81A}"/>
              </a:ext>
            </a:extLst>
          </p:cNvPr>
          <p:cNvGrpSpPr/>
          <p:nvPr/>
        </p:nvGrpSpPr>
        <p:grpSpPr>
          <a:xfrm>
            <a:off x="3127160" y="942980"/>
            <a:ext cx="1107996" cy="882644"/>
            <a:chOff x="3253619" y="803283"/>
            <a:chExt cx="1107996" cy="882644"/>
          </a:xfrm>
        </p:grpSpPr>
        <p:sp>
          <p:nvSpPr>
            <p:cNvPr id="12" name="箭头: 五边形 11">
              <a:extLst>
                <a:ext uri="{FF2B5EF4-FFF2-40B4-BE49-F238E27FC236}">
                  <a16:creationId xmlns:a16="http://schemas.microsoft.com/office/drawing/2014/main" id="{BD7A0C9A-C314-449D-AC7F-1C43B98FFFA5}"/>
                </a:ext>
              </a:extLst>
            </p:cNvPr>
            <p:cNvSpPr/>
            <p:nvPr/>
          </p:nvSpPr>
          <p:spPr>
            <a:xfrm rot="5400000">
              <a:off x="3536155" y="1293019"/>
              <a:ext cx="542925" cy="242891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C90122-D764-4323-9AE6-382E4431357E}"/>
                </a:ext>
              </a:extLst>
            </p:cNvPr>
            <p:cNvSpPr txBox="1"/>
            <p:nvPr/>
          </p:nvSpPr>
          <p:spPr>
            <a:xfrm>
              <a:off x="3253619" y="803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开题报告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4AE322-1D37-4BF7-9CD8-3EA4B1D56717}"/>
              </a:ext>
            </a:extLst>
          </p:cNvPr>
          <p:cNvGrpSpPr/>
          <p:nvPr/>
        </p:nvGrpSpPr>
        <p:grpSpPr>
          <a:xfrm>
            <a:off x="4813085" y="942980"/>
            <a:ext cx="1107996" cy="882644"/>
            <a:chOff x="3253619" y="803283"/>
            <a:chExt cx="1107996" cy="882644"/>
          </a:xfrm>
        </p:grpSpPr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7084762F-D91E-4B3E-B927-80B9F42836A6}"/>
                </a:ext>
              </a:extLst>
            </p:cNvPr>
            <p:cNvSpPr/>
            <p:nvPr/>
          </p:nvSpPr>
          <p:spPr>
            <a:xfrm rot="5400000">
              <a:off x="3536155" y="1293019"/>
              <a:ext cx="542925" cy="242891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9DC9EC9-FD8B-4106-9BC9-9E491E4D3D62}"/>
                </a:ext>
              </a:extLst>
            </p:cNvPr>
            <p:cNvSpPr txBox="1"/>
            <p:nvPr/>
          </p:nvSpPr>
          <p:spPr>
            <a:xfrm>
              <a:off x="3253619" y="803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设计评审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E4C35E-D448-4A68-9C4D-95089E7231D0}"/>
              </a:ext>
            </a:extLst>
          </p:cNvPr>
          <p:cNvGrpSpPr/>
          <p:nvPr/>
        </p:nvGrpSpPr>
        <p:grpSpPr>
          <a:xfrm>
            <a:off x="7327685" y="942980"/>
            <a:ext cx="1107996" cy="882644"/>
            <a:chOff x="3253619" y="803283"/>
            <a:chExt cx="1107996" cy="882644"/>
          </a:xfrm>
        </p:grpSpPr>
        <p:sp>
          <p:nvSpPr>
            <p:cNvPr id="19" name="箭头: 五边形 18">
              <a:extLst>
                <a:ext uri="{FF2B5EF4-FFF2-40B4-BE49-F238E27FC236}">
                  <a16:creationId xmlns:a16="http://schemas.microsoft.com/office/drawing/2014/main" id="{584774DA-635A-4B29-9910-110422FA6C20}"/>
                </a:ext>
              </a:extLst>
            </p:cNvPr>
            <p:cNvSpPr/>
            <p:nvPr/>
          </p:nvSpPr>
          <p:spPr>
            <a:xfrm rot="5400000">
              <a:off x="3536155" y="1293019"/>
              <a:ext cx="542925" cy="242891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C611A6D-7990-4365-829D-99975DA45AF9}"/>
                </a:ext>
              </a:extLst>
            </p:cNvPr>
            <p:cNvSpPr txBox="1"/>
            <p:nvPr/>
          </p:nvSpPr>
          <p:spPr>
            <a:xfrm>
              <a:off x="3253619" y="803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中期检查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643256-9B42-45C0-85C9-893BB88D1775}"/>
              </a:ext>
            </a:extLst>
          </p:cNvPr>
          <p:cNvGrpSpPr/>
          <p:nvPr/>
        </p:nvGrpSpPr>
        <p:grpSpPr>
          <a:xfrm>
            <a:off x="10653157" y="942980"/>
            <a:ext cx="1107996" cy="882644"/>
            <a:chOff x="3253619" y="803283"/>
            <a:chExt cx="1107996" cy="882644"/>
          </a:xfrm>
        </p:grpSpPr>
        <p:sp>
          <p:nvSpPr>
            <p:cNvPr id="22" name="箭头: 五边形 21">
              <a:extLst>
                <a:ext uri="{FF2B5EF4-FFF2-40B4-BE49-F238E27FC236}">
                  <a16:creationId xmlns:a16="http://schemas.microsoft.com/office/drawing/2014/main" id="{C71C0632-A767-4EEC-AA63-A5E25BB37260}"/>
                </a:ext>
              </a:extLst>
            </p:cNvPr>
            <p:cNvSpPr/>
            <p:nvPr/>
          </p:nvSpPr>
          <p:spPr>
            <a:xfrm rot="5400000">
              <a:off x="3536155" y="1293019"/>
              <a:ext cx="542925" cy="242891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383CB96-99E2-4962-BB24-F6F5227D7241}"/>
                </a:ext>
              </a:extLst>
            </p:cNvPr>
            <p:cNvSpPr txBox="1"/>
            <p:nvPr/>
          </p:nvSpPr>
          <p:spPr>
            <a:xfrm>
              <a:off x="3253619" y="803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结题报告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7AF7D2C-648F-41FA-9A7E-E741F41E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8" y="520956"/>
            <a:ext cx="10985944" cy="58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571AAD5-0E13-44CD-B19D-3B26580F4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234268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65266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24166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0064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793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28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电源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SPX5205M5-L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3.3V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5V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1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STM32F401C4T6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8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读卡器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RC-522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80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流量计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5V</a:t>
                      </a:r>
                      <a:r>
                        <a:rPr lang="zh-CN" altLang="en-US" dirty="0"/>
                        <a:t>供电型号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可选，如果采用计时估算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5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温度传感器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DS18B20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2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继电器</a:t>
                      </a:r>
                      <a:r>
                        <a:rPr lang="en-US" altLang="zh-CN" dirty="0"/>
                        <a:t>+MOS</a:t>
                      </a:r>
                      <a:r>
                        <a:rPr lang="zh-CN" altLang="en-US" dirty="0"/>
                        <a:t>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973-5VDC-A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电磁阀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12V</a:t>
                      </a:r>
                      <a:r>
                        <a:rPr lang="zh-CN" altLang="en-US" dirty="0"/>
                        <a:t>供电小型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可选，浴室已有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红外传感器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HC-SR501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通信模块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ZigBee</a:t>
                      </a:r>
                      <a:r>
                        <a:rPr lang="zh-CN" altLang="en-US" dirty="0"/>
                        <a:t>终端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8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7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扬声器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11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按钮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582034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4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571AAD5-0E13-44CD-B19D-3B26580F4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97925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5234268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65266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24166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600064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7934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28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电源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SPX5205M5-L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1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STM32F401C4T6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8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温湿度传感器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DHT11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2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环境光传感器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TEMT6000/OPT101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如果使用光敏电阻成本</a:t>
                      </a:r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5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继电器</a:t>
                      </a:r>
                      <a:r>
                        <a:rPr lang="en-US" altLang="zh-CN" dirty="0"/>
                        <a:t>+MOS</a:t>
                      </a:r>
                      <a:r>
                        <a:rPr lang="zh-CN" altLang="en-US" dirty="0"/>
                        <a:t>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973-5VDC-A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通信模块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ZigBee</a:t>
                      </a:r>
                      <a:r>
                        <a:rPr lang="zh-CN" altLang="en-US" dirty="0"/>
                        <a:t>终端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8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通信模块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WiFi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16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7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扬声器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11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按钮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582034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成本预算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项目原理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5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应用场景：校园宿舍、公寓等场所内的公共浴室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许多学校仍然只提供公共浴室，浴室的拥堵现象几乎每天都在发生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很多人在洗完澡后遗落随身物品，造成不必要的损失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项目背景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场景及用户痛点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CA7B97-8F2E-48B2-A6AE-D5BAF40CCC09}"/>
              </a:ext>
            </a:extLst>
          </p:cNvPr>
          <p:cNvGrpSpPr/>
          <p:nvPr/>
        </p:nvGrpSpPr>
        <p:grpSpPr>
          <a:xfrm>
            <a:off x="1602916" y="4098361"/>
            <a:ext cx="8986167" cy="2440551"/>
            <a:chOff x="1241121" y="4067346"/>
            <a:chExt cx="8986167" cy="24405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0EA0B8-3ED3-4172-9D25-704DA42CB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121" y="4067346"/>
              <a:ext cx="3665138" cy="24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7D5FAC-C512-40A7-921C-FB2C02EEA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150" y="4067346"/>
              <a:ext cx="3665138" cy="244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4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预约洗澡时间、获取当前浴室占用情况，避免长时间排队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遗落随身物品时发出提醒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服务平台通过数据采集、分析，提示浴室内人数较少的时段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服务平台分析得出浴室使用时间、用水量、水温的统计信息，帮助管理者调整浴室系统，提高资源利用率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自动控制浴室灯光、换气扇，降低能耗，有利于可持续发展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项目背景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项目意义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0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目前市场上已有公司生产并投入部分高校使用，主要功能为：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手机预约洗澡时间并给出客流量时间分布数据和图像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采集环境信息控制灯光、换气扇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节水节能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其他相关项目主要集中于家庭卫浴的智能化，功能不适合学校公共浴室场景，价格较高不适合学校内大规模使用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现有产品功能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0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 </a:t>
            </a:r>
            <a:r>
              <a:rPr lang="en-US" altLang="zh-CN" sz="4000" b="1" dirty="0">
                <a:latin typeface="+mj-ea"/>
                <a:cs typeface="+mn-cs"/>
              </a:rPr>
              <a:t>– </a:t>
            </a:r>
            <a:r>
              <a:rPr lang="zh-CN" altLang="en-US" sz="4000" b="1" dirty="0">
                <a:latin typeface="+mj-ea"/>
                <a:cs typeface="+mn-cs"/>
              </a:rPr>
              <a:t>优缺点对比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B4BDD68D-08FC-49FB-93DF-98F2EA9C1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70037"/>
              </p:ext>
            </p:extLst>
          </p:nvPr>
        </p:nvGraphicFramePr>
        <p:xfrm>
          <a:off x="838201" y="2146797"/>
          <a:ext cx="105155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80">
                  <a:extLst>
                    <a:ext uri="{9D8B030D-6E8A-4147-A177-3AD203B41FA5}">
                      <a16:colId xmlns:a16="http://schemas.microsoft.com/office/drawing/2014/main" val="2735718885"/>
                    </a:ext>
                  </a:extLst>
                </a:gridCol>
                <a:gridCol w="2831559">
                  <a:extLst>
                    <a:ext uri="{9D8B030D-6E8A-4147-A177-3AD203B41FA5}">
                      <a16:colId xmlns:a16="http://schemas.microsoft.com/office/drawing/2014/main" val="883232313"/>
                    </a:ext>
                  </a:extLst>
                </a:gridCol>
                <a:gridCol w="2831559">
                  <a:extLst>
                    <a:ext uri="{9D8B030D-6E8A-4147-A177-3AD203B41FA5}">
                      <a16:colId xmlns:a16="http://schemas.microsoft.com/office/drawing/2014/main" val="422744279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现有产品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本项目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6193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环境感应和灯光、通风智能控制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8827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浴室占用情况展示和用户预约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，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时间段固定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r>
                        <a:rPr lang="zh-CN" altLang="en-US" sz="2400" dirty="0"/>
                        <a:t>，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时间段自适应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74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客流量统计和数据展示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8235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浴室是否真实有人检测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5202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水温、用水量、使用时间数据采集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408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数据分析和决策辅助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013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遗落物品报警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5194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/>
                        <a:t>主动求助、报修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9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rm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[1]</a:t>
            </a:r>
            <a:r>
              <a:rPr lang="zh-CN" altLang="en-US" sz="1800" kern="100" dirty="0">
                <a:cs typeface="Times New Roman" panose="02020603050405020304" pitchFamily="18" charset="0"/>
              </a:rPr>
              <a:t>叶子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都宁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张好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李浩智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梁琨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校园浴室智能引导与预定系统设计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科技创新与应用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,2019(09):58-60.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[2]</a:t>
            </a:r>
            <a:r>
              <a:rPr lang="zh-CN" altLang="en-US" sz="1800" kern="100" dirty="0">
                <a:cs typeface="Times New Roman" panose="02020603050405020304" pitchFamily="18" charset="0"/>
              </a:rPr>
              <a:t>何淼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韩茂盛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叶勇明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云雅楠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高宇桢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智能浴室管理系统的开发与设计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价值工程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,2017,36(09):106-107.DOI:10.14018/j.cnki.cn13-1085/n.2017.09.041.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[3]</a:t>
            </a:r>
            <a:r>
              <a:rPr lang="zh-CN" altLang="en-US" sz="1800" kern="100" dirty="0">
                <a:cs typeface="Times New Roman" panose="02020603050405020304" pitchFamily="18" charset="0"/>
              </a:rPr>
              <a:t>杨成全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高校浴室和开水房智能节水初探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中国高校后勤研究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,2004(05):48+65.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cs typeface="Times New Roman" panose="02020603050405020304" pitchFamily="18" charset="0"/>
              </a:rPr>
              <a:t>[4]</a:t>
            </a:r>
            <a:r>
              <a:rPr lang="zh-CN" altLang="en-US" sz="1800" kern="100" dirty="0">
                <a:cs typeface="Times New Roman" panose="02020603050405020304" pitchFamily="18" charset="0"/>
              </a:rPr>
              <a:t>董阿兵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黄成</a:t>
            </a:r>
            <a:r>
              <a:rPr lang="en-US" altLang="zh-CN" sz="1800" kern="100" dirty="0"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cs typeface="Times New Roman" panose="02020603050405020304" pitchFamily="18" charset="0"/>
              </a:rPr>
              <a:t>孟晓</a:t>
            </a:r>
            <a:r>
              <a:rPr lang="en-US" altLang="zh-CN" sz="1800" kern="100" dirty="0"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cs typeface="Times New Roman" panose="02020603050405020304" pitchFamily="18" charset="0"/>
              </a:rPr>
              <a:t>基于物联网技术的公共浴室控制系统</a:t>
            </a:r>
            <a:r>
              <a:rPr lang="en-US" altLang="zh-CN" sz="1800" kern="100" dirty="0">
                <a:cs typeface="Times New Roman" panose="02020603050405020304" pitchFamily="18" charset="0"/>
              </a:rPr>
              <a:t>[J].</a:t>
            </a:r>
            <a:r>
              <a:rPr lang="zh-CN" altLang="en-US" sz="1800" kern="100" dirty="0">
                <a:cs typeface="Times New Roman" panose="02020603050405020304" pitchFamily="18" charset="0"/>
              </a:rPr>
              <a:t>科学与财富</a:t>
            </a:r>
            <a:r>
              <a:rPr lang="en-US" altLang="zh-CN" sz="1800" kern="100" dirty="0">
                <a:cs typeface="Times New Roman" panose="02020603050405020304" pitchFamily="18" charset="0"/>
              </a:rPr>
              <a:t>,2021(9):242-243.DOI:10.12293/j.issn.1671-2226.2021.09.178. </a:t>
            </a:r>
            <a:endParaRPr lang="zh-CN" altLang="en-US" sz="1800" kern="100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竞品分析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0568BD-D520-48C3-8EE9-6D8C4E95B431}"/>
              </a:ext>
            </a:extLst>
          </p:cNvPr>
          <p:cNvGrpSpPr/>
          <p:nvPr/>
        </p:nvGrpSpPr>
        <p:grpSpPr>
          <a:xfrm>
            <a:off x="719772" y="4683379"/>
            <a:ext cx="10457322" cy="1974086"/>
            <a:chOff x="719772" y="4089988"/>
            <a:chExt cx="10457322" cy="197408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9D78CE-6E3E-447E-9F93-71351DD5D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772" y="4094042"/>
              <a:ext cx="6317534" cy="197003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75AF178-DA52-430D-AE61-5C1A5E3F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7306" y="4089988"/>
              <a:ext cx="4139788" cy="197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82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E2D08-1BD1-4455-A3C1-D411EB1A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2159540"/>
            <a:ext cx="10736426" cy="3860896"/>
          </a:xfrm>
        </p:spPr>
        <p:txBody>
          <a:bodyPr>
            <a:noAutofit/>
          </a:bodyPr>
          <a:lstStyle/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基本的淋浴器功能和信息展示功能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检测浴室内温度、湿度及亮度，智能控制灯光与换气扇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手机预约，人流量分析、预估等待时间，检测是否按时到达使用</a:t>
            </a:r>
            <a:endParaRPr lang="en-US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统计浴室使用情况，为个人提供建议洗澡时间，帮助管理者设置供水时间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统计水温、用水量，为管理者提供供水时间、水量、水温设置建议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遗落物品检测及报警提示</a:t>
            </a:r>
          </a:p>
          <a:p>
            <a:pPr marL="0" indent="-3600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主动求助、报修功能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D25F2C-2C25-4DF9-A678-6FCD434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1239007"/>
            <a:ext cx="10736426" cy="5603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dirty="0">
                <a:latin typeface="+mj-ea"/>
                <a:cs typeface="+mn-cs"/>
              </a:rPr>
              <a:t>项目目标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E8E5D-4900-474A-A2E4-9E90CC7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9F26-807F-4B30-B5D1-A1098E3D0640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03E5E99-7A12-43D8-9ADD-B6596F993B95}"/>
              </a:ext>
            </a:extLst>
          </p:cNvPr>
          <p:cNvGrpSpPr/>
          <p:nvPr/>
        </p:nvGrpSpPr>
        <p:grpSpPr>
          <a:xfrm>
            <a:off x="391887" y="350103"/>
            <a:ext cx="1751672" cy="424732"/>
            <a:chOff x="391887" y="255103"/>
            <a:chExt cx="1751672" cy="4247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9015CD-9845-4D55-B44D-86C1AAAA2A76}"/>
                </a:ext>
              </a:extLst>
            </p:cNvPr>
            <p:cNvSpPr txBox="1"/>
            <p:nvPr/>
          </p:nvSpPr>
          <p:spPr>
            <a:xfrm>
              <a:off x="727787" y="255103"/>
              <a:ext cx="1415772" cy="4247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rPr>
                <a:t>项目定义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E27D03-FDC3-4688-AC4E-FB71BA3FD58B}"/>
                </a:ext>
              </a:extLst>
            </p:cNvPr>
            <p:cNvSpPr/>
            <p:nvPr/>
          </p:nvSpPr>
          <p:spPr>
            <a:xfrm>
              <a:off x="391887" y="255103"/>
              <a:ext cx="149290" cy="424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3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20867</TotalTime>
  <Words>1923</Words>
  <Application>Microsoft Office PowerPoint</Application>
  <PresentationFormat>宽屏</PresentationFormat>
  <Paragraphs>437</Paragraphs>
  <Slides>32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Wingdings</vt:lpstr>
      <vt:lpstr>Office 主题​​</vt:lpstr>
      <vt:lpstr>开题报告 公共浴室智能管理系统</vt:lpstr>
      <vt:lpstr>报告内容概要</vt:lpstr>
      <vt:lpstr>报告内容概要</vt:lpstr>
      <vt:lpstr>项目背景 – 场景及用户痛点</vt:lpstr>
      <vt:lpstr>项目背景 – 项目意义</vt:lpstr>
      <vt:lpstr>竞品分析 – 现有产品功能</vt:lpstr>
      <vt:lpstr>竞品分析 – 优缺点对比</vt:lpstr>
      <vt:lpstr>竞品分析</vt:lpstr>
      <vt:lpstr>项目目标</vt:lpstr>
      <vt:lpstr>系统指标</vt:lpstr>
      <vt:lpstr>系统指标</vt:lpstr>
      <vt:lpstr>系统指标</vt:lpstr>
      <vt:lpstr>报告内容概要</vt:lpstr>
      <vt:lpstr>系统框架 – 模块划分</vt:lpstr>
      <vt:lpstr>系统框架 – 系统框图</vt:lpstr>
      <vt:lpstr>系统框架 – 系统框图</vt:lpstr>
      <vt:lpstr>系统框架 – 系统框图</vt:lpstr>
      <vt:lpstr>系统原理</vt:lpstr>
      <vt:lpstr>开发计划</vt:lpstr>
      <vt:lpstr>成本预算</vt:lpstr>
      <vt:lpstr>成本预算</vt:lpstr>
      <vt:lpstr>报告内容概要</vt:lpstr>
      <vt:lpstr>工程伦理</vt:lpstr>
      <vt:lpstr>市场风险</vt:lpstr>
      <vt:lpstr>市场风险</vt:lpstr>
      <vt:lpstr>技术风险</vt:lpstr>
      <vt:lpstr>谢谢观看</vt:lpstr>
      <vt:lpstr>系统框架 – 系统框图</vt:lpstr>
      <vt:lpstr>系统框架 – 系统框图</vt:lpstr>
      <vt:lpstr>开发计划</vt:lpstr>
      <vt:lpstr>成本预算</vt:lpstr>
      <vt:lpstr>成本预算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Bathroom</dc:title>
  <dc:creator>Boyang Ma</dc:creator>
  <cp:lastModifiedBy>Ma Boyang</cp:lastModifiedBy>
  <cp:revision>447</cp:revision>
  <dcterms:created xsi:type="dcterms:W3CDTF">2021-01-02T19:02:50Z</dcterms:created>
  <dcterms:modified xsi:type="dcterms:W3CDTF">2022-03-26T17:22:26Z</dcterms:modified>
</cp:coreProperties>
</file>