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B6564-5040-4F96-85FB-AEB4B458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B367F2-7E41-4BCC-A4D4-1522A11FC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7D6C2D-F3E2-4082-896F-E9862059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82A9-76BB-4249-B05C-4086854BBFB2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494980-D9C6-4650-B210-0B5B1B5E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5D6E19-92F6-4DD5-9D2E-9251A3B6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E137-81B3-4090-858A-3C8A2876E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85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CA4D0-C54E-4F9E-A7EA-0A9BCA2A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648580-D2CA-402E-900C-1450B691C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C8157F-C828-42A2-87D8-65F33339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82A9-76BB-4249-B05C-4086854BBFB2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6B2B0-9AF0-4A79-843A-98A1E9AC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793C7-D67D-4169-B158-BBF8FE1E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E137-81B3-4090-858A-3C8A2876E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1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7B1861-BC07-42EE-96CB-49441CEFC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BF449D-941B-430B-B4F7-E44FBCAAD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746F4E-48BE-4E29-85D7-EDDF3C06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82A9-76BB-4249-B05C-4086854BBFB2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F1E728-132D-4565-94DB-D33A982B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ED386E-3682-4510-8977-33CDAA28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E137-81B3-4090-858A-3C8A2876E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49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2EBCC-24B8-491F-9B7E-51CC36DB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D1D2E-BD6E-4C3A-AF33-0F687905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DA657-FE66-47EE-AF7A-05CB89E4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82A9-76BB-4249-B05C-4086854BBFB2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2EEBC-1B86-4B64-B2F4-730DEFE7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1EE125-B0AF-4B90-A7B2-F422C6C0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E137-81B3-4090-858A-3C8A2876E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81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169A1-26FB-4C65-8F0A-62BB448A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92CD69-9A68-48CD-BFAC-B06C8CFF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BA56D4-3C9D-4FDA-B4E8-0702BD2F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82A9-76BB-4249-B05C-4086854BBFB2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DFA4D-81E2-458A-B663-42843D1E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BD1631-20D1-43F9-9144-807E2E4F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E137-81B3-4090-858A-3C8A2876E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6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FCD84-EB30-4988-A1A4-7B4699C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9420DE-2CB0-4323-9686-175A93A13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C8AD76-5B34-4529-8D89-2DE8C4B8F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118B3A-A5CD-48D1-ABEF-609CFCC6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82A9-76BB-4249-B05C-4086854BBFB2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965AD4-3D28-4183-82CE-F4149596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29CA-20C1-4DFA-BAF1-6AC0861F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E137-81B3-4090-858A-3C8A2876E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97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8EE97-3FFC-44C4-8F10-65EC9C5E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C3D1F2-A8DE-4AA6-8237-0A7CDFF83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D40A91-456E-410D-A045-140B62F1B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51C9C4-D8EC-4E0B-A920-B9D52F489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40809C-F537-4C8E-8BC9-5E41D6E2F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C210DC-5E72-423B-B0D7-DCC6FC53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82A9-76BB-4249-B05C-4086854BBFB2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F57B8D-4425-4E0E-8D33-AADEECE2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1F1474-9FC9-4096-901C-363A4B33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E137-81B3-4090-858A-3C8A2876E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77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8579-0E95-4924-A722-B50FCBB3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96A1AB-0363-46F8-B824-9D3286E8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82A9-76BB-4249-B05C-4086854BBFB2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7589F8-2EA2-4F55-8324-9994261D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319532-4218-479E-804A-E351C232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E137-81B3-4090-858A-3C8A2876E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61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9A1321-CCF4-49C5-9989-7AFD9257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82A9-76BB-4249-B05C-4086854BBFB2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58F94E-AA47-4444-BE5F-7BDE639A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F43EEF-C7B1-4C0C-B0AE-F114D702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E137-81B3-4090-858A-3C8A2876E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D8AAF-46BA-4A26-B65E-D34C0BED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0E771-FE00-4AFD-9C2C-379C8695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4C1C75-286A-4EE8-B098-CB17661FB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087F8B-5762-4057-ACA5-B1AF9826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82A9-76BB-4249-B05C-4086854BBFB2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7B64AA-D25D-4097-AE81-F443BB4B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99E90C-29D5-4525-A840-531997AC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E137-81B3-4090-858A-3C8A2876E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49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D678A-8423-4329-AA14-28D8D95E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A0091F-C508-4A01-8005-92015EE20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F8E8CA-0212-4366-8B42-8D7D3F412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9220FB-A400-4FE2-B483-626EA7DF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82A9-76BB-4249-B05C-4086854BBFB2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0E14D1-0BB7-417C-ACCC-7B603329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08A83B-B507-48D2-AE20-8D4344D6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E137-81B3-4090-858A-3C8A2876E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89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251EA6-C667-47D5-9C1D-88D6D844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D93195-848C-46EC-99D9-89D6C5A4C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1F9D57-D318-4505-95F5-530B95528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2A9-76BB-4249-B05C-4086854BBFB2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07C19A-4212-4B4B-9285-C0BB470AB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8ABAAC-0190-4CEB-913A-E584226FB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E137-81B3-4090-858A-3C8A2876E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68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528BF-520D-495A-B14E-94BF1407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282795-836C-4C86-A162-A413E30D6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0636A7-7D94-4FA6-8A1F-6839BB6C8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" y="155407"/>
            <a:ext cx="12179926" cy="6547186"/>
          </a:xfrm>
          <a:prstGeom prst="rect">
            <a:avLst/>
          </a:prstGeom>
        </p:spPr>
      </p:pic>
      <p:sp>
        <p:nvSpPr>
          <p:cNvPr id="6" name="Forme en L 5">
            <a:extLst>
              <a:ext uri="{FF2B5EF4-FFF2-40B4-BE49-F238E27FC236}">
                <a16:creationId xmlns:a16="http://schemas.microsoft.com/office/drawing/2014/main" id="{891DFD80-AB3B-4E54-83EA-83365F5F6DD2}"/>
              </a:ext>
            </a:extLst>
          </p:cNvPr>
          <p:cNvSpPr/>
          <p:nvPr/>
        </p:nvSpPr>
        <p:spPr>
          <a:xfrm rot="10800000">
            <a:off x="71118" y="894080"/>
            <a:ext cx="12114843" cy="5889476"/>
          </a:xfrm>
          <a:prstGeom prst="corner">
            <a:avLst>
              <a:gd name="adj1" fmla="val 55096"/>
              <a:gd name="adj2" fmla="val 94145"/>
            </a:avLst>
          </a:prstGeom>
          <a:solidFill>
            <a:schemeClr val="bg1">
              <a:lumMod val="6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68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528BF-520D-495A-B14E-94BF1407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282795-836C-4C86-A162-A413E30D6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0636A7-7D94-4FA6-8A1F-6839BB6C8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" y="155407"/>
            <a:ext cx="12179926" cy="6547186"/>
          </a:xfrm>
          <a:prstGeom prst="rect">
            <a:avLst/>
          </a:prstGeom>
        </p:spPr>
      </p:pic>
      <p:sp>
        <p:nvSpPr>
          <p:cNvPr id="6" name="Forme en L 5">
            <a:extLst>
              <a:ext uri="{FF2B5EF4-FFF2-40B4-BE49-F238E27FC236}">
                <a16:creationId xmlns:a16="http://schemas.microsoft.com/office/drawing/2014/main" id="{891DFD80-AB3B-4E54-83EA-83365F5F6DD2}"/>
              </a:ext>
            </a:extLst>
          </p:cNvPr>
          <p:cNvSpPr/>
          <p:nvPr/>
        </p:nvSpPr>
        <p:spPr>
          <a:xfrm>
            <a:off x="71118" y="894080"/>
            <a:ext cx="12114843" cy="5889476"/>
          </a:xfrm>
          <a:prstGeom prst="corner">
            <a:avLst>
              <a:gd name="adj1" fmla="val 44572"/>
              <a:gd name="adj2" fmla="val 94835"/>
            </a:avLst>
          </a:prstGeom>
          <a:solidFill>
            <a:schemeClr val="bg1">
              <a:lumMod val="65000"/>
              <a:alpha val="59000"/>
            </a:schemeClr>
          </a:solidFill>
          <a:ln>
            <a:noFill/>
          </a:ln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83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528BF-520D-495A-B14E-94BF1407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282795-836C-4C86-A162-A413E30D6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0636A7-7D94-4FA6-8A1F-6839BB6C8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" y="155407"/>
            <a:ext cx="12179926" cy="6547186"/>
          </a:xfrm>
          <a:prstGeom prst="rect">
            <a:avLst/>
          </a:prstGeom>
        </p:spPr>
      </p:pic>
      <p:sp>
        <p:nvSpPr>
          <p:cNvPr id="6" name="Forme en L 5">
            <a:extLst>
              <a:ext uri="{FF2B5EF4-FFF2-40B4-BE49-F238E27FC236}">
                <a16:creationId xmlns:a16="http://schemas.microsoft.com/office/drawing/2014/main" id="{891DFD80-AB3B-4E54-83EA-83365F5F6DD2}"/>
              </a:ext>
            </a:extLst>
          </p:cNvPr>
          <p:cNvSpPr/>
          <p:nvPr/>
        </p:nvSpPr>
        <p:spPr>
          <a:xfrm>
            <a:off x="71118" y="894080"/>
            <a:ext cx="12114843" cy="5889476"/>
          </a:xfrm>
          <a:prstGeom prst="corner">
            <a:avLst>
              <a:gd name="adj1" fmla="val 65274"/>
              <a:gd name="adj2" fmla="val 110189"/>
            </a:avLst>
          </a:prstGeom>
          <a:solidFill>
            <a:schemeClr val="bg1">
              <a:lumMod val="6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7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528BF-520D-495A-B14E-94BF1407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282795-836C-4C86-A162-A413E30D6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0636A7-7D94-4FA6-8A1F-6839BB6C8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" y="155407"/>
            <a:ext cx="12179926" cy="6547186"/>
          </a:xfrm>
          <a:prstGeom prst="rect">
            <a:avLst/>
          </a:prstGeom>
        </p:spPr>
      </p:pic>
      <p:sp>
        <p:nvSpPr>
          <p:cNvPr id="6" name="Forme en L 5">
            <a:extLst>
              <a:ext uri="{FF2B5EF4-FFF2-40B4-BE49-F238E27FC236}">
                <a16:creationId xmlns:a16="http://schemas.microsoft.com/office/drawing/2014/main" id="{891DFD80-AB3B-4E54-83EA-83365F5F6DD2}"/>
              </a:ext>
            </a:extLst>
          </p:cNvPr>
          <p:cNvSpPr/>
          <p:nvPr/>
        </p:nvSpPr>
        <p:spPr>
          <a:xfrm>
            <a:off x="71118" y="894080"/>
            <a:ext cx="12114843" cy="5889476"/>
          </a:xfrm>
          <a:prstGeom prst="corner">
            <a:avLst>
              <a:gd name="adj1" fmla="val 34911"/>
              <a:gd name="adj2" fmla="val 110189"/>
            </a:avLst>
          </a:prstGeom>
          <a:solidFill>
            <a:schemeClr val="bg1">
              <a:lumMod val="65000"/>
              <a:alpha val="59000"/>
            </a:schemeClr>
          </a:solidFill>
          <a:ln>
            <a:noFill/>
          </a:ln>
          <a:scene3d>
            <a:camera prst="orthographicFront">
              <a:rot lat="21599969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8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diane</dc:creator>
  <cp:lastModifiedBy>diane</cp:lastModifiedBy>
  <cp:revision>4</cp:revision>
  <dcterms:created xsi:type="dcterms:W3CDTF">2020-07-14T18:55:20Z</dcterms:created>
  <dcterms:modified xsi:type="dcterms:W3CDTF">2020-07-14T20:11:40Z</dcterms:modified>
</cp:coreProperties>
</file>