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96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2C98-D1DE-4258-9CD7-F57911E2D004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4F76F-F7BB-4F63-B673-66DDA000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9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4F76F-F7BB-4F63-B673-66DDA0005E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1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1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0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3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3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1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1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42B1-FC30-467A-8EC1-B6D9EB4F7B25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4C81-B1BC-4CA6-B4A5-0C700BE03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PHP 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201640125_</a:t>
            </a:r>
            <a:r>
              <a:rPr lang="ko-KR" altLang="en-US" dirty="0" smtClean="0"/>
              <a:t>엄인섭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54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21"/>
            <a:ext cx="863456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40253" y="1989222"/>
            <a:ext cx="268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Seetings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/>
              <a:t>Edit in </a:t>
            </a:r>
            <a:r>
              <a:rPr lang="en-US" altLang="ko-KR" dirty="0" err="1" smtClean="0"/>
              <a:t>setings.json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09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226469"/>
            <a:ext cx="10191750" cy="3667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4715" y="5614737"/>
            <a:ext cx="323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나온 </a:t>
            </a:r>
            <a:r>
              <a:rPr lang="en-US" altLang="ko-KR" dirty="0" err="1" smtClean="0"/>
              <a:t>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경로를 설정해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62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9" y="128337"/>
            <a:ext cx="70353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7094" y="1459831"/>
            <a:ext cx="3209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 code</a:t>
            </a:r>
            <a:r>
              <a:rPr lang="ko-KR" altLang="en-US" dirty="0" smtClean="0"/>
              <a:t>를 껐다 키면</a:t>
            </a:r>
            <a:endParaRPr lang="en-US" altLang="ko-KR" dirty="0" smtClean="0"/>
          </a:p>
          <a:p>
            <a:r>
              <a:rPr lang="en-US" altLang="ko-KR" dirty="0" smtClean="0"/>
              <a:t>Terminal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실행되고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 </a:t>
            </a:r>
            <a:r>
              <a:rPr lang="ko-KR" altLang="en-US" dirty="0" smtClean="0"/>
              <a:t>실행한 자바스크립트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82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45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9979" y="4443663"/>
            <a:ext cx="37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기호 옆에 기호를 클릭하면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69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7" y="-89645"/>
            <a:ext cx="311926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65558" y="21390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foo_tt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언더바</a:t>
            </a:r>
            <a:r>
              <a:rPr lang="ko-KR" altLang="en-US" dirty="0" smtClean="0"/>
              <a:t> 사용 </a:t>
            </a:r>
            <a:r>
              <a:rPr lang="ko-KR" altLang="en-US" dirty="0" err="1" smtClean="0"/>
              <a:t>스네이크</a:t>
            </a:r>
            <a:r>
              <a:rPr lang="ko-KR" altLang="en-US" dirty="0" smtClean="0"/>
              <a:t> </a:t>
            </a:r>
            <a:r>
              <a:rPr lang="ko-KR" altLang="en-US" dirty="0"/>
              <a:t>케</a:t>
            </a:r>
            <a:r>
              <a:rPr lang="ko-KR" altLang="en-US" dirty="0" smtClean="0"/>
              <a:t>이스</a:t>
            </a:r>
            <a:endParaRPr lang="en-US" altLang="ko-KR" dirty="0" smtClean="0"/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foTd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대소문자 구분 </a:t>
            </a:r>
            <a:r>
              <a:rPr lang="ko-KR" altLang="en-US" dirty="0" err="1" smtClean="0"/>
              <a:t>카멜</a:t>
            </a:r>
            <a:r>
              <a:rPr lang="ko-KR" altLang="en-US" dirty="0" smtClean="0"/>
              <a:t>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대소문자 구분한다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48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1603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47834" y="10541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비</a:t>
            </a:r>
            <a:r>
              <a:rPr lang="ko-KR" altLang="en-US" dirty="0"/>
              <a:t>교</a:t>
            </a:r>
          </a:p>
        </p:txBody>
      </p:sp>
    </p:spTree>
    <p:extLst>
      <p:ext uri="{BB962C8B-B14F-4D97-AF65-F5344CB8AC3E}">
        <p14:creationId xmlns:p14="http://schemas.microsoft.com/office/powerpoint/2010/main" val="180660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1053" cy="5983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1053" y="139566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[0]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 인덱스 값을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43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4600" cy="4638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9453" y="5088721"/>
            <a:ext cx="555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“\n”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+ </a:t>
            </a:r>
          </a:p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으로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56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95675" cy="2333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6471" y="192505"/>
            <a:ext cx="749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let 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지정해 줄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Es5</a:t>
            </a:r>
            <a:r>
              <a:rPr lang="ko-KR" altLang="en-US" dirty="0" smtClean="0"/>
              <a:t>문법 옛날 방식</a:t>
            </a:r>
            <a:endParaRPr lang="en-US" altLang="ko-KR" dirty="0" smtClean="0"/>
          </a:p>
          <a:p>
            <a:r>
              <a:rPr lang="en-US" altLang="ko-KR" dirty="0" smtClean="0"/>
              <a:t>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Es6</a:t>
            </a:r>
            <a:r>
              <a:rPr lang="ko-KR" altLang="en-US" dirty="0" smtClean="0"/>
              <a:t>문법 요즘 방식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7923" y="2856727"/>
            <a:ext cx="35125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값의 복사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중간에 </a:t>
            </a:r>
            <a:r>
              <a:rPr lang="ko-KR" altLang="en-US" dirty="0" err="1" smtClean="0"/>
              <a:t>값을바꾸면</a:t>
            </a:r>
            <a:r>
              <a:rPr lang="ko-KR" altLang="en-US" dirty="0" smtClean="0"/>
              <a:t> 값이 </a:t>
            </a:r>
            <a:r>
              <a:rPr lang="ko-KR" altLang="en-US" dirty="0" err="1" smtClean="0"/>
              <a:t>안바뀜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$foo = "</a:t>
            </a:r>
            <a:r>
              <a:rPr lang="ko-KR" altLang="en-US" dirty="0"/>
              <a:t>대림이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$bar = $foo;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$foo="</a:t>
            </a:r>
            <a:r>
              <a:rPr lang="ko-KR" altLang="en-US" dirty="0" err="1"/>
              <a:t>대숙이</a:t>
            </a:r>
            <a:r>
              <a:rPr lang="en-US" altLang="ko-KR" dirty="0"/>
              <a:t>";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40778"/>
            <a:ext cx="6965635" cy="54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7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773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8104" y="1764632"/>
            <a:ext cx="48796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PHP</a:t>
            </a:r>
          </a:p>
          <a:p>
            <a:r>
              <a:rPr lang="en-US" altLang="ko-KR" dirty="0" err="1" smtClean="0"/>
              <a:t>Var_dump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 ;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JS</a:t>
            </a:r>
          </a:p>
          <a:p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값을 넣어야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is_int</a:t>
            </a:r>
            <a:r>
              <a:rPr lang="en-US" altLang="ko-KR" dirty="0"/>
              <a:t>($age</a:t>
            </a:r>
            <a:r>
              <a:rPr lang="en-US" altLang="ko-KR" dirty="0" smtClean="0"/>
              <a:t>); : </a:t>
            </a:r>
            <a:r>
              <a:rPr lang="ko-KR" altLang="en-US" dirty="0" err="1" smtClean="0"/>
              <a:t>인트값이면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 err="1" smtClean="0"/>
              <a:t>Is_string</a:t>
            </a:r>
            <a:r>
              <a:rPr lang="en-US" altLang="ko-KR" dirty="0" smtClean="0"/>
              <a:t>($age);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값이면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41" y="0"/>
            <a:ext cx="4026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900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01200" y="1612900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Live Server</a:t>
            </a:r>
            <a:r>
              <a:rPr lang="ko-KR" altLang="en-US" dirty="0" smtClean="0"/>
              <a:t>를 다운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75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4969" y="449180"/>
            <a:ext cx="492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부터 상수를 지정 할 수 있게 함</a:t>
            </a:r>
            <a:endParaRPr lang="en-US" altLang="ko-KR" dirty="0" smtClean="0"/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deFine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대문자로 정의하는 것을 권장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문자열안에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넣어서 실행 할 수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24" y="0"/>
            <a:ext cx="4078834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439" y="1649509"/>
            <a:ext cx="3141896" cy="5208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3700" y="3568700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 </a:t>
            </a:r>
          </a:p>
          <a:p>
            <a:endParaRPr lang="en-US" altLang="ko-KR" dirty="0"/>
          </a:p>
          <a:p>
            <a:r>
              <a:rPr lang="en-US" altLang="ko-KR" dirty="0" smtClean="0"/>
              <a:t>``</a:t>
            </a:r>
            <a:r>
              <a:rPr lang="ko-KR" altLang="en-US" dirty="0" smtClean="0"/>
              <a:t>를 써서 참조한다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72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0" y="0"/>
            <a:ext cx="76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48" y="0"/>
            <a:ext cx="53234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1400" y="977900"/>
            <a:ext cx="20621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정수로 변환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A=a+1</a:t>
            </a:r>
          </a:p>
          <a:p>
            <a:endParaRPr lang="en-US" altLang="ko-KR" dirty="0"/>
          </a:p>
          <a:p>
            <a:r>
              <a:rPr lang="en-US" altLang="ko-KR" dirty="0" smtClean="0"/>
              <a:t>-&gt; a+=1</a:t>
            </a:r>
          </a:p>
          <a:p>
            <a:r>
              <a:rPr lang="en-US" altLang="ko-KR" dirty="0" smtClean="0"/>
              <a:t>-&gt; a++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52" y="0"/>
            <a:ext cx="344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6" y="0"/>
            <a:ext cx="421366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7788" y="1676400"/>
            <a:ext cx="3892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If()</a:t>
            </a:r>
            <a:r>
              <a:rPr lang="ko-KR" altLang="en-US" dirty="0" err="1" smtClean="0"/>
              <a:t>참일때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코드블럭안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en-US" altLang="ko-KR" dirty="0" smtClean="0"/>
              <a:t>Else </a:t>
            </a:r>
            <a:r>
              <a:rPr lang="ko-KR" altLang="en-US" dirty="0" err="1" smtClean="0"/>
              <a:t>거짓일때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블럭안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Else if() </a:t>
            </a:r>
            <a:endParaRPr lang="en-US" altLang="ko-KR" dirty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를 여러 개 사용 함</a:t>
            </a:r>
            <a:endParaRPr lang="en-US" altLang="ko-KR" dirty="0" smtClean="0"/>
          </a:p>
          <a:p>
            <a:r>
              <a:rPr lang="ko-KR" altLang="en-US" dirty="0" err="1" smtClean="0"/>
              <a:t>위에거에서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참이되면</a:t>
            </a:r>
            <a:r>
              <a:rPr lang="ko-KR" altLang="en-US" dirty="0" smtClean="0"/>
              <a:t> 바로 </a:t>
            </a:r>
            <a:r>
              <a:rPr lang="ko-KR" altLang="en-US" dirty="0" err="1" smtClean="0"/>
              <a:t>빠져나옴</a:t>
            </a:r>
            <a:endParaRPr lang="en-US" altLang="ko-KR" dirty="0" smtClean="0"/>
          </a:p>
          <a:p>
            <a:r>
              <a:rPr lang="en-US" altLang="ko-KR" dirty="0" smtClean="0"/>
              <a:t>Switch </a:t>
            </a:r>
            <a:r>
              <a:rPr lang="ko-KR" altLang="en-US" dirty="0" err="1" smtClean="0"/>
              <a:t>와같음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63" y="0"/>
            <a:ext cx="407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6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708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7080" y="139700"/>
            <a:ext cx="227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1 &amp;&amp;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둘다</a:t>
            </a:r>
            <a:r>
              <a:rPr lang="ko-KR" altLang="en-US" dirty="0" smtClean="0"/>
              <a:t> 참이면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7" y="0"/>
            <a:ext cx="303423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3360" y="309265"/>
            <a:ext cx="21973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Switch(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Case </a:t>
            </a:r>
            <a:r>
              <a:rPr lang="ko-KR" altLang="en-US" dirty="0" smtClean="0"/>
              <a:t>변수 또는 숫자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smtClean="0"/>
              <a:t>값에 해당하는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문이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를 해줘야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빠져나옴</a:t>
            </a:r>
            <a:endParaRPr lang="en-US" altLang="ko-KR" dirty="0" smtClean="0"/>
          </a:p>
          <a:p>
            <a:r>
              <a:rPr lang="ko-KR" altLang="en-US" dirty="0" err="1" smtClean="0"/>
              <a:t>안써주면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그밑에것도</a:t>
            </a:r>
            <a:r>
              <a:rPr lang="ko-KR" altLang="en-US" dirty="0" smtClean="0"/>
              <a:t> 실행됨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78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" y="0"/>
            <a:ext cx="472614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2271" y="215900"/>
            <a:ext cx="2412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)?</a:t>
            </a:r>
            <a:r>
              <a:rPr lang="ko-KR" altLang="en-US" dirty="0" smtClean="0"/>
              <a:t>참 </a:t>
            </a:r>
            <a:r>
              <a:rPr lang="en-US" altLang="ko-KR" dirty="0" smtClean="0"/>
              <a:t>: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간단하게 표현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20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33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9500" y="28448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초기식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조건을 </a:t>
            </a:r>
            <a:r>
              <a:rPr lang="ko-KR" altLang="en-US" dirty="0" err="1" smtClean="0"/>
              <a:t>만족할때까지</a:t>
            </a:r>
            <a:r>
              <a:rPr lang="ko-KR" altLang="en-US" dirty="0" smtClean="0"/>
              <a:t> 반복 실행한다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조건 횟수를 </a:t>
            </a:r>
            <a:r>
              <a:rPr lang="ko-KR" altLang="en-US" dirty="0" err="1" smtClean="0"/>
              <a:t>알때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Continue </a:t>
            </a:r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에서 사용 처음으로 돌아가라는 뜻을 가졌다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16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3" y="0"/>
            <a:ext cx="528005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6975" y="469900"/>
            <a:ext cx="3995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Scandir</a:t>
            </a:r>
            <a:r>
              <a:rPr lang="en-US" altLang="ko-KR" dirty="0" smtClean="0"/>
              <a:t>(“”) “”</a:t>
            </a:r>
            <a:r>
              <a:rPr lang="ko-KR" altLang="en-US" dirty="0" smtClean="0"/>
              <a:t>값을 포함한 파일들을 가져옴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Count() </a:t>
            </a:r>
            <a:r>
              <a:rPr lang="ko-KR" altLang="en-US" dirty="0" smtClean="0"/>
              <a:t>배열의 개수를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Foreach</a:t>
            </a:r>
            <a:r>
              <a:rPr lang="en-US" altLang="ko-KR" dirty="0" smtClean="0"/>
              <a:t>( as)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25" y="0"/>
            <a:ext cx="3973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2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390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0600" y="7874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조건이 </a:t>
            </a:r>
            <a:r>
              <a:rPr lang="ko-KR" altLang="en-US" dirty="0" err="1" smtClean="0"/>
              <a:t>만족할때까지</a:t>
            </a:r>
            <a:r>
              <a:rPr lang="ko-KR" altLang="en-US" dirty="0" smtClean="0"/>
              <a:t> 계속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를 사용해서 빠져 나올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60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" y="0"/>
            <a:ext cx="60675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7200" y="107950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File_get_contents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명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파일안에</a:t>
            </a:r>
            <a:r>
              <a:rPr lang="ko-KR" altLang="en-US" dirty="0" smtClean="0"/>
              <a:t> 내용을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67899" cy="563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0758" y="1810434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 </a:t>
            </a:r>
            <a:r>
              <a:rPr lang="ko-KR" altLang="en-US" dirty="0" smtClean="0"/>
              <a:t>탭을 누르면 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기본 양식이 나온다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832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0" y="0"/>
            <a:ext cx="44051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9700" y="2597666"/>
            <a:ext cx="678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파일안에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$</a:t>
            </a:r>
            <a:r>
              <a:rPr lang="ko-KR" altLang="en-US" dirty="0" smtClean="0"/>
              <a:t>를 확인하면 </a:t>
            </a:r>
            <a:r>
              <a:rPr lang="en-US" altLang="ko-KR" dirty="0" smtClean="0"/>
              <a:t>count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증가해서 몇 개이었는지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86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508000"/>
            <a:ext cx="9930063" cy="45859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1310" y="5682916"/>
            <a:ext cx="367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라이브 서버를 다운받으면 저장만해도 바로 웹에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53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" y="591049"/>
            <a:ext cx="12192000" cy="3718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116" y="5277853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코드는 위에서 아래로 순서대로 읽는다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9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536"/>
            <a:ext cx="12192000" cy="40831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6926" y="5823284"/>
            <a:ext cx="820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 </a:t>
            </a:r>
            <a:r>
              <a:rPr lang="en-US" altLang="ko-KR" dirty="0" err="1" smtClean="0"/>
              <a:t>scr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사용할 자바스크립트 파일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을이용해서</a:t>
            </a:r>
            <a:r>
              <a:rPr lang="ko-KR" altLang="en-US" dirty="0" smtClean="0"/>
              <a:t> 자바스크립트를 불러온다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2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0"/>
            <a:ext cx="12192000" cy="336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631" y="3834064"/>
            <a:ext cx="477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Console.log()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콘솔창에서</a:t>
            </a:r>
            <a:r>
              <a:rPr lang="ko-KR" altLang="en-US" dirty="0" smtClean="0"/>
              <a:t> 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Php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주석 은 </a:t>
            </a:r>
            <a:r>
              <a:rPr lang="en-US" altLang="ko-KR" dirty="0" smtClean="0"/>
              <a:t>// </a:t>
            </a:r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주석은 </a:t>
            </a:r>
            <a:r>
              <a:rPr lang="en-US" altLang="ko-KR" dirty="0" smtClean="0"/>
              <a:t>&lt;!</a:t>
            </a:r>
            <a:r>
              <a:rPr lang="en-US" altLang="ko-KR" dirty="0" smtClean="0">
                <a:sym typeface="Wingdings" panose="05000000000000000000" pitchFamily="2" charset="2"/>
              </a:rPr>
              <a:t>-- 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6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1661" y="737937"/>
            <a:ext cx="3866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콘솔창에서</a:t>
            </a:r>
            <a:r>
              <a:rPr lang="ko-KR" altLang="en-US" dirty="0" smtClean="0"/>
              <a:t> 바로  작성하여 사용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임시로 테스트를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9" y="577516"/>
            <a:ext cx="6592191" cy="4083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9" y="3343914"/>
            <a:ext cx="10748210" cy="1930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1326" y="5887453"/>
            <a:ext cx="348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alert()</a:t>
            </a:r>
            <a:r>
              <a:rPr lang="ko-KR" altLang="en-US" dirty="0" smtClean="0"/>
              <a:t>함수로 창을 띄울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68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8" y="869783"/>
            <a:ext cx="3343275" cy="819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03" y="2218323"/>
            <a:ext cx="5753100" cy="375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5603" y="1279358"/>
            <a:ext cx="4856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ko-KR" altLang="en-US" dirty="0" smtClean="0"/>
              <a:t>명령으로 파일 내용 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 </a:t>
            </a:r>
            <a:r>
              <a:rPr lang="ko-KR" altLang="en-US" dirty="0" smtClean="0"/>
              <a:t>스크립트파일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r>
              <a:rPr lang="ko-KR" altLang="en-US" dirty="0" smtClean="0"/>
              <a:t>스크립트를 실행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alrter</a:t>
            </a:r>
            <a:r>
              <a:rPr lang="ko-KR" altLang="en-US" dirty="0" smtClean="0"/>
              <a:t>명령은 실행이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7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459</Words>
  <Application>Microsoft Office PowerPoint</Application>
  <PresentationFormat>사용자 지정</PresentationFormat>
  <Paragraphs>129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PHP 3주차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MadFerIt</cp:lastModifiedBy>
  <cp:revision>66</cp:revision>
  <dcterms:created xsi:type="dcterms:W3CDTF">2019-09-11T01:23:21Z</dcterms:created>
  <dcterms:modified xsi:type="dcterms:W3CDTF">2019-09-13T07:36:11Z</dcterms:modified>
</cp:coreProperties>
</file>