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53" d="100"/>
          <a:sy n="53" d="100"/>
        </p:scale>
        <p:origin x="53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1EC87-6003-46E1-AAEF-BA085FCA1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7AAF85-A547-46C0-904C-6C18F5AC8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0304D-CD95-420D-8D81-61BC1892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E5FE-229C-4D9F-8978-F3E8CC233105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0653D-899D-47F1-87B1-CCECF874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69A700-F1AA-4EB0-9A1B-DB37106C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97D9-EE04-4C38-9DEF-03DB8338A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77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2E852-F4D9-44B1-AC13-501DD45E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EDAE9A-CDCA-4B6E-9F57-EEF6B2941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7B65D-D1A6-4631-8D32-C9F5FF336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E5FE-229C-4D9F-8978-F3E8CC233105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A2EB3D-8BB2-49EE-A09C-160A7D22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7A5FC1-B063-474D-A9DC-712374FB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97D9-EE04-4C38-9DEF-03DB8338A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1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E2D274-57C7-46FB-AA08-8980603F9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2F8007-0403-4EC2-A1F7-A2DFFE400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50224-7DAD-4963-A0EC-729E4DFAA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E5FE-229C-4D9F-8978-F3E8CC233105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EDC7BB-FC49-484D-A7A5-D37FDFA8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614A86-78E6-42D5-9576-74D8BBFD6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97D9-EE04-4C38-9DEF-03DB8338A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5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3AFAB-E165-4F77-A8D1-C19FFF8B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0CEBD-E7D7-4F42-A7C9-921994379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A82D81-7ABA-44D2-B474-4055F9D1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E5FE-229C-4D9F-8978-F3E8CC233105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BB9ACD-B2AD-4CD4-9D7F-8C64FC413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062511-AEF0-4014-8254-662AC3F6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97D9-EE04-4C38-9DEF-03DB8338A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50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14B92-ED59-4640-8FDC-6EA895244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1FF3C5-D0E2-42C2-8D38-6F4A90250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BF8078-3430-4FC6-BB0A-5826F5FA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E5FE-229C-4D9F-8978-F3E8CC233105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5DB65-DB45-4F51-B856-38800DF1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11378E-59C4-4AA0-8177-828CEABE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97D9-EE04-4C38-9DEF-03DB8338A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15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EE9AE-D3E8-4594-8B54-D68076AB6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A054A-523B-4806-B635-79B2727A7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7BA19C-54AD-4F0C-9787-2A0238EF8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5524E1-B68A-4B54-B702-3A3A76A33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E5FE-229C-4D9F-8978-F3E8CC233105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DF9328-FC3F-48B0-AC22-92C51D75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A9B7F-A061-420C-AFF6-C12A2BBB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97D9-EE04-4C38-9DEF-03DB8338A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96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CE6FB-E441-4C68-817F-43E09B418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DC34AE-0250-4687-9938-5D3ED6E35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AF5F45-2365-41E6-9A22-D13CA8528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3C54B7-D4BC-4A2C-AA3D-B88D4A63D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110D1A-1F4E-4192-B8D9-469FDD7F2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2FD88C-7E89-4FC2-8A18-31BE6FC6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E5FE-229C-4D9F-8978-F3E8CC233105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42A72E-75F2-4F08-81B9-0EB499DF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71DF00-A338-4928-958C-471AFE69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97D9-EE04-4C38-9DEF-03DB8338A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03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E565A-E456-4FCD-98AD-5E8A1090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636019-1E57-444F-B3A7-451B3FDC0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E5FE-229C-4D9F-8978-F3E8CC233105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381CA1-ADA0-4CC3-A27B-2E3E89D9B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D26992-6382-456B-8302-7EE573899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97D9-EE04-4C38-9DEF-03DB8338A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34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E3E604-4CAD-4B82-A2CD-3C5AC447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E5FE-229C-4D9F-8978-F3E8CC233105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FFD810-9527-47C1-8828-541802EA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B23EAF-EC23-475D-B0B4-BF7371F0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97D9-EE04-4C38-9DEF-03DB8338A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51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C5F4D-31CD-495E-A6AC-C1F1CF77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098844-CC5A-488F-AF91-636305090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3B9250-7287-4BFD-9BA6-6C3EEA8E6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D5218F-ACF7-4B75-AEC5-9B8F05CD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E5FE-229C-4D9F-8978-F3E8CC233105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94137-9481-4321-B208-D8B9BA85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6F173E-9954-4158-90AA-4BB669E3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97D9-EE04-4C38-9DEF-03DB8338A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26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F3D65-2345-4F95-ADFF-45C110C44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9AF463-B6CF-4518-AFFE-F1879D65B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3AEB07-9BD8-4BFE-87B5-EA0329200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B6A811-8164-4EF4-98AC-39CB4708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E5FE-229C-4D9F-8978-F3E8CC233105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34E31-36AC-45B0-AA8A-52896793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E1BC38-6DC2-4581-A680-E66153B0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97D9-EE04-4C38-9DEF-03DB8338A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33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D6E7ED-5AE5-4334-964C-AD22F9694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2BFA5E-8CF4-4690-A29A-03728A871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89FC2-A7E6-43F8-BBFB-835A9668B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4E5FE-229C-4D9F-8978-F3E8CC233105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170595-D9C4-4B69-86FF-0AA64B087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2CDDC1-3A29-4B8B-B787-C814B5A78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597D9-EE04-4C38-9DEF-03DB8338A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91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A5DDA22-D369-44D0-A679-0AC8013C6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466850"/>
            <a:ext cx="54864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08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409F2D5-9748-4550-A54B-8DF3474CD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4042" y="81920"/>
            <a:ext cx="8172155" cy="38042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9BEE4C-1964-40AE-8DF5-8696CB47810A}"/>
              </a:ext>
            </a:extLst>
          </p:cNvPr>
          <p:cNvSpPr txBox="1"/>
          <p:nvPr/>
        </p:nvSpPr>
        <p:spPr>
          <a:xfrm>
            <a:off x="374281" y="4145869"/>
            <a:ext cx="7673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$body =</a:t>
            </a:r>
            <a:r>
              <a:rPr lang="en-US" altLang="ko-KR" dirty="0" err="1"/>
              <a:t>str_replace</a:t>
            </a:r>
            <a:r>
              <a:rPr lang="en-US" altLang="ko-KR" dirty="0"/>
              <a:t>("{{</a:t>
            </a:r>
            <a:r>
              <a:rPr lang="en-US" altLang="ko-KR" dirty="0" err="1"/>
              <a:t>daelim</a:t>
            </a:r>
            <a:r>
              <a:rPr lang="en-US" altLang="ko-KR" dirty="0"/>
              <a:t>}}","</a:t>
            </a:r>
            <a:r>
              <a:rPr lang="ko-KR" altLang="en-US" dirty="0"/>
              <a:t>대남이</a:t>
            </a:r>
            <a:r>
              <a:rPr lang="en-US" altLang="ko-KR" dirty="0"/>
              <a:t>", $body);</a:t>
            </a:r>
          </a:p>
          <a:p>
            <a:endParaRPr lang="en-US" altLang="ko-KR" dirty="0"/>
          </a:p>
          <a:p>
            <a:r>
              <a:rPr lang="en-US" altLang="ko-KR" dirty="0" err="1"/>
              <a:t>Str_replace</a:t>
            </a:r>
            <a:r>
              <a:rPr lang="en-US" altLang="ko-KR" dirty="0"/>
              <a:t>  “{{</a:t>
            </a:r>
            <a:r>
              <a:rPr lang="en-US" altLang="ko-KR" dirty="0" err="1"/>
              <a:t>daelim</a:t>
            </a:r>
            <a:r>
              <a:rPr lang="en-US" altLang="ko-KR" dirty="0"/>
              <a:t>}}” </a:t>
            </a:r>
            <a:r>
              <a:rPr lang="ko-KR" altLang="en-US" dirty="0"/>
              <a:t>을 찾아서 </a:t>
            </a:r>
            <a:r>
              <a:rPr lang="en-US" altLang="ko-KR" dirty="0"/>
              <a:t>“”</a:t>
            </a:r>
            <a:r>
              <a:rPr lang="ko-KR" altLang="en-US" dirty="0"/>
              <a:t>대남이로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  <a:r>
              <a:rPr lang="en-US" altLang="ko-KR" dirty="0"/>
              <a:t>” </a:t>
            </a:r>
            <a:r>
              <a:rPr lang="ko-KR" altLang="en-US" dirty="0"/>
              <a:t>해서 변수에 넣는다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9B237-0189-40A1-81FC-471F19D50582}"/>
              </a:ext>
            </a:extLst>
          </p:cNvPr>
          <p:cNvSpPr txBox="1"/>
          <p:nvPr/>
        </p:nvSpPr>
        <p:spPr>
          <a:xfrm>
            <a:off x="374281" y="5532120"/>
            <a:ext cx="51763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$name= "</a:t>
            </a:r>
            <a:r>
              <a:rPr lang="ko-KR" altLang="en-US" dirty="0"/>
              <a:t>대남이 짱</a:t>
            </a:r>
            <a:r>
              <a:rPr lang="en-US" altLang="ko-KR" dirty="0"/>
              <a:t>";</a:t>
            </a:r>
          </a:p>
          <a:p>
            <a:r>
              <a:rPr lang="en-US" altLang="ko-KR" dirty="0"/>
              <a:t>$body =</a:t>
            </a:r>
            <a:r>
              <a:rPr lang="en-US" altLang="ko-KR" dirty="0" err="1"/>
              <a:t>str_replace</a:t>
            </a:r>
            <a:r>
              <a:rPr lang="en-US" altLang="ko-KR" dirty="0"/>
              <a:t>("{{</a:t>
            </a:r>
            <a:r>
              <a:rPr lang="en-US" altLang="ko-KR" dirty="0" err="1"/>
              <a:t>daelim</a:t>
            </a:r>
            <a:r>
              <a:rPr lang="en-US" altLang="ko-KR" dirty="0"/>
              <a:t>}}",$name, $body); </a:t>
            </a:r>
          </a:p>
          <a:p>
            <a:endParaRPr lang="en-US" altLang="ko-KR" dirty="0"/>
          </a:p>
          <a:p>
            <a:r>
              <a:rPr lang="ko-KR" altLang="en-US" dirty="0" err="1"/>
              <a:t>처럼</a:t>
            </a:r>
            <a:r>
              <a:rPr lang="ko-KR" altLang="en-US" dirty="0"/>
              <a:t> 사용 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2396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4C3FDF9-E7DA-43F2-8734-4F402615D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6797"/>
            <a:ext cx="12192000" cy="33202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5A6FAB-F19B-4511-B67B-7FD75444E9F4}"/>
              </a:ext>
            </a:extLst>
          </p:cNvPr>
          <p:cNvSpPr txBox="1"/>
          <p:nvPr/>
        </p:nvSpPr>
        <p:spPr>
          <a:xfrm>
            <a:off x="2438400" y="4419600"/>
            <a:ext cx="2301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 err="1"/>
              <a:t>커리스트링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Url</a:t>
            </a:r>
            <a:r>
              <a:rPr lang="ko-KR" altLang="en-US" dirty="0" err="1"/>
              <a:t>을통해</a:t>
            </a:r>
            <a:r>
              <a:rPr lang="ko-KR" altLang="en-US" dirty="0"/>
              <a:t> 값을 전달한다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486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10E022A-DA4B-4578-8202-A780A3A11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52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76EA87-6488-4181-B1E9-62AA24AA3DB3}"/>
              </a:ext>
            </a:extLst>
          </p:cNvPr>
          <p:cNvSpPr txBox="1"/>
          <p:nvPr/>
        </p:nvSpPr>
        <p:spPr>
          <a:xfrm>
            <a:off x="2560320" y="5166360"/>
            <a:ext cx="422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&amp;</a:t>
            </a:r>
            <a:r>
              <a:rPr lang="ko-KR" altLang="en-US" dirty="0"/>
              <a:t>를 써서 여러 개의 값을 받을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6818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5440152-70BA-4456-AA62-17B8E0104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7597"/>
            <a:ext cx="112776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35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CC31AF-7F7A-400A-A5DB-240CAFBBCD45}"/>
              </a:ext>
            </a:extLst>
          </p:cNvPr>
          <p:cNvSpPr txBox="1"/>
          <p:nvPr/>
        </p:nvSpPr>
        <p:spPr>
          <a:xfrm>
            <a:off x="3135085" y="1320799"/>
            <a:ext cx="4615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Php</a:t>
            </a:r>
            <a:r>
              <a:rPr lang="ko-KR" altLang="en-US" dirty="0"/>
              <a:t> </a:t>
            </a:r>
            <a:r>
              <a:rPr lang="en-US" altLang="ko-KR" dirty="0"/>
              <a:t>–S localhost : 8000 –t ./public</a:t>
            </a:r>
          </a:p>
          <a:p>
            <a:endParaRPr lang="en-US" altLang="ko-KR" dirty="0"/>
          </a:p>
          <a:p>
            <a:r>
              <a:rPr lang="ko-KR" altLang="en-US" dirty="0" err="1"/>
              <a:t>폴더에있는</a:t>
            </a:r>
            <a:r>
              <a:rPr lang="ko-KR" altLang="en-US" dirty="0"/>
              <a:t> 파일로 서버 시작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E8617A-305B-4312-B3CE-CE7C1A2EE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05" y="2554514"/>
            <a:ext cx="6346036" cy="430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09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A238E78-F2FA-455B-9023-161CC0B34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0913"/>
            <a:ext cx="7307929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9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A9760F2-7C46-4567-B4EA-2E3F209B4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70" y="107118"/>
            <a:ext cx="8672488" cy="53284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DBC7BE-07BF-40C1-ADAB-BADACC6146C6}"/>
              </a:ext>
            </a:extLst>
          </p:cNvPr>
          <p:cNvSpPr txBox="1"/>
          <p:nvPr/>
        </p:nvSpPr>
        <p:spPr>
          <a:xfrm>
            <a:off x="5638800" y="261982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D7E2AF-85F0-4F8F-808A-84807B57A9C7}"/>
              </a:ext>
            </a:extLst>
          </p:cNvPr>
          <p:cNvSpPr txBox="1"/>
          <p:nvPr/>
        </p:nvSpPr>
        <p:spPr>
          <a:xfrm>
            <a:off x="10043886" y="3643086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 </a:t>
            </a:r>
            <a:r>
              <a:rPr lang="ko-KR" altLang="en-US" dirty="0"/>
              <a:t>도메인의 시작</a:t>
            </a:r>
          </a:p>
        </p:txBody>
      </p:sp>
    </p:spTree>
    <p:extLst>
      <p:ext uri="{BB962C8B-B14F-4D97-AF65-F5344CB8AC3E}">
        <p14:creationId xmlns:p14="http://schemas.microsoft.com/office/powerpoint/2010/main" val="2959633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A80BB66-C1A2-428F-94FE-6B04C35D1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962" y="2347912"/>
            <a:ext cx="51720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29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752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92266E4-D057-43CC-84FF-B7673C9D0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495300"/>
            <a:ext cx="997267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7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5E8EDCB-62E0-4E69-A242-807E59F2D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12" y="0"/>
            <a:ext cx="11236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1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730CAA0-06FF-407C-AF55-AB94892F2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180"/>
            <a:ext cx="12192000" cy="649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6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F7C36F8-4BEC-4860-92E3-52A112F42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926" y="0"/>
            <a:ext cx="9794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22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D73A24C-87ED-406B-A4E4-955BA47E2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728662"/>
            <a:ext cx="11458575" cy="54006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E5C031-E56F-468D-96B7-261DB7F5B672}"/>
              </a:ext>
            </a:extLst>
          </p:cNvPr>
          <p:cNvSpPr txBox="1"/>
          <p:nvPr/>
        </p:nvSpPr>
        <p:spPr>
          <a:xfrm>
            <a:off x="2442258" y="6597570"/>
            <a:ext cx="517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Const </a:t>
            </a:r>
            <a:r>
              <a:rPr lang="ko-KR" altLang="en-US" dirty="0"/>
              <a:t>상수를 선언한다</a:t>
            </a:r>
            <a:r>
              <a:rPr lang="en-US" altLang="ko-KR" dirty="0"/>
              <a:t>. </a:t>
            </a:r>
            <a:r>
              <a:rPr lang="ko-KR" altLang="en-US" dirty="0"/>
              <a:t>이외에도 </a:t>
            </a:r>
            <a:r>
              <a:rPr lang="en-US" altLang="ko-KR" dirty="0"/>
              <a:t>define </a:t>
            </a:r>
            <a:r>
              <a:rPr lang="ko-KR" altLang="en-US" dirty="0" err="1"/>
              <a:t>이있다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080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ADECD80-6120-43C9-B16E-EAB9125EC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6" y="0"/>
            <a:ext cx="8564991" cy="45129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C04224-5F6C-477C-B612-59D94EF37F16}"/>
              </a:ext>
            </a:extLst>
          </p:cNvPr>
          <p:cNvSpPr txBox="1"/>
          <p:nvPr/>
        </p:nvSpPr>
        <p:spPr>
          <a:xfrm>
            <a:off x="565055" y="5014995"/>
            <a:ext cx="5780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print_r</a:t>
            </a:r>
            <a:r>
              <a:rPr lang="en-US" altLang="ko-KR" dirty="0"/>
              <a:t>(</a:t>
            </a:r>
            <a:r>
              <a:rPr lang="en-US" altLang="ko-KR" dirty="0" err="1"/>
              <a:t>get_defined_constants</a:t>
            </a:r>
            <a:r>
              <a:rPr lang="en-US" altLang="ko-KR" dirty="0"/>
              <a:t>());  </a:t>
            </a:r>
            <a:r>
              <a:rPr lang="ko-KR" altLang="en-US" dirty="0"/>
              <a:t>모든 상수가 나온다</a:t>
            </a:r>
          </a:p>
          <a:p>
            <a:endParaRPr lang="en-US" altLang="ko-KR" dirty="0"/>
          </a:p>
          <a:p>
            <a:r>
              <a:rPr lang="ko-KR" altLang="en-US" dirty="0"/>
              <a:t>미리 지정해둔 상수는 많다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4620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E889853-155F-4E3F-8ACA-369D2B12A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2327"/>
            <a:ext cx="7572529" cy="31423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AD56DE-E269-4D6F-8E14-94A955F0BD29}"/>
              </a:ext>
            </a:extLst>
          </p:cNvPr>
          <p:cNvSpPr txBox="1"/>
          <p:nvPr/>
        </p:nvSpPr>
        <p:spPr>
          <a:xfrm>
            <a:off x="8700655" y="3131127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중복해서 사용할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AA4BAD-11FD-4B8B-AFAC-D8C2CD793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31" y="3131127"/>
            <a:ext cx="35052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4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78F11FE-5704-488A-8CE8-FF711489B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5114" y="0"/>
            <a:ext cx="12192000" cy="50120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7FC2B0-114A-464F-97E2-8B13C56F5803}"/>
              </a:ext>
            </a:extLst>
          </p:cNvPr>
          <p:cNvSpPr txBox="1"/>
          <p:nvPr/>
        </p:nvSpPr>
        <p:spPr>
          <a:xfrm>
            <a:off x="4398380" y="5139159"/>
            <a:ext cx="4834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파일을 읽어서 사용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{{{</a:t>
            </a:r>
            <a:r>
              <a:rPr lang="en-US" altLang="ko-KR" dirty="0" err="1"/>
              <a:t>daelim</a:t>
            </a:r>
            <a:r>
              <a:rPr lang="en-US" altLang="ko-KR" dirty="0"/>
              <a:t>}}}</a:t>
            </a:r>
            <a:r>
              <a:rPr lang="ko-KR" altLang="en-US" dirty="0"/>
              <a:t> </a:t>
            </a:r>
            <a:r>
              <a:rPr lang="ko-KR" altLang="en-US" dirty="0" err="1"/>
              <a:t>이중중괄호</a:t>
            </a:r>
            <a:r>
              <a:rPr lang="ko-KR" altLang="en-US" dirty="0"/>
              <a:t> </a:t>
            </a:r>
            <a:r>
              <a:rPr lang="ko-KR" altLang="en-US" dirty="0" err="1"/>
              <a:t>워시태그라고</a:t>
            </a:r>
            <a:r>
              <a:rPr lang="ko-KR" altLang="en-US" dirty="0"/>
              <a:t> 부른다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3310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136</Words>
  <Application>Microsoft Office PowerPoint</Application>
  <PresentationFormat>와이드스크린</PresentationFormat>
  <Paragraphs>23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엄 인섭</dc:creator>
  <cp:lastModifiedBy>엄 인섭</cp:lastModifiedBy>
  <cp:revision>30</cp:revision>
  <dcterms:created xsi:type="dcterms:W3CDTF">2019-09-04T01:01:20Z</dcterms:created>
  <dcterms:modified xsi:type="dcterms:W3CDTF">2019-09-04T07:54:00Z</dcterms:modified>
</cp:coreProperties>
</file>