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5" r:id="rId3"/>
    <p:sldId id="277" r:id="rId4"/>
    <p:sldId id="256" r:id="rId5"/>
    <p:sldId id="276" r:id="rId6"/>
    <p:sldId id="257" r:id="rId7"/>
    <p:sldId id="259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514-AC85-4693-9BC3-C6CC8E691D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1672-7A7F-4BF3-8F11-7F5093C54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3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514-AC85-4693-9BC3-C6CC8E691D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1672-7A7F-4BF3-8F11-7F5093C54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4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514-AC85-4693-9BC3-C6CC8E691D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1672-7A7F-4BF3-8F11-7F5093C54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3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514-AC85-4693-9BC3-C6CC8E691D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1672-7A7F-4BF3-8F11-7F5093C54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00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514-AC85-4693-9BC3-C6CC8E691D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1672-7A7F-4BF3-8F11-7F5093C54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514-AC85-4693-9BC3-C6CC8E691D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1672-7A7F-4BF3-8F11-7F5093C54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514-AC85-4693-9BC3-C6CC8E691D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1672-7A7F-4BF3-8F11-7F5093C54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1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514-AC85-4693-9BC3-C6CC8E691D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1672-7A7F-4BF3-8F11-7F5093C54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0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514-AC85-4693-9BC3-C6CC8E691D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1672-7A7F-4BF3-8F11-7F5093C54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4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514-AC85-4693-9BC3-C6CC8E691D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1672-7A7F-4BF3-8F11-7F5093C54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514-AC85-4693-9BC3-C6CC8E691D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1672-7A7F-4BF3-8F11-7F5093C54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B514-AC85-4693-9BC3-C6CC8E691D9C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1672-7A7F-4BF3-8F11-7F5093C54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5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4CD1DE-F3C1-4DAA-88C9-7E6C2ED6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altLang="ko-KR" sz="5800"/>
              <a:t>PHP</a:t>
            </a:r>
            <a:r>
              <a:rPr lang="ko-KR" altLang="en-US" sz="5800"/>
              <a:t> </a:t>
            </a:r>
            <a:r>
              <a:rPr lang="en-US" altLang="ko-KR" sz="5800"/>
              <a:t>1</a:t>
            </a:r>
            <a:r>
              <a:rPr lang="ko-KR" altLang="en-US" sz="5800"/>
              <a:t>주차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2F1C678-270C-4C27-9DB5-4E68E1C76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 altLang="ko-KR">
              <a:solidFill>
                <a:schemeClr val="accent1"/>
              </a:solidFill>
            </a:endParaRPr>
          </a:p>
          <a:p>
            <a:r>
              <a:rPr lang="en-US" altLang="ko-KR">
                <a:solidFill>
                  <a:schemeClr val="accent1"/>
                </a:solidFill>
              </a:rPr>
              <a:t>201640125_</a:t>
            </a:r>
            <a:r>
              <a:rPr lang="ko-KR" altLang="en-US">
                <a:solidFill>
                  <a:schemeClr val="accent1"/>
                </a:solidFill>
              </a:rPr>
              <a:t>엄인섭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97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800" y="2328189"/>
            <a:ext cx="5861670" cy="25367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45" y="310946"/>
            <a:ext cx="4386266" cy="62807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39CDC-6554-4010-83AE-89A26A8F2E8B}"/>
              </a:ext>
            </a:extLst>
          </p:cNvPr>
          <p:cNvSpPr txBox="1"/>
          <p:nvPr/>
        </p:nvSpPr>
        <p:spPr>
          <a:xfrm>
            <a:off x="4977800" y="983876"/>
            <a:ext cx="7101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파일에서도 </a:t>
            </a:r>
            <a:r>
              <a:rPr lang="en-US" altLang="ko-KR" sz="2400" dirty="0"/>
              <a:t>&lt;?php </a:t>
            </a:r>
            <a:r>
              <a:rPr lang="ko-KR" altLang="en-US" sz="2400" dirty="0"/>
              <a:t>명령으로 작성할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695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4"/>
            <a:ext cx="12192000" cy="68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0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48" y="720200"/>
            <a:ext cx="10350244" cy="2622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09880C-DBC5-4ED0-9A95-8160877B0FCB}"/>
              </a:ext>
            </a:extLst>
          </p:cNvPr>
          <p:cNvSpPr txBox="1"/>
          <p:nvPr/>
        </p:nvSpPr>
        <p:spPr>
          <a:xfrm>
            <a:off x="1523193" y="3716157"/>
            <a:ext cx="88505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Echo , print </a:t>
            </a:r>
            <a:r>
              <a:rPr lang="ko-KR" altLang="en-US" sz="2800" dirty="0"/>
              <a:t>의 차이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Echo</a:t>
            </a:r>
            <a:r>
              <a:rPr lang="ko-KR" altLang="en-US" sz="2800" dirty="0"/>
              <a:t>는 </a:t>
            </a:r>
            <a:r>
              <a:rPr lang="ko-KR" altLang="en-US" sz="2800" dirty="0" err="1"/>
              <a:t>여러줄을</a:t>
            </a:r>
            <a:r>
              <a:rPr lang="ko-KR" altLang="en-US" sz="2800" dirty="0"/>
              <a:t> 출력 가능</a:t>
            </a:r>
            <a:endParaRPr lang="en-US" altLang="ko-KR" sz="2800" dirty="0"/>
          </a:p>
          <a:p>
            <a:r>
              <a:rPr lang="en-US" altLang="ko-KR" sz="2800" dirty="0"/>
              <a:t>Print </a:t>
            </a:r>
            <a:r>
              <a:rPr lang="ko-KR" altLang="en-US" sz="2800" dirty="0"/>
              <a:t>는 </a:t>
            </a:r>
            <a:r>
              <a:rPr lang="ko-KR" altLang="en-US" sz="2800" dirty="0" err="1"/>
              <a:t>한줄만</a:t>
            </a:r>
            <a:r>
              <a:rPr lang="ko-KR" altLang="en-US" sz="2800" dirty="0"/>
              <a:t> 출력</a:t>
            </a:r>
            <a:r>
              <a:rPr lang="en-US" altLang="ko-KR" sz="2800" dirty="0"/>
              <a:t>, </a:t>
            </a:r>
            <a:r>
              <a:rPr lang="ko-KR" altLang="en-US" sz="2800" dirty="0"/>
              <a:t>화면에 출력 되었는지 확인 가능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9194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1"/>
            <a:ext cx="7989455" cy="45944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378"/>
            <a:ext cx="7989455" cy="4179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2254B-52D8-4A8F-895A-5A379ECC48A6}"/>
              </a:ext>
            </a:extLst>
          </p:cNvPr>
          <p:cNvSpPr txBox="1"/>
          <p:nvPr/>
        </p:nvSpPr>
        <p:spPr>
          <a:xfrm>
            <a:off x="7989455" y="1455158"/>
            <a:ext cx="4217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&lt;-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Vav_dump</a:t>
            </a:r>
            <a:r>
              <a:rPr lang="en-US" altLang="ko-KR" dirty="0"/>
              <a:t>(); </a:t>
            </a:r>
            <a:r>
              <a:rPr lang="ko-KR" altLang="en-US" dirty="0"/>
              <a:t>무슨 타입인지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7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68"/>
            <a:ext cx="12192000" cy="476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F096A7-DF78-488A-A506-0A824BBD9772}"/>
              </a:ext>
            </a:extLst>
          </p:cNvPr>
          <p:cNvSpPr txBox="1"/>
          <p:nvPr/>
        </p:nvSpPr>
        <p:spPr>
          <a:xfrm>
            <a:off x="443885" y="5468645"/>
            <a:ext cx="6655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$hello[] </a:t>
            </a:r>
            <a:r>
              <a:rPr lang="ko-KR" altLang="en-US" sz="3200" dirty="0"/>
              <a:t>문자 하나하나 배열로 저장</a:t>
            </a:r>
          </a:p>
        </p:txBody>
      </p:sp>
    </p:spTree>
    <p:extLst>
      <p:ext uri="{BB962C8B-B14F-4D97-AF65-F5344CB8AC3E}">
        <p14:creationId xmlns:p14="http://schemas.microsoft.com/office/powerpoint/2010/main" val="139515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5858" cy="45986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1157"/>
            <a:ext cx="8229600" cy="3994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BC7CD-4E65-43CA-939F-C6ADD508D7CA}"/>
              </a:ext>
            </a:extLst>
          </p:cNvPr>
          <p:cNvSpPr txBox="1"/>
          <p:nvPr/>
        </p:nvSpPr>
        <p:spPr>
          <a:xfrm>
            <a:off x="8442664" y="1674674"/>
            <a:ext cx="3637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아스키 코드로 </a:t>
            </a:r>
            <a:r>
              <a:rPr lang="en-US" altLang="ko-KR" dirty="0"/>
              <a:t>a =97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ord</a:t>
            </a:r>
            <a:r>
              <a:rPr lang="en-US" altLang="ko-KR" dirty="0"/>
              <a:t> </a:t>
            </a:r>
            <a:r>
              <a:rPr lang="ko-KR" altLang="en-US" dirty="0"/>
              <a:t>문자열을 아스키코드로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Chr</a:t>
            </a:r>
            <a:r>
              <a:rPr lang="ko-KR" altLang="en-US" dirty="0"/>
              <a:t>아스키 코드를 문자열로 변환</a:t>
            </a:r>
          </a:p>
        </p:txBody>
      </p:sp>
    </p:spTree>
    <p:extLst>
      <p:ext uri="{BB962C8B-B14F-4D97-AF65-F5344CB8AC3E}">
        <p14:creationId xmlns:p14="http://schemas.microsoft.com/office/powerpoint/2010/main" val="2092759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5" y="66675"/>
            <a:ext cx="11039475" cy="3362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D41FA4-4315-443F-A152-E9C952DA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6656"/>
            <a:ext cx="10515600" cy="3143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C6180C-F8B4-4E02-B8A8-50757523CB8C}"/>
              </a:ext>
            </a:extLst>
          </p:cNvPr>
          <p:cNvSpPr txBox="1"/>
          <p:nvPr/>
        </p:nvSpPr>
        <p:spPr>
          <a:xfrm>
            <a:off x="1109709" y="6063448"/>
            <a:ext cx="4041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</a:t>
            </a:r>
            <a:r>
              <a:rPr lang="ko-KR" altLang="en-US" sz="2000" dirty="0"/>
              <a:t>언어의 포인터 처럼 변수를 사용</a:t>
            </a:r>
          </a:p>
        </p:txBody>
      </p:sp>
    </p:spTree>
    <p:extLst>
      <p:ext uri="{BB962C8B-B14F-4D97-AF65-F5344CB8AC3E}">
        <p14:creationId xmlns:p14="http://schemas.microsoft.com/office/powerpoint/2010/main" val="355273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85" y="383080"/>
            <a:ext cx="6067425" cy="6079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E52B5A-F65E-4FB8-A16F-532ACABC965E}"/>
              </a:ext>
            </a:extLst>
          </p:cNvPr>
          <p:cNvSpPr txBox="1"/>
          <p:nvPr/>
        </p:nvSpPr>
        <p:spPr>
          <a:xfrm>
            <a:off x="7501631" y="2281561"/>
            <a:ext cx="2486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설치 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 </a:t>
            </a:r>
            <a:r>
              <a:rPr lang="ko-KR" altLang="en-US" dirty="0"/>
              <a:t>명령으로 목록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저장소 생성</a:t>
            </a:r>
          </a:p>
        </p:txBody>
      </p:sp>
    </p:spTree>
    <p:extLst>
      <p:ext uri="{BB962C8B-B14F-4D97-AF65-F5344CB8AC3E}">
        <p14:creationId xmlns:p14="http://schemas.microsoft.com/office/powerpoint/2010/main" val="126664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5122" cy="5183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108D37-92BE-4071-B1C5-70F9FCDCEC56}"/>
              </a:ext>
            </a:extLst>
          </p:cNvPr>
          <p:cNvSpPr txBox="1"/>
          <p:nvPr/>
        </p:nvSpPr>
        <p:spPr>
          <a:xfrm>
            <a:off x="9507983" y="1207364"/>
            <a:ext cx="22371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``` </a:t>
            </a:r>
            <a:r>
              <a:rPr lang="ko-KR" altLang="en-US" sz="2800" dirty="0"/>
              <a:t>코드 블록</a:t>
            </a:r>
            <a:endParaRPr lang="en-US" altLang="ko-KR" sz="2800" dirty="0"/>
          </a:p>
          <a:p>
            <a:r>
              <a:rPr lang="en-US" altLang="ko-KR" sz="2800" dirty="0"/>
              <a:t># h1</a:t>
            </a:r>
          </a:p>
          <a:p>
            <a:r>
              <a:rPr lang="en-US" altLang="ko-KR" sz="2800" dirty="0"/>
              <a:t>## h2</a:t>
            </a:r>
          </a:p>
          <a:p>
            <a:r>
              <a:rPr lang="en-US" altLang="ko-KR" sz="2800" dirty="0"/>
              <a:t>### h3</a:t>
            </a:r>
          </a:p>
          <a:p>
            <a:r>
              <a:rPr lang="en-US" altLang="ko-KR" sz="2800" dirty="0"/>
              <a:t>  .</a:t>
            </a:r>
          </a:p>
          <a:p>
            <a:r>
              <a:rPr lang="en-US" altLang="ko-KR" sz="2800" dirty="0"/>
              <a:t>  .</a:t>
            </a:r>
          </a:p>
          <a:p>
            <a:r>
              <a:rPr lang="en-US" altLang="ko-KR" sz="2800" dirty="0"/>
              <a:t>  .</a:t>
            </a:r>
          </a:p>
        </p:txBody>
      </p:sp>
    </p:spTree>
    <p:extLst>
      <p:ext uri="{BB962C8B-B14F-4D97-AF65-F5344CB8AC3E}">
        <p14:creationId xmlns:p14="http://schemas.microsoft.com/office/powerpoint/2010/main" val="371686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01" y="0"/>
            <a:ext cx="660178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4819" y="1061116"/>
            <a:ext cx="4167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Git </a:t>
            </a:r>
            <a:r>
              <a:rPr lang="en-US" altLang="ko-KR" dirty="0" err="1"/>
              <a:t>congig</a:t>
            </a:r>
            <a:r>
              <a:rPr lang="en-US" altLang="ko-KR" dirty="0"/>
              <a:t> user.name “ “ </a:t>
            </a:r>
          </a:p>
          <a:p>
            <a:r>
              <a:rPr lang="ko-KR" altLang="en-US" dirty="0"/>
              <a:t>작성자 이름 등록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config </a:t>
            </a:r>
            <a:r>
              <a:rPr lang="en-US" altLang="ko-KR" dirty="0" err="1"/>
              <a:t>user.email</a:t>
            </a:r>
            <a:r>
              <a:rPr lang="en-US" altLang="ko-KR" dirty="0"/>
              <a:t> “ “ </a:t>
            </a:r>
          </a:p>
          <a:p>
            <a:endParaRPr lang="en-US" altLang="ko-KR" dirty="0"/>
          </a:p>
          <a:p>
            <a:r>
              <a:rPr lang="ko-KR" altLang="en-US" dirty="0"/>
              <a:t>작성자 이메일 등록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commit –m “” </a:t>
            </a:r>
          </a:p>
          <a:p>
            <a:r>
              <a:rPr lang="ko-KR" altLang="en-US" dirty="0"/>
              <a:t>저장할 제목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61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FB5F64E-0DC6-4242-97D2-F9419AE0C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1" y="100121"/>
            <a:ext cx="7972919" cy="6300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084136-BB49-4E6C-858D-0568CFD9D8AD}"/>
              </a:ext>
            </a:extLst>
          </p:cNvPr>
          <p:cNvSpPr txBox="1"/>
          <p:nvPr/>
        </p:nvSpPr>
        <p:spPr>
          <a:xfrm>
            <a:off x="8895803" y="1670135"/>
            <a:ext cx="2611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H1 ~h6 </a:t>
            </a:r>
            <a:r>
              <a:rPr lang="ko-KR" altLang="en-US" dirty="0"/>
              <a:t>까지 크기 비교</a:t>
            </a:r>
          </a:p>
        </p:txBody>
      </p:sp>
    </p:spTree>
    <p:extLst>
      <p:ext uri="{BB962C8B-B14F-4D97-AF65-F5344CB8AC3E}">
        <p14:creationId xmlns:p14="http://schemas.microsoft.com/office/powerpoint/2010/main" val="2045172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8" y="397041"/>
            <a:ext cx="8659349" cy="29675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D9AD68-D913-458D-B782-FE095384F7D3}"/>
              </a:ext>
            </a:extLst>
          </p:cNvPr>
          <p:cNvSpPr txBox="1"/>
          <p:nvPr/>
        </p:nvSpPr>
        <p:spPr>
          <a:xfrm>
            <a:off x="1989170" y="4290562"/>
            <a:ext cx="4106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remote add origin </a:t>
            </a:r>
            <a:r>
              <a:rPr lang="ko-KR" altLang="en-US" dirty="0"/>
              <a:t>원격 서버 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–v</a:t>
            </a:r>
            <a:r>
              <a:rPr lang="ko-KR" altLang="en-US" dirty="0"/>
              <a:t> 연결된 주소 확인</a:t>
            </a:r>
          </a:p>
        </p:txBody>
      </p:sp>
    </p:spTree>
    <p:extLst>
      <p:ext uri="{BB962C8B-B14F-4D97-AF65-F5344CB8AC3E}">
        <p14:creationId xmlns:p14="http://schemas.microsoft.com/office/powerpoint/2010/main" val="351204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6577" cy="4813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4F2441-3AC1-46E7-9F33-F150492A7831}"/>
              </a:ext>
            </a:extLst>
          </p:cNvPr>
          <p:cNvSpPr txBox="1"/>
          <p:nvPr/>
        </p:nvSpPr>
        <p:spPr>
          <a:xfrm>
            <a:off x="1606858" y="5619565"/>
            <a:ext cx="641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push –u origin master </a:t>
            </a:r>
            <a:r>
              <a:rPr lang="ko-KR" altLang="en-US" dirty="0"/>
              <a:t>명령으로 </a:t>
            </a:r>
            <a:r>
              <a:rPr lang="en-US" altLang="ko-KR" dirty="0"/>
              <a:t>git </a:t>
            </a:r>
            <a:r>
              <a:rPr lang="ko-KR" altLang="en-US" dirty="0"/>
              <a:t>계정 </a:t>
            </a:r>
            <a:r>
              <a:rPr lang="ko-KR" altLang="en-US" dirty="0" err="1"/>
              <a:t>로그인후</a:t>
            </a:r>
            <a:r>
              <a:rPr lang="ko-KR" altLang="en-US" dirty="0"/>
              <a:t> 등록 </a:t>
            </a:r>
          </a:p>
        </p:txBody>
      </p:sp>
    </p:spTree>
    <p:extLst>
      <p:ext uri="{BB962C8B-B14F-4D97-AF65-F5344CB8AC3E}">
        <p14:creationId xmlns:p14="http://schemas.microsoft.com/office/powerpoint/2010/main" val="231881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7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8125E-B0EB-4C64-8D09-39C48DD58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124288"/>
            <a:ext cx="9284314" cy="6355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C5B5B-40A4-42D8-9210-A0829E35307B}"/>
              </a:ext>
            </a:extLst>
          </p:cNvPr>
          <p:cNvSpPr txBox="1"/>
          <p:nvPr/>
        </p:nvSpPr>
        <p:spPr>
          <a:xfrm>
            <a:off x="9653034" y="2380658"/>
            <a:ext cx="21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 를 다운 </a:t>
            </a:r>
          </a:p>
        </p:txBody>
      </p:sp>
    </p:spTree>
    <p:extLst>
      <p:ext uri="{BB962C8B-B14F-4D97-AF65-F5344CB8AC3E}">
        <p14:creationId xmlns:p14="http://schemas.microsoft.com/office/powerpoint/2010/main" val="294385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230820"/>
            <a:ext cx="8185790" cy="64451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4FC0A3-3124-48C6-87D2-F2C131B172E0}"/>
              </a:ext>
            </a:extLst>
          </p:cNvPr>
          <p:cNvSpPr txBox="1"/>
          <p:nvPr/>
        </p:nvSpPr>
        <p:spPr>
          <a:xfrm>
            <a:off x="8418210" y="1999557"/>
            <a:ext cx="3773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</a:t>
            </a:r>
            <a:r>
              <a:rPr lang="en-US" altLang="ko-KR" dirty="0"/>
              <a:t>PC -&gt; </a:t>
            </a:r>
            <a:r>
              <a:rPr lang="ko-KR" altLang="en-US" dirty="0"/>
              <a:t>속성 </a:t>
            </a:r>
            <a:r>
              <a:rPr lang="en-US" altLang="ko-KR" dirty="0"/>
              <a:t>-&gt; </a:t>
            </a:r>
            <a:r>
              <a:rPr lang="ko-KR" altLang="en-US" dirty="0"/>
              <a:t>고급 시스템 설정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환경 변수 설정 에서 </a:t>
            </a:r>
            <a:r>
              <a:rPr lang="en-US" altLang="ko-KR" dirty="0"/>
              <a:t>PHP </a:t>
            </a:r>
          </a:p>
          <a:p>
            <a:r>
              <a:rPr lang="ko-KR" altLang="en-US" dirty="0"/>
              <a:t>위치로 환경변수를 설정</a:t>
            </a:r>
          </a:p>
        </p:txBody>
      </p:sp>
    </p:spTree>
    <p:extLst>
      <p:ext uri="{BB962C8B-B14F-4D97-AF65-F5344CB8AC3E}">
        <p14:creationId xmlns:p14="http://schemas.microsoft.com/office/powerpoint/2010/main" val="107459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CD8FD2-E5C1-4960-B782-8805FD5DC4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8" y="392764"/>
            <a:ext cx="6970449" cy="5703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6E10D-351F-4413-9DF2-491CE4F4FAE9}"/>
              </a:ext>
            </a:extLst>
          </p:cNvPr>
          <p:cNvSpPr txBox="1"/>
          <p:nvPr/>
        </p:nvSpPr>
        <p:spPr>
          <a:xfrm>
            <a:off x="7261860" y="2209800"/>
            <a:ext cx="4703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창에서 </a:t>
            </a:r>
            <a:endParaRPr lang="en-US" altLang="ko-KR" dirty="0"/>
          </a:p>
          <a:p>
            <a:r>
              <a:rPr lang="en-US" altLang="ko-KR" dirty="0"/>
              <a:t>Cd</a:t>
            </a:r>
            <a:r>
              <a:rPr lang="ko-KR" altLang="en-US" dirty="0"/>
              <a:t> 명령으로 </a:t>
            </a:r>
            <a:r>
              <a:rPr lang="en-US" altLang="ko-KR" dirty="0"/>
              <a:t>PHP </a:t>
            </a:r>
            <a:r>
              <a:rPr lang="ko-KR" altLang="en-US" dirty="0"/>
              <a:t>가 있는 파일에 들어간 후</a:t>
            </a:r>
            <a:endParaRPr lang="en-US" altLang="ko-KR" dirty="0"/>
          </a:p>
          <a:p>
            <a:r>
              <a:rPr lang="en-US" altLang="ko-KR" dirty="0"/>
              <a:t>PHP –v </a:t>
            </a:r>
            <a:r>
              <a:rPr lang="ko-KR" altLang="en-US" dirty="0"/>
              <a:t>명령으로 </a:t>
            </a:r>
            <a:r>
              <a:rPr lang="en-US" altLang="ko-KR" dirty="0"/>
              <a:t>php</a:t>
            </a:r>
            <a:r>
              <a:rPr lang="ko-KR" altLang="en-US" dirty="0"/>
              <a:t>를 버전을 확인</a:t>
            </a:r>
          </a:p>
        </p:txBody>
      </p:sp>
    </p:spTree>
    <p:extLst>
      <p:ext uri="{BB962C8B-B14F-4D97-AF65-F5344CB8AC3E}">
        <p14:creationId xmlns:p14="http://schemas.microsoft.com/office/powerpoint/2010/main" val="143353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69"/>
            <a:ext cx="9428086" cy="63301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203551-946C-434D-8F92-9CE07AD4AA26}"/>
              </a:ext>
            </a:extLst>
          </p:cNvPr>
          <p:cNvSpPr txBox="1"/>
          <p:nvPr/>
        </p:nvSpPr>
        <p:spPr>
          <a:xfrm>
            <a:off x="9428086" y="1358284"/>
            <a:ext cx="28264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&lt;?php</a:t>
            </a:r>
          </a:p>
          <a:p>
            <a:r>
              <a:rPr lang="en-US" altLang="ko-KR" dirty="0"/>
              <a:t>?&gt; -&gt;php</a:t>
            </a:r>
            <a:r>
              <a:rPr lang="ko-KR" altLang="en-US" dirty="0"/>
              <a:t>파일을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Echo </a:t>
            </a:r>
            <a:r>
              <a:rPr lang="ko-KR" altLang="en-US" dirty="0"/>
              <a:t>명령으로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ko-KR" altLang="en-US" dirty="0"/>
              <a:t>창에서 </a:t>
            </a:r>
            <a:endParaRPr lang="en-US" altLang="ko-KR" dirty="0"/>
          </a:p>
          <a:p>
            <a:r>
              <a:rPr lang="en-US" altLang="ko-KR" dirty="0"/>
              <a:t>Php </a:t>
            </a:r>
            <a:r>
              <a:rPr lang="ko-KR" altLang="en-US" dirty="0"/>
              <a:t>파일명</a:t>
            </a:r>
            <a:r>
              <a:rPr lang="en-US" altLang="ko-KR" dirty="0"/>
              <a:t>.php</a:t>
            </a:r>
            <a:r>
              <a:rPr lang="ko-KR" altLang="en-US" dirty="0"/>
              <a:t> 명령으로</a:t>
            </a:r>
            <a:endParaRPr lang="en-US" altLang="ko-KR" dirty="0"/>
          </a:p>
          <a:p>
            <a:r>
              <a:rPr lang="en-US" altLang="ko-KR" dirty="0"/>
              <a:t>Php</a:t>
            </a:r>
            <a:r>
              <a:rPr lang="ko-KR" altLang="en-US" dirty="0"/>
              <a:t> 파일을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127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09478" y="1205620"/>
            <a:ext cx="3711897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php -S localhost:8000</a:t>
            </a:r>
            <a:endParaRPr lang="en-US" altLang="ko-KR" sz="2800" dirty="0"/>
          </a:p>
          <a:p>
            <a:endParaRPr lang="en-US" altLang="ko-KR" sz="3600" dirty="0"/>
          </a:p>
          <a:p>
            <a:r>
              <a:rPr lang="ko-KR" altLang="en-US" sz="3600" dirty="0"/>
              <a:t>명령으로 서버를 켤 수 있다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r>
              <a:rPr lang="ko-KR" altLang="en-US" sz="2400" dirty="0"/>
              <a:t>최초에는 지정한 파일이 없어서 찾을 수 없다고 나옴</a:t>
            </a:r>
            <a:r>
              <a:rPr lang="en-US" altLang="ko-KR" sz="2400" dirty="0"/>
              <a:t>-&gt; index </a:t>
            </a:r>
            <a:r>
              <a:rPr lang="ko-KR" altLang="en-US" sz="2400" dirty="0"/>
              <a:t>파일로 변경하면 바로 시작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" y="190283"/>
            <a:ext cx="7187491" cy="6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7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2968" t="3290" r="1621" b="46801"/>
          <a:stretch/>
        </p:blipFill>
        <p:spPr>
          <a:xfrm>
            <a:off x="0" y="195309"/>
            <a:ext cx="3870664" cy="21750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F28681-8C12-414C-BD9F-A926D1982E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1" b="39269"/>
          <a:stretch/>
        </p:blipFill>
        <p:spPr>
          <a:xfrm>
            <a:off x="97655" y="2042445"/>
            <a:ext cx="9023136" cy="4620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E294E-D27F-4152-A87C-9BA1837C877A}"/>
              </a:ext>
            </a:extLst>
          </p:cNvPr>
          <p:cNvSpPr txBox="1"/>
          <p:nvPr/>
        </p:nvSpPr>
        <p:spPr>
          <a:xfrm>
            <a:off x="5743851" y="783264"/>
            <a:ext cx="5672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Localhost:8000/</a:t>
            </a:r>
            <a:r>
              <a:rPr lang="ko-KR" altLang="en-US" sz="2800" dirty="0"/>
              <a:t>실행할 파일 </a:t>
            </a:r>
            <a:endParaRPr lang="en-US" altLang="ko-KR" sz="2800" dirty="0"/>
          </a:p>
          <a:p>
            <a:r>
              <a:rPr lang="en-US" altLang="ko-KR" sz="2800" dirty="0"/>
              <a:t>-&gt; </a:t>
            </a:r>
            <a:r>
              <a:rPr lang="ko-KR" altLang="en-US" sz="2800" dirty="0"/>
              <a:t>원하는 파일을 실행 할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768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083"/>
            <a:ext cx="12192000" cy="63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4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260</Words>
  <Application>Microsoft Office PowerPoint</Application>
  <PresentationFormat>와이드스크린</PresentationFormat>
  <Paragraphs>74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PHP 1주차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1주차 </dc:title>
  <dc:creator>엄 인섭</dc:creator>
  <cp:lastModifiedBy>엄 인섭</cp:lastModifiedBy>
  <cp:revision>21</cp:revision>
  <dcterms:created xsi:type="dcterms:W3CDTF">2019-08-31T05:36:01Z</dcterms:created>
  <dcterms:modified xsi:type="dcterms:W3CDTF">2019-08-31T07:38:37Z</dcterms:modified>
</cp:coreProperties>
</file>