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2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1EC87-6003-46E1-AAEF-BA085FCA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7AAF85-A547-46C0-904C-6C18F5AC8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0304D-CD95-420D-8D81-61BC1892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0653D-899D-47F1-87B1-CCECF874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9A700-F1AA-4EB0-9A1B-DB37106C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7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2E852-F4D9-44B1-AC13-501DD45E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EDAE9A-CDCA-4B6E-9F57-EEF6B2941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7B65D-D1A6-4631-8D32-C9F5FF33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2EB3D-8BB2-49EE-A09C-160A7D22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A5FC1-B063-474D-A9DC-712374FB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E2D274-57C7-46FB-AA08-8980603F9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2F8007-0403-4EC2-A1F7-A2DFFE400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50224-7DAD-4963-A0EC-729E4DFA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DC7BB-FC49-484D-A7A5-D37FDFA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14A86-78E6-42D5-9576-74D8BBFD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3AFAB-E165-4F77-A8D1-C19FFF8B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0CEBD-E7D7-4F42-A7C9-92199437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82D81-7ABA-44D2-B474-4055F9D1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B9ACD-B2AD-4CD4-9D7F-8C64FC41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62511-AEF0-4014-8254-662AC3F6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0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14B92-ED59-4640-8FDC-6EA89524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FF3C5-D0E2-42C2-8D38-6F4A90250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F8078-3430-4FC6-BB0A-5826F5FA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5DB65-DB45-4F51-B856-38800DF1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1378E-59C4-4AA0-8177-828CEABE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5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EE9AE-D3E8-4594-8B54-D68076AB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A054A-523B-4806-B635-79B2727A7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7BA19C-54AD-4F0C-9787-2A0238EF8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524E1-B68A-4B54-B702-3A3A76A3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F9328-FC3F-48B0-AC22-92C51D75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A9B7F-A061-420C-AFF6-C12A2BBB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6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CE6FB-E441-4C68-817F-43E09B41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C34AE-0250-4687-9938-5D3ED6E3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AF5F45-2365-41E6-9A22-D13CA8528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3C54B7-D4BC-4A2C-AA3D-B88D4A63D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110D1A-1F4E-4192-B8D9-469FDD7F2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2FD88C-7E89-4FC2-8A18-31BE6FC6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42A72E-75F2-4F08-81B9-0EB499DF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71DF00-A338-4928-958C-471AFE69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3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E565A-E456-4FCD-98AD-5E8A1090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636019-1E57-444F-B3A7-451B3FDC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381CA1-ADA0-4CC3-A27B-2E3E89D9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D26992-6382-456B-8302-7EE57389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34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E3E604-4CAD-4B82-A2CD-3C5AC447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FFD810-9527-47C1-8828-541802EA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23EAF-EC23-475D-B0B4-BF7371F0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51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C5F4D-31CD-495E-A6AC-C1F1CF7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98844-CC5A-488F-AF91-636305090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B9250-7287-4BFD-9BA6-6C3EEA8E6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5218F-ACF7-4B75-AEC5-9B8F05CD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94137-9481-4321-B208-D8B9BA85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F173E-9954-4158-90AA-4BB669E3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6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F3D65-2345-4F95-ADFF-45C110C4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9AF463-B6CF-4518-AFFE-F1879D65B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AEB07-9BD8-4BFE-87B5-EA0329200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B6A811-8164-4EF4-98AC-39CB4708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34E31-36AC-45B0-AA8A-52896793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1BC38-6DC2-4581-A680-E66153B0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3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D6E7ED-5AE5-4334-964C-AD22F969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BFA5E-8CF4-4690-A29A-03728A871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89FC2-A7E6-43F8-BBFB-835A9668B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4E5FE-229C-4D9F-8978-F3E8CC233105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70595-D9C4-4B69-86FF-0AA64B087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CDDC1-3A29-4B8B-B787-C814B5A78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91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6D9472-FBD5-43C4-B9E7-27A786188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US" altLang="ko-KR" sz="5400"/>
              <a:t>PHP</a:t>
            </a:r>
            <a:r>
              <a:rPr lang="ko-KR" altLang="en-US" sz="5400"/>
              <a:t> </a:t>
            </a:r>
            <a:r>
              <a:rPr lang="en-US" altLang="ko-KR" sz="5400"/>
              <a:t>2</a:t>
            </a:r>
            <a:r>
              <a:rPr lang="ko-KR" altLang="en-US" sz="540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FEA3-9170-4284-90E2-5E122B99F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en-US" altLang="ko-KR"/>
              <a:t>201640125_</a:t>
            </a:r>
            <a:r>
              <a:rPr lang="ko-KR" altLang="en-US"/>
              <a:t>엄인섭</a:t>
            </a:r>
          </a:p>
        </p:txBody>
      </p:sp>
    </p:spTree>
    <p:extLst>
      <p:ext uri="{BB962C8B-B14F-4D97-AF65-F5344CB8AC3E}">
        <p14:creationId xmlns:p14="http://schemas.microsoft.com/office/powerpoint/2010/main" val="236760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8F11FE-5704-488A-8CE8-FF711489B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012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7FC2B0-114A-464F-97E2-8B13C56F5803}"/>
              </a:ext>
            </a:extLst>
          </p:cNvPr>
          <p:cNvSpPr txBox="1"/>
          <p:nvPr/>
        </p:nvSpPr>
        <p:spPr>
          <a:xfrm>
            <a:off x="3273397" y="5290079"/>
            <a:ext cx="4834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파일을 읽어서 사용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{{{</a:t>
            </a:r>
            <a:r>
              <a:rPr lang="en-US" altLang="ko-KR" dirty="0" err="1"/>
              <a:t>daelim</a:t>
            </a:r>
            <a:r>
              <a:rPr lang="en-US" altLang="ko-KR" dirty="0"/>
              <a:t>}}}</a:t>
            </a:r>
            <a:r>
              <a:rPr lang="ko-KR" altLang="en-US" dirty="0"/>
              <a:t> </a:t>
            </a:r>
            <a:r>
              <a:rPr lang="ko-KR" altLang="en-US" dirty="0" err="1"/>
              <a:t>이중중괄호</a:t>
            </a:r>
            <a:r>
              <a:rPr lang="ko-KR" altLang="en-US" dirty="0"/>
              <a:t> </a:t>
            </a:r>
            <a:r>
              <a:rPr lang="ko-KR" altLang="en-US" dirty="0" err="1"/>
              <a:t>워시태그라고</a:t>
            </a:r>
            <a:r>
              <a:rPr lang="ko-KR" altLang="en-US" dirty="0"/>
              <a:t> 부른다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31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409F2D5-9748-4550-A54B-8DF3474C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042" y="81920"/>
            <a:ext cx="9569883" cy="3804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9BEE4C-1964-40AE-8DF5-8696CB47810A}"/>
              </a:ext>
            </a:extLst>
          </p:cNvPr>
          <p:cNvSpPr txBox="1"/>
          <p:nvPr/>
        </p:nvSpPr>
        <p:spPr>
          <a:xfrm>
            <a:off x="374281" y="4145869"/>
            <a:ext cx="7673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$body =</a:t>
            </a:r>
            <a:r>
              <a:rPr lang="en-US" altLang="ko-KR" dirty="0" err="1"/>
              <a:t>str_replace</a:t>
            </a:r>
            <a:r>
              <a:rPr lang="en-US" altLang="ko-KR" dirty="0"/>
              <a:t>("{{</a:t>
            </a:r>
            <a:r>
              <a:rPr lang="en-US" altLang="ko-KR" dirty="0" err="1"/>
              <a:t>daelim</a:t>
            </a:r>
            <a:r>
              <a:rPr lang="en-US" altLang="ko-KR" dirty="0"/>
              <a:t>}}","</a:t>
            </a:r>
            <a:r>
              <a:rPr lang="ko-KR" altLang="en-US" dirty="0"/>
              <a:t>대남이</a:t>
            </a:r>
            <a:r>
              <a:rPr lang="en-US" altLang="ko-KR" dirty="0"/>
              <a:t>", $body);</a:t>
            </a:r>
          </a:p>
          <a:p>
            <a:endParaRPr lang="en-US" altLang="ko-KR" dirty="0"/>
          </a:p>
          <a:p>
            <a:r>
              <a:rPr lang="en-US" altLang="ko-KR" dirty="0" err="1"/>
              <a:t>Str_replace</a:t>
            </a:r>
            <a:r>
              <a:rPr lang="en-US" altLang="ko-KR" dirty="0"/>
              <a:t>  “{{</a:t>
            </a:r>
            <a:r>
              <a:rPr lang="en-US" altLang="ko-KR" dirty="0" err="1"/>
              <a:t>daelim</a:t>
            </a:r>
            <a:r>
              <a:rPr lang="en-US" altLang="ko-KR" dirty="0"/>
              <a:t>}}” </a:t>
            </a:r>
            <a:r>
              <a:rPr lang="ko-KR" altLang="en-US" dirty="0"/>
              <a:t>을 찾아서 </a:t>
            </a:r>
            <a:r>
              <a:rPr lang="en-US" altLang="ko-KR" dirty="0"/>
              <a:t>“”</a:t>
            </a:r>
            <a:r>
              <a:rPr lang="ko-KR" altLang="en-US" dirty="0"/>
              <a:t>대남이로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” </a:t>
            </a:r>
            <a:r>
              <a:rPr lang="ko-KR" altLang="en-US" dirty="0"/>
              <a:t>해서 변수에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9B237-0189-40A1-81FC-471F19D50582}"/>
              </a:ext>
            </a:extLst>
          </p:cNvPr>
          <p:cNvSpPr txBox="1"/>
          <p:nvPr/>
        </p:nvSpPr>
        <p:spPr>
          <a:xfrm>
            <a:off x="374281" y="5532120"/>
            <a:ext cx="5176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$name= "</a:t>
            </a:r>
            <a:r>
              <a:rPr lang="ko-KR" altLang="en-US" dirty="0"/>
              <a:t>대남이 짱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$body =</a:t>
            </a:r>
            <a:r>
              <a:rPr lang="en-US" altLang="ko-KR" dirty="0" err="1"/>
              <a:t>str_replace</a:t>
            </a:r>
            <a:r>
              <a:rPr lang="en-US" altLang="ko-KR" dirty="0"/>
              <a:t>("{{</a:t>
            </a:r>
            <a:r>
              <a:rPr lang="en-US" altLang="ko-KR" dirty="0" err="1"/>
              <a:t>daelim</a:t>
            </a:r>
            <a:r>
              <a:rPr lang="en-US" altLang="ko-KR" dirty="0"/>
              <a:t>}}",$name, $body); </a:t>
            </a:r>
          </a:p>
          <a:p>
            <a:endParaRPr lang="en-US" altLang="ko-KR" dirty="0"/>
          </a:p>
          <a:p>
            <a:r>
              <a:rPr lang="ko-KR" altLang="en-US" dirty="0" err="1"/>
              <a:t>처럼</a:t>
            </a:r>
            <a:r>
              <a:rPr lang="ko-KR" altLang="en-US" dirty="0"/>
              <a:t> 사용 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39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C3FDF9-E7DA-43F2-8734-4F402615D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797"/>
            <a:ext cx="12192000" cy="33202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5A6FAB-F19B-4511-B67B-7FD75444E9F4}"/>
              </a:ext>
            </a:extLst>
          </p:cNvPr>
          <p:cNvSpPr txBox="1"/>
          <p:nvPr/>
        </p:nvSpPr>
        <p:spPr>
          <a:xfrm>
            <a:off x="1497367" y="4357457"/>
            <a:ext cx="2301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커리스트링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ko-KR" altLang="en-US" dirty="0" err="1"/>
              <a:t>을통해</a:t>
            </a:r>
            <a:r>
              <a:rPr lang="ko-KR" altLang="en-US" dirty="0"/>
              <a:t> 값을 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48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10E022A-DA4B-4578-8202-A780A3A1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545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76EA87-6488-4181-B1E9-62AA24AA3DB3}"/>
              </a:ext>
            </a:extLst>
          </p:cNvPr>
          <p:cNvSpPr txBox="1"/>
          <p:nvPr/>
        </p:nvSpPr>
        <p:spPr>
          <a:xfrm>
            <a:off x="6096000" y="5147685"/>
            <a:ext cx="4388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&amp;</a:t>
            </a:r>
            <a:r>
              <a:rPr lang="ko-KR" altLang="en-US" dirty="0"/>
              <a:t>를 써서 여러 개의 값을 받을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$_GET[‘</a:t>
            </a:r>
            <a:r>
              <a:rPr lang="ko-KR" altLang="en-US" dirty="0"/>
              <a:t>변수</a:t>
            </a:r>
            <a:r>
              <a:rPr lang="en-US" altLang="ko-KR" dirty="0"/>
              <a:t>’] </a:t>
            </a:r>
            <a:r>
              <a:rPr lang="ko-KR" altLang="en-US" dirty="0"/>
              <a:t>변수에 값을 저장해서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62F032-5226-4861-9E84-AA473F566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5625"/>
            <a:ext cx="48958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1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5440152-70BA-4456-AA62-17B8E0104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4" y="89451"/>
            <a:ext cx="12073631" cy="47608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BC6C86-3BBC-491F-A4D7-0412C3D65BC3}"/>
              </a:ext>
            </a:extLst>
          </p:cNvPr>
          <p:cNvSpPr txBox="1"/>
          <p:nvPr/>
        </p:nvSpPr>
        <p:spPr>
          <a:xfrm>
            <a:off x="4332591" y="5548061"/>
            <a:ext cx="207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의 값을 출력</a:t>
            </a:r>
          </a:p>
        </p:txBody>
      </p:sp>
    </p:spTree>
    <p:extLst>
      <p:ext uri="{BB962C8B-B14F-4D97-AF65-F5344CB8AC3E}">
        <p14:creationId xmlns:p14="http://schemas.microsoft.com/office/powerpoint/2010/main" val="411373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C31AF-7F7A-400A-A5DB-240CAFBBCD45}"/>
              </a:ext>
            </a:extLst>
          </p:cNvPr>
          <p:cNvSpPr txBox="1"/>
          <p:nvPr/>
        </p:nvSpPr>
        <p:spPr>
          <a:xfrm>
            <a:off x="4099180" y="5157303"/>
            <a:ext cx="461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Php</a:t>
            </a:r>
            <a:r>
              <a:rPr lang="ko-KR" altLang="en-US" dirty="0"/>
              <a:t> </a:t>
            </a:r>
            <a:r>
              <a:rPr lang="en-US" altLang="ko-KR" dirty="0"/>
              <a:t>–S localhost : 8000 –t ./public</a:t>
            </a:r>
          </a:p>
          <a:p>
            <a:endParaRPr lang="en-US" altLang="ko-KR" dirty="0"/>
          </a:p>
          <a:p>
            <a:r>
              <a:rPr lang="ko-KR" altLang="en-US" dirty="0" err="1"/>
              <a:t>폴더에있는</a:t>
            </a:r>
            <a:r>
              <a:rPr lang="ko-KR" altLang="en-US" dirty="0"/>
              <a:t> 파일로 서버 시작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E8617A-305B-4312-B3CE-CE7C1A2E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2" y="238539"/>
            <a:ext cx="11539330" cy="430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0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238E78-F2FA-455B-9023-161CC0B34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119073"/>
            <a:ext cx="7723573" cy="62373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368C07-9F9F-4262-AF58-E8204EFB6FE0}"/>
              </a:ext>
            </a:extLst>
          </p:cNvPr>
          <p:cNvSpPr txBox="1"/>
          <p:nvPr/>
        </p:nvSpPr>
        <p:spPr>
          <a:xfrm>
            <a:off x="8398277" y="1951672"/>
            <a:ext cx="3165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 bootstrap </a:t>
            </a:r>
            <a:r>
              <a:rPr lang="ko-KR" altLang="en-US" dirty="0"/>
              <a:t>에서 하나의 </a:t>
            </a:r>
            <a:endParaRPr lang="en-US" altLang="ko-KR" dirty="0"/>
          </a:p>
          <a:p>
            <a:r>
              <a:rPr lang="ko-KR" altLang="en-US" dirty="0"/>
              <a:t>웹페이지를 다운받아서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File_get_contents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endParaRPr lang="en-US" altLang="ko-KR" dirty="0"/>
          </a:p>
          <a:p>
            <a:r>
              <a:rPr lang="ko-KR" altLang="en-US" dirty="0"/>
              <a:t>웹페이지를 실행</a:t>
            </a:r>
          </a:p>
        </p:txBody>
      </p:sp>
    </p:spTree>
    <p:extLst>
      <p:ext uri="{BB962C8B-B14F-4D97-AF65-F5344CB8AC3E}">
        <p14:creationId xmlns:p14="http://schemas.microsoft.com/office/powerpoint/2010/main" val="12589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A9760F2-7C46-4567-B4EA-2E3F209B4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0" y="107117"/>
            <a:ext cx="8672488" cy="6116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DBC7BE-07BF-40C1-ADAB-BADACC6146C6}"/>
              </a:ext>
            </a:extLst>
          </p:cNvPr>
          <p:cNvSpPr txBox="1"/>
          <p:nvPr/>
        </p:nvSpPr>
        <p:spPr>
          <a:xfrm>
            <a:off x="5638800" y="26198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7E2AF-85F0-4F8F-808A-84807B57A9C7}"/>
              </a:ext>
            </a:extLst>
          </p:cNvPr>
          <p:cNvSpPr txBox="1"/>
          <p:nvPr/>
        </p:nvSpPr>
        <p:spPr>
          <a:xfrm>
            <a:off x="8992085" y="2505670"/>
            <a:ext cx="3199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 </a:t>
            </a:r>
            <a:r>
              <a:rPr lang="ko-KR" altLang="en-US" dirty="0"/>
              <a:t>도메인의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이전에서 깨졌던 부분을 수정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D72938-C921-49F9-BE35-BAFFFF3671E5}"/>
              </a:ext>
            </a:extLst>
          </p:cNvPr>
          <p:cNvCxnSpPr/>
          <p:nvPr/>
        </p:nvCxnSpPr>
        <p:spPr>
          <a:xfrm>
            <a:off x="1109708" y="3045041"/>
            <a:ext cx="864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63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80BB66-C1A2-428F-94FE-6B04C35D1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46" y="616766"/>
            <a:ext cx="9549089" cy="39919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947127-28C8-43CA-996B-D25F0FB75499}"/>
              </a:ext>
            </a:extLst>
          </p:cNvPr>
          <p:cNvSpPr txBox="1"/>
          <p:nvPr/>
        </p:nvSpPr>
        <p:spPr>
          <a:xfrm>
            <a:off x="2112885" y="5378129"/>
            <a:ext cx="862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str_replace</a:t>
            </a:r>
            <a:r>
              <a:rPr lang="en-US" altLang="ko-KR" dirty="0"/>
              <a:t>("</a:t>
            </a:r>
            <a:r>
              <a:rPr lang="ko-KR" altLang="en-US" dirty="0" err="1"/>
              <a:t>찾을문자열</a:t>
            </a:r>
            <a:r>
              <a:rPr lang="en-US" altLang="ko-KR" dirty="0"/>
              <a:t>","</a:t>
            </a:r>
            <a:r>
              <a:rPr lang="ko-KR" altLang="en-US" dirty="0" err="1"/>
              <a:t>치환할문자열</a:t>
            </a:r>
            <a:r>
              <a:rPr lang="en-US" altLang="ko-KR" dirty="0"/>
              <a:t>","</a:t>
            </a:r>
            <a:r>
              <a:rPr lang="ko-KR" altLang="en-US" dirty="0"/>
              <a:t>대상문자열</a:t>
            </a:r>
            <a:r>
              <a:rPr lang="en-US" altLang="ko-KR" dirty="0"/>
              <a:t>");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02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5DDA22-D369-44D0-A679-0AC8013C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" y="244337"/>
            <a:ext cx="8077200" cy="5777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32B473-037E-4763-A769-1423EECF30BC}"/>
              </a:ext>
            </a:extLst>
          </p:cNvPr>
          <p:cNvSpPr txBox="1"/>
          <p:nvPr/>
        </p:nvSpPr>
        <p:spPr>
          <a:xfrm>
            <a:off x="8742863" y="1779395"/>
            <a:ext cx="32768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 –all </a:t>
            </a:r>
            <a:r>
              <a:rPr lang="ko-KR" altLang="en-US" dirty="0" err="1"/>
              <a:t>모든파일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clone </a:t>
            </a:r>
            <a:r>
              <a:rPr lang="ko-KR" altLang="en-US" dirty="0"/>
              <a:t>으로 </a:t>
            </a:r>
            <a:r>
              <a:rPr lang="en-US" altLang="ko-KR" dirty="0"/>
              <a:t>daelim_2019_2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335327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2266E4-D057-43CC-84FF-B7673C9D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199"/>
            <a:ext cx="9972675" cy="586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B0EC7C-7800-4571-8A71-B14443D0EF10}"/>
              </a:ext>
            </a:extLst>
          </p:cNvPr>
          <p:cNvSpPr txBox="1"/>
          <p:nvPr/>
        </p:nvSpPr>
        <p:spPr>
          <a:xfrm>
            <a:off x="9972675" y="2219417"/>
            <a:ext cx="2296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Composer</a:t>
            </a:r>
            <a:r>
              <a:rPr lang="ko-KR" altLang="en-US" dirty="0"/>
              <a:t>를 다운 후 </a:t>
            </a:r>
            <a:endParaRPr lang="en-US" altLang="ko-KR" dirty="0"/>
          </a:p>
          <a:p>
            <a:r>
              <a:rPr lang="en-US" altLang="ko-KR" dirty="0" err="1"/>
              <a:t>Cmd</a:t>
            </a:r>
            <a:r>
              <a:rPr lang="ko-KR" altLang="en-US" dirty="0"/>
              <a:t>창에서 </a:t>
            </a:r>
            <a:r>
              <a:rPr lang="en-US" altLang="ko-KR" dirty="0"/>
              <a:t>composer </a:t>
            </a:r>
            <a:r>
              <a:rPr lang="ko-KR" altLang="en-US" dirty="0"/>
              <a:t>하면 확인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327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5E8EDCB-62E0-4E69-A242-807E59F2D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170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48250A-3D4C-49DE-B73B-8A34E4541498}"/>
              </a:ext>
            </a:extLst>
          </p:cNvPr>
          <p:cNvSpPr txBox="1"/>
          <p:nvPr/>
        </p:nvSpPr>
        <p:spPr>
          <a:xfrm>
            <a:off x="9987379" y="2778710"/>
            <a:ext cx="37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Jiny</a:t>
            </a:r>
            <a:r>
              <a:rPr lang="ko-KR" altLang="en-US" dirty="0"/>
              <a:t> </a:t>
            </a:r>
            <a:r>
              <a:rPr lang="en-US" altLang="ko-KR" dirty="0"/>
              <a:t>php</a:t>
            </a:r>
            <a:r>
              <a:rPr lang="ko-KR" altLang="en-US" dirty="0"/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78391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30CAA0-06FF-407C-AF55-AB94892F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875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2F56C6-1078-4E60-BAA9-17F5F1BAA2E5}"/>
              </a:ext>
            </a:extLst>
          </p:cNvPr>
          <p:cNvSpPr txBox="1"/>
          <p:nvPr/>
        </p:nvSpPr>
        <p:spPr>
          <a:xfrm>
            <a:off x="674255" y="6096000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서버를 켜서 확인 맨처음은 </a:t>
            </a:r>
            <a:r>
              <a:rPr lang="en-US" altLang="ko-KR" dirty="0"/>
              <a:t>index </a:t>
            </a:r>
            <a:r>
              <a:rPr lang="ko-KR" altLang="en-US" dirty="0"/>
              <a:t>파일 실행</a:t>
            </a:r>
          </a:p>
        </p:txBody>
      </p:sp>
    </p:spTree>
    <p:extLst>
      <p:ext uri="{BB962C8B-B14F-4D97-AF65-F5344CB8AC3E}">
        <p14:creationId xmlns:p14="http://schemas.microsoft.com/office/powerpoint/2010/main" val="202176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7C36F8-4BEC-4860-92E3-52A112F4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9414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E13B23-CF39-4851-BD5D-16593D7F3AD9}"/>
              </a:ext>
            </a:extLst>
          </p:cNvPr>
          <p:cNvSpPr txBox="1"/>
          <p:nvPr/>
        </p:nvSpPr>
        <p:spPr>
          <a:xfrm>
            <a:off x="9794147" y="1681018"/>
            <a:ext cx="2456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Phpinfo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Php</a:t>
            </a:r>
            <a:r>
              <a:rPr lang="ko-KR" altLang="en-US" dirty="0"/>
              <a:t>정보와 설정을 </a:t>
            </a:r>
            <a:endParaRPr lang="en-US" altLang="ko-KR" dirty="0"/>
          </a:p>
          <a:p>
            <a:r>
              <a:rPr lang="ko-KR" altLang="en-US" dirty="0"/>
              <a:t>출력 하는 함수</a:t>
            </a:r>
          </a:p>
        </p:txBody>
      </p:sp>
    </p:spTree>
    <p:extLst>
      <p:ext uri="{BB962C8B-B14F-4D97-AF65-F5344CB8AC3E}">
        <p14:creationId xmlns:p14="http://schemas.microsoft.com/office/powerpoint/2010/main" val="349522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73A24C-87ED-406B-A4E4-955BA47E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58575" cy="5400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E5C031-E56F-468D-96B7-261DB7F5B672}"/>
              </a:ext>
            </a:extLst>
          </p:cNvPr>
          <p:cNvSpPr txBox="1"/>
          <p:nvPr/>
        </p:nvSpPr>
        <p:spPr>
          <a:xfrm>
            <a:off x="3072572" y="5958378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Const </a:t>
            </a:r>
            <a:r>
              <a:rPr lang="ko-KR" altLang="en-US" dirty="0"/>
              <a:t>상수를 선언한다</a:t>
            </a:r>
            <a:r>
              <a:rPr lang="en-US" altLang="ko-KR" dirty="0"/>
              <a:t>. </a:t>
            </a:r>
            <a:r>
              <a:rPr lang="ko-KR" altLang="en-US" dirty="0"/>
              <a:t>이외에도 </a:t>
            </a:r>
            <a:r>
              <a:rPr lang="en-US" altLang="ko-KR" dirty="0"/>
              <a:t>define </a:t>
            </a:r>
            <a:r>
              <a:rPr lang="ko-KR" altLang="en-US" dirty="0" err="1"/>
              <a:t>이있다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80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DECD80-6120-43C9-B16E-EAB9125E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" y="0"/>
            <a:ext cx="10802188" cy="48170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04224-5F6C-477C-B612-59D94EF37F16}"/>
              </a:ext>
            </a:extLst>
          </p:cNvPr>
          <p:cNvSpPr txBox="1"/>
          <p:nvPr/>
        </p:nvSpPr>
        <p:spPr>
          <a:xfrm>
            <a:off x="3095191" y="5378979"/>
            <a:ext cx="5780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print_r</a:t>
            </a:r>
            <a:r>
              <a:rPr lang="en-US" altLang="ko-KR" dirty="0"/>
              <a:t>(</a:t>
            </a:r>
            <a:r>
              <a:rPr lang="en-US" altLang="ko-KR" dirty="0" err="1"/>
              <a:t>get_defined_constants</a:t>
            </a:r>
            <a:r>
              <a:rPr lang="en-US" altLang="ko-KR" dirty="0"/>
              <a:t>());  </a:t>
            </a:r>
            <a:r>
              <a:rPr lang="ko-KR" altLang="en-US" dirty="0"/>
              <a:t>모든 상수가 나온다</a:t>
            </a:r>
          </a:p>
          <a:p>
            <a:endParaRPr lang="en-US" altLang="ko-KR" dirty="0"/>
          </a:p>
          <a:p>
            <a:r>
              <a:rPr lang="ko-KR" altLang="en-US" dirty="0"/>
              <a:t>미리 지정해둔 상수는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62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889853-155F-4E3F-8ACA-369D2B12A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1648"/>
            <a:ext cx="7572529" cy="3142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AD56DE-E269-4D6F-8E14-94A955F0BD29}"/>
              </a:ext>
            </a:extLst>
          </p:cNvPr>
          <p:cNvSpPr txBox="1"/>
          <p:nvPr/>
        </p:nvSpPr>
        <p:spPr>
          <a:xfrm>
            <a:off x="7848400" y="2664141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중복해서 사용할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A4BAD-11FD-4B8B-AFAC-D8C2CD79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18" y="3033473"/>
            <a:ext cx="35052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223</Words>
  <Application>Microsoft Office PowerPoint</Application>
  <PresentationFormat>와이드스크린</PresentationFormat>
  <Paragraphs>49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PHP 2주차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2주차</dc:title>
  <dc:creator>엄 인섭</dc:creator>
  <cp:lastModifiedBy>엄 인섭</cp:lastModifiedBy>
  <cp:revision>11</cp:revision>
  <dcterms:created xsi:type="dcterms:W3CDTF">2019-09-07T12:33:16Z</dcterms:created>
  <dcterms:modified xsi:type="dcterms:W3CDTF">2019-09-07T13:00:43Z</dcterms:modified>
</cp:coreProperties>
</file>