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mil Kumaran K" initials="TKK" lastIdx="2" clrIdx="0">
    <p:extLst>
      <p:ext uri="{19B8F6BF-5375-455C-9EA6-DF929625EA0E}">
        <p15:presenceInfo xmlns:p15="http://schemas.microsoft.com/office/powerpoint/2012/main" userId="128d47f2613890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BFF"/>
    <a:srgbClr val="0F58D6"/>
    <a:srgbClr val="FF0000"/>
    <a:srgbClr val="FFFFFF"/>
    <a:srgbClr val="2D353C"/>
    <a:srgbClr val="A7A7A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E998F-F1D8-4A59-8C2B-80E7C30B913B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1B28-D302-4589-933E-10CFFF0CA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20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51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1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73FB82-B7CD-4C7A-81D1-60F36F21787B}"/>
              </a:ext>
            </a:extLst>
          </p:cNvPr>
          <p:cNvSpPr/>
          <p:nvPr userDrawn="1"/>
        </p:nvSpPr>
        <p:spPr>
          <a:xfrm>
            <a:off x="1739898" y="2"/>
            <a:ext cx="10221903" cy="248398"/>
          </a:xfrm>
          <a:prstGeom prst="rect">
            <a:avLst/>
          </a:prstGeom>
          <a:solidFill>
            <a:srgbClr val="0F5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14C155-0854-438A-AFBB-2DB3CD20E175}"/>
              </a:ext>
            </a:extLst>
          </p:cNvPr>
          <p:cNvSpPr/>
          <p:nvPr userDrawn="1"/>
        </p:nvSpPr>
        <p:spPr>
          <a:xfrm>
            <a:off x="11983200" y="0"/>
            <a:ext cx="208800" cy="248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39A01-4F48-457F-A3EF-A200AF913488}"/>
              </a:ext>
            </a:extLst>
          </p:cNvPr>
          <p:cNvSpPr/>
          <p:nvPr userDrawn="1"/>
        </p:nvSpPr>
        <p:spPr>
          <a:xfrm>
            <a:off x="0" y="6609600"/>
            <a:ext cx="208800" cy="248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1300BD-1D35-49DB-A2D3-3779E3C15AE8}"/>
              </a:ext>
            </a:extLst>
          </p:cNvPr>
          <p:cNvSpPr/>
          <p:nvPr userDrawn="1"/>
        </p:nvSpPr>
        <p:spPr>
          <a:xfrm>
            <a:off x="222260" y="6609602"/>
            <a:ext cx="10221903" cy="248398"/>
          </a:xfrm>
          <a:prstGeom prst="rect">
            <a:avLst/>
          </a:prstGeom>
          <a:solidFill>
            <a:srgbClr val="0F5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97D10B-04A7-4C9A-86E8-F2FDC050B2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32909" cy="7405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E99D91-9EB7-47FA-A30E-44C3EFC4B87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19" y="6118129"/>
            <a:ext cx="1831182" cy="7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>
            <a:extLst>
              <a:ext uri="{FF2B5EF4-FFF2-40B4-BE49-F238E27FC236}">
                <a16:creationId xmlns:a16="http://schemas.microsoft.com/office/drawing/2014/main" id="{3CF78A3E-07F0-41D2-A912-AD8BC7170C83}"/>
              </a:ext>
            </a:extLst>
          </p:cNvPr>
          <p:cNvSpPr txBox="1">
            <a:spLocks/>
          </p:cNvSpPr>
          <p:nvPr/>
        </p:nvSpPr>
        <p:spPr>
          <a:xfrm>
            <a:off x="838200" y="2337179"/>
            <a:ext cx="10515600" cy="10918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rial Rounded MT Bold" panose="020F0704030504030204" pitchFamily="34" charset="0"/>
              </a:rPr>
              <a:t>E-Maintenance V7</a:t>
            </a:r>
          </a:p>
          <a:p>
            <a:endParaRPr lang="en-IN" dirty="0"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rgbClr val="0F58D6"/>
                </a:solidFill>
                <a:latin typeface="Arial Rounded MT Bold" panose="020F0704030504030204" pitchFamily="34" charset="0"/>
              </a:rPr>
              <a:t>How to add an Equipment when a Job is in </a:t>
            </a:r>
          </a:p>
          <a:p>
            <a:r>
              <a:rPr lang="en-US" sz="2800" dirty="0">
                <a:solidFill>
                  <a:srgbClr val="0F58D6"/>
                </a:solidFill>
                <a:latin typeface="Arial Rounded MT Bold" panose="020F0704030504030204" pitchFamily="34" charset="0"/>
              </a:rPr>
              <a:t>In Progress status?</a:t>
            </a:r>
            <a:endParaRPr lang="en-IN" sz="2800" dirty="0">
              <a:solidFill>
                <a:srgbClr val="0F58D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A6F28A-A80F-45AE-BAEB-2326D8C4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09" y="2173203"/>
            <a:ext cx="9438782" cy="2035237"/>
          </a:xfrm>
          <a:prstGeom prst="rect">
            <a:avLst/>
          </a:prstGeom>
        </p:spPr>
      </p:pic>
      <p:sp>
        <p:nvSpPr>
          <p:cNvPr id="2" name="Title 13">
            <a:extLst>
              <a:ext uri="{FF2B5EF4-FFF2-40B4-BE49-F238E27FC236}">
                <a16:creationId xmlns:a16="http://schemas.microsoft.com/office/drawing/2014/main" id="{0F1DC786-0D9D-4DDB-BD72-735315C436C9}"/>
              </a:ext>
            </a:extLst>
          </p:cNvPr>
          <p:cNvSpPr txBox="1">
            <a:spLocks/>
          </p:cNvSpPr>
          <p:nvPr/>
        </p:nvSpPr>
        <p:spPr>
          <a:xfrm>
            <a:off x="580754" y="803710"/>
            <a:ext cx="10515600" cy="468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Arial Rounded MT Bold" panose="020F0704030504030204" pitchFamily="34" charset="0"/>
              </a:rPr>
              <a:t>Job – </a:t>
            </a:r>
            <a:r>
              <a:rPr lang="en-IN" sz="2800" dirty="0">
                <a:solidFill>
                  <a:srgbClr val="3F9BFF"/>
                </a:solidFill>
                <a:latin typeface="Arial Rounded MT Bold" panose="020F0704030504030204" pitchFamily="34" charset="0"/>
              </a:rPr>
              <a:t>In Progress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1DB87-1387-454A-A41F-4B220CCA182C}"/>
              </a:ext>
            </a:extLst>
          </p:cNvPr>
          <p:cNvSpPr txBox="1"/>
          <p:nvPr/>
        </p:nvSpPr>
        <p:spPr>
          <a:xfrm>
            <a:off x="1376609" y="4786268"/>
            <a:ext cx="954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To add an Equipment when a Job is in In Progress status, contact reviewer of the Job.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Reviewer must update the status of job as Not Started (Page 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7D831-7E9E-451C-9209-74574D78B0A3}"/>
              </a:ext>
            </a:extLst>
          </p:cNvPr>
          <p:cNvSpPr/>
          <p:nvPr/>
        </p:nvSpPr>
        <p:spPr>
          <a:xfrm>
            <a:off x="7751428" y="3942826"/>
            <a:ext cx="738231" cy="184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22CAB3-1DFA-4265-8B1D-8C68E755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21" y="1775775"/>
            <a:ext cx="9633358" cy="3306449"/>
          </a:xfrm>
          <a:prstGeom prst="rect">
            <a:avLst/>
          </a:prstGeom>
        </p:spPr>
      </p:pic>
      <p:sp>
        <p:nvSpPr>
          <p:cNvPr id="2" name="Title 13">
            <a:extLst>
              <a:ext uri="{FF2B5EF4-FFF2-40B4-BE49-F238E27FC236}">
                <a16:creationId xmlns:a16="http://schemas.microsoft.com/office/drawing/2014/main" id="{90C67F0E-B0AF-4D84-812D-C223777C6224}"/>
              </a:ext>
            </a:extLst>
          </p:cNvPr>
          <p:cNvSpPr txBox="1">
            <a:spLocks/>
          </p:cNvSpPr>
          <p:nvPr/>
        </p:nvSpPr>
        <p:spPr>
          <a:xfrm>
            <a:off x="580754" y="803710"/>
            <a:ext cx="10515600" cy="468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Arial Rounded MT Bold" panose="020F0704030504030204" pitchFamily="34" charset="0"/>
              </a:rPr>
              <a:t>Reviewer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A2565F-8ECC-4027-8D15-49E5CABC83C4}"/>
              </a:ext>
            </a:extLst>
          </p:cNvPr>
          <p:cNvSpPr/>
          <p:nvPr/>
        </p:nvSpPr>
        <p:spPr>
          <a:xfrm>
            <a:off x="3061027" y="4455008"/>
            <a:ext cx="193901" cy="1841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386F4-B0E0-4F07-A57F-D59D9AE8EEAF}"/>
              </a:ext>
            </a:extLst>
          </p:cNvPr>
          <p:cNvSpPr txBox="1"/>
          <p:nvPr/>
        </p:nvSpPr>
        <p:spPr>
          <a:xfrm>
            <a:off x="1279321" y="5585790"/>
            <a:ext cx="954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Update Job Status as NOT STARTED and Save.</a:t>
            </a:r>
          </a:p>
        </p:txBody>
      </p:sp>
    </p:spTree>
    <p:extLst>
      <p:ext uri="{BB962C8B-B14F-4D97-AF65-F5344CB8AC3E}">
        <p14:creationId xmlns:p14="http://schemas.microsoft.com/office/powerpoint/2010/main" val="137200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7DE50-4E34-4E20-8313-78E432A3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99" y="1684371"/>
            <a:ext cx="9599802" cy="4019917"/>
          </a:xfrm>
          <a:prstGeom prst="rect">
            <a:avLst/>
          </a:prstGeom>
        </p:spPr>
      </p:pic>
      <p:sp>
        <p:nvSpPr>
          <p:cNvPr id="3" name="Title 13">
            <a:extLst>
              <a:ext uri="{FF2B5EF4-FFF2-40B4-BE49-F238E27FC236}">
                <a16:creationId xmlns:a16="http://schemas.microsoft.com/office/drawing/2014/main" id="{E1572067-6C98-4FA9-924C-D4A7C3D7DA06}"/>
              </a:ext>
            </a:extLst>
          </p:cNvPr>
          <p:cNvSpPr txBox="1">
            <a:spLocks/>
          </p:cNvSpPr>
          <p:nvPr/>
        </p:nvSpPr>
        <p:spPr>
          <a:xfrm>
            <a:off x="580754" y="803710"/>
            <a:ext cx="10515600" cy="468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Arial Rounded MT Bold" panose="020F0704030504030204" pitchFamily="34" charset="0"/>
              </a:rPr>
              <a:t>Planner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E42E6C6-72DE-4B60-9BCC-AC431368B1FB}"/>
              </a:ext>
            </a:extLst>
          </p:cNvPr>
          <p:cNvSpPr/>
          <p:nvPr/>
        </p:nvSpPr>
        <p:spPr>
          <a:xfrm>
            <a:off x="9251820" y="2730165"/>
            <a:ext cx="964733" cy="353985"/>
          </a:xfrm>
          <a:prstGeom prst="wedgeRoundRectCallout">
            <a:avLst>
              <a:gd name="adj1" fmla="val -32823"/>
              <a:gd name="adj2" fmla="val 15921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Edit Job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804130-B6ED-4C3E-A281-B8E11364CDCA}"/>
              </a:ext>
            </a:extLst>
          </p:cNvPr>
          <p:cNvSpPr/>
          <p:nvPr/>
        </p:nvSpPr>
        <p:spPr>
          <a:xfrm>
            <a:off x="9328560" y="3602050"/>
            <a:ext cx="218114" cy="198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30B67-0F77-4664-A52A-2D96FC17FC5E}"/>
              </a:ext>
            </a:extLst>
          </p:cNvPr>
          <p:cNvSpPr/>
          <p:nvPr/>
        </p:nvSpPr>
        <p:spPr>
          <a:xfrm>
            <a:off x="1711356" y="2986947"/>
            <a:ext cx="964733" cy="226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7F9B3B-083B-496E-8EF4-CD3F9B257D4A}"/>
              </a:ext>
            </a:extLst>
          </p:cNvPr>
          <p:cNvSpPr/>
          <p:nvPr/>
        </p:nvSpPr>
        <p:spPr>
          <a:xfrm>
            <a:off x="8380603" y="4010404"/>
            <a:ext cx="134224" cy="125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9428B7-F244-4CB3-B766-98A599F17038}"/>
              </a:ext>
            </a:extLst>
          </p:cNvPr>
          <p:cNvSpPr/>
          <p:nvPr/>
        </p:nvSpPr>
        <p:spPr>
          <a:xfrm>
            <a:off x="9340666" y="3346322"/>
            <a:ext cx="193901" cy="1841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2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CD27928-AE09-4242-BF7E-C3287ED10224}"/>
              </a:ext>
            </a:extLst>
          </p:cNvPr>
          <p:cNvSpPr/>
          <p:nvPr/>
        </p:nvSpPr>
        <p:spPr>
          <a:xfrm>
            <a:off x="1304489" y="2260468"/>
            <a:ext cx="1878976" cy="335560"/>
          </a:xfrm>
          <a:prstGeom prst="wedgeRoundRectCallout">
            <a:avLst>
              <a:gd name="adj1" fmla="val 33231"/>
              <a:gd name="adj2" fmla="val 20676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Select </a:t>
            </a:r>
            <a:r>
              <a:rPr lang="en-AU" sz="1400" dirty="0" err="1">
                <a:solidFill>
                  <a:schemeClr val="bg1"/>
                </a:solidFill>
              </a:rPr>
              <a:t>Equipments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4B508B0-2D46-449A-B11C-4C0144AC584C}"/>
              </a:ext>
            </a:extLst>
          </p:cNvPr>
          <p:cNvSpPr/>
          <p:nvPr/>
        </p:nvSpPr>
        <p:spPr>
          <a:xfrm>
            <a:off x="390327" y="3549911"/>
            <a:ext cx="1224921" cy="335560"/>
          </a:xfrm>
          <a:prstGeom prst="wedgeRoundRectCallout">
            <a:avLst>
              <a:gd name="adj1" fmla="val -2988"/>
              <a:gd name="adj2" fmla="val -103328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Go to “Jobs”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D9190C-78E7-4571-A3CC-1F5C5E069418}"/>
              </a:ext>
            </a:extLst>
          </p:cNvPr>
          <p:cNvSpPr/>
          <p:nvPr/>
        </p:nvSpPr>
        <p:spPr>
          <a:xfrm>
            <a:off x="850831" y="3246374"/>
            <a:ext cx="193901" cy="1841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187A60-0864-406C-B985-2894BD50754E}"/>
              </a:ext>
            </a:extLst>
          </p:cNvPr>
          <p:cNvSpPr/>
          <p:nvPr/>
        </p:nvSpPr>
        <p:spPr>
          <a:xfrm>
            <a:off x="2750636" y="3008146"/>
            <a:ext cx="193901" cy="1841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3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71D75A03-AEAD-4008-9FE6-92B3B5ABDF19}"/>
              </a:ext>
            </a:extLst>
          </p:cNvPr>
          <p:cNvSpPr/>
          <p:nvPr/>
        </p:nvSpPr>
        <p:spPr>
          <a:xfrm>
            <a:off x="8178792" y="4654138"/>
            <a:ext cx="1896866" cy="532250"/>
          </a:xfrm>
          <a:prstGeom prst="wedgeRoundRectCallout">
            <a:avLst>
              <a:gd name="adj1" fmla="val -24144"/>
              <a:gd name="adj2" fmla="val -166663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Choose Equipment and Save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A354DE-1488-4BA8-A57B-51ECD31F694D}"/>
              </a:ext>
            </a:extLst>
          </p:cNvPr>
          <p:cNvSpPr/>
          <p:nvPr/>
        </p:nvSpPr>
        <p:spPr>
          <a:xfrm>
            <a:off x="8580984" y="3981269"/>
            <a:ext cx="193901" cy="1841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A25F29-ED64-4B01-B6B0-6E54D566FCC0}"/>
              </a:ext>
            </a:extLst>
          </p:cNvPr>
          <p:cNvSpPr/>
          <p:nvPr/>
        </p:nvSpPr>
        <p:spPr>
          <a:xfrm>
            <a:off x="7609259" y="2525018"/>
            <a:ext cx="193901" cy="1841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5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552990D-4B59-4522-B4C2-5F18C764914C}"/>
              </a:ext>
            </a:extLst>
          </p:cNvPr>
          <p:cNvSpPr/>
          <p:nvPr/>
        </p:nvSpPr>
        <p:spPr>
          <a:xfrm>
            <a:off x="9655730" y="1269720"/>
            <a:ext cx="1350625" cy="340538"/>
          </a:xfrm>
          <a:prstGeom prst="wedgeRoundRectCallout">
            <a:avLst>
              <a:gd name="adj1" fmla="val 11801"/>
              <a:gd name="adj2" fmla="val 24426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Update Job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202D94-7947-4988-9FE1-F7813919CA7C}"/>
              </a:ext>
            </a:extLst>
          </p:cNvPr>
          <p:cNvSpPr/>
          <p:nvPr/>
        </p:nvSpPr>
        <p:spPr>
          <a:xfrm>
            <a:off x="7870271" y="2503976"/>
            <a:ext cx="434829" cy="22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7BD730-6843-4A0A-93C6-129F80783A79}"/>
              </a:ext>
            </a:extLst>
          </p:cNvPr>
          <p:cNvSpPr/>
          <p:nvPr/>
        </p:nvSpPr>
        <p:spPr>
          <a:xfrm>
            <a:off x="10393703" y="2094679"/>
            <a:ext cx="193901" cy="1841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FEA6FC-FE03-45E2-BB89-9DF9A1830BEC}"/>
              </a:ext>
            </a:extLst>
          </p:cNvPr>
          <p:cNvSpPr/>
          <p:nvPr/>
        </p:nvSpPr>
        <p:spPr>
          <a:xfrm>
            <a:off x="10193068" y="2326389"/>
            <a:ext cx="595173" cy="22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9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23540E-1B20-4D47-B4F1-711C6DF2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99" y="2076268"/>
            <a:ext cx="9499599" cy="3003259"/>
          </a:xfrm>
          <a:prstGeom prst="rect">
            <a:avLst/>
          </a:prstGeom>
        </p:spPr>
      </p:pic>
      <p:sp>
        <p:nvSpPr>
          <p:cNvPr id="3" name="Title 13">
            <a:extLst>
              <a:ext uri="{FF2B5EF4-FFF2-40B4-BE49-F238E27FC236}">
                <a16:creationId xmlns:a16="http://schemas.microsoft.com/office/drawing/2014/main" id="{E1572067-6C98-4FA9-924C-D4A7C3D7DA06}"/>
              </a:ext>
            </a:extLst>
          </p:cNvPr>
          <p:cNvSpPr txBox="1">
            <a:spLocks/>
          </p:cNvSpPr>
          <p:nvPr/>
        </p:nvSpPr>
        <p:spPr>
          <a:xfrm>
            <a:off x="580754" y="803710"/>
            <a:ext cx="10515600" cy="468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Arial Rounded MT Bold" panose="020F0704030504030204" pitchFamily="34" charset="0"/>
              </a:rPr>
              <a:t>Re-assign Job using Split Job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E42E6C6-72DE-4B60-9BCC-AC431368B1FB}"/>
              </a:ext>
            </a:extLst>
          </p:cNvPr>
          <p:cNvSpPr/>
          <p:nvPr/>
        </p:nvSpPr>
        <p:spPr>
          <a:xfrm>
            <a:off x="9366312" y="2859465"/>
            <a:ext cx="1503933" cy="353985"/>
          </a:xfrm>
          <a:prstGeom prst="wedgeRoundRectCallout">
            <a:avLst>
              <a:gd name="adj1" fmla="val -40632"/>
              <a:gd name="adj2" fmla="val 15684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Click “Split Job”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804130-B6ED-4C3E-A281-B8E11364CDCA}"/>
              </a:ext>
            </a:extLst>
          </p:cNvPr>
          <p:cNvSpPr/>
          <p:nvPr/>
        </p:nvSpPr>
        <p:spPr>
          <a:xfrm>
            <a:off x="9437618" y="3693283"/>
            <a:ext cx="218114" cy="198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30B67-0F77-4664-A52A-2D96FC17FC5E}"/>
              </a:ext>
            </a:extLst>
          </p:cNvPr>
          <p:cNvSpPr/>
          <p:nvPr/>
        </p:nvSpPr>
        <p:spPr>
          <a:xfrm>
            <a:off x="4966285" y="3192250"/>
            <a:ext cx="2105634" cy="353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7F9B3B-083B-496E-8EF4-CD3F9B257D4A}"/>
              </a:ext>
            </a:extLst>
          </p:cNvPr>
          <p:cNvSpPr/>
          <p:nvPr/>
        </p:nvSpPr>
        <p:spPr>
          <a:xfrm>
            <a:off x="8749718" y="3759636"/>
            <a:ext cx="134224" cy="125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9428B7-F244-4CB3-B766-98A599F17038}"/>
              </a:ext>
            </a:extLst>
          </p:cNvPr>
          <p:cNvSpPr/>
          <p:nvPr/>
        </p:nvSpPr>
        <p:spPr>
          <a:xfrm>
            <a:off x="9449724" y="3457859"/>
            <a:ext cx="193901" cy="1841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1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CD27928-AE09-4242-BF7E-C3287ED10224}"/>
              </a:ext>
            </a:extLst>
          </p:cNvPr>
          <p:cNvSpPr/>
          <p:nvPr/>
        </p:nvSpPr>
        <p:spPr>
          <a:xfrm>
            <a:off x="3780514" y="1775497"/>
            <a:ext cx="2005952" cy="692899"/>
          </a:xfrm>
          <a:prstGeom prst="wedgeRoundRectCallout">
            <a:avLst>
              <a:gd name="adj1" fmla="val -18876"/>
              <a:gd name="adj2" fmla="val 165081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Check “Online Data Collection”, assign Analyst &amp; Reviewer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187A60-0864-406C-B985-2894BD50754E}"/>
              </a:ext>
            </a:extLst>
          </p:cNvPr>
          <p:cNvSpPr/>
          <p:nvPr/>
        </p:nvSpPr>
        <p:spPr>
          <a:xfrm>
            <a:off x="4302581" y="3121398"/>
            <a:ext cx="193901" cy="1841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2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71D75A03-AEAD-4008-9FE6-92B3B5ABDF19}"/>
              </a:ext>
            </a:extLst>
          </p:cNvPr>
          <p:cNvSpPr/>
          <p:nvPr/>
        </p:nvSpPr>
        <p:spPr>
          <a:xfrm>
            <a:off x="8936106" y="4334275"/>
            <a:ext cx="1896866" cy="532250"/>
          </a:xfrm>
          <a:prstGeom prst="wedgeRoundRectCallout">
            <a:avLst>
              <a:gd name="adj1" fmla="val -47584"/>
              <a:gd name="adj2" fmla="val -119379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Select all </a:t>
            </a:r>
            <a:r>
              <a:rPr lang="en-AU" sz="1400" dirty="0" err="1">
                <a:solidFill>
                  <a:schemeClr val="bg1"/>
                </a:solidFill>
              </a:rPr>
              <a:t>Equipments</a:t>
            </a:r>
            <a:r>
              <a:rPr lang="en-AU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A354DE-1488-4BA8-A57B-51ECD31F694D}"/>
              </a:ext>
            </a:extLst>
          </p:cNvPr>
          <p:cNvSpPr/>
          <p:nvPr/>
        </p:nvSpPr>
        <p:spPr>
          <a:xfrm>
            <a:off x="8892332" y="3885471"/>
            <a:ext cx="193901" cy="1841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A25F29-ED64-4B01-B6B0-6E54D566FCC0}"/>
              </a:ext>
            </a:extLst>
          </p:cNvPr>
          <p:cNvSpPr/>
          <p:nvPr/>
        </p:nvSpPr>
        <p:spPr>
          <a:xfrm>
            <a:off x="8083714" y="2894894"/>
            <a:ext cx="193901" cy="1841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202D94-7947-4988-9FE1-F7813919CA7C}"/>
              </a:ext>
            </a:extLst>
          </p:cNvPr>
          <p:cNvSpPr/>
          <p:nvPr/>
        </p:nvSpPr>
        <p:spPr>
          <a:xfrm>
            <a:off x="8314889" y="2873852"/>
            <a:ext cx="434829" cy="22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FA90C-DC7B-465A-B357-FC97A87EF9EE}"/>
              </a:ext>
            </a:extLst>
          </p:cNvPr>
          <p:cNvSpPr txBox="1"/>
          <p:nvPr/>
        </p:nvSpPr>
        <p:spPr>
          <a:xfrm>
            <a:off x="1195872" y="5575280"/>
            <a:ext cx="980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Since, the Data Collection has already been done, we are now checking it as Online Data Collection and assign only the Analyst &amp; Reviewer. (Kindly follow this step as instructed)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289010-5757-4E9B-9881-8102AE8CF1EE}"/>
              </a:ext>
            </a:extLst>
          </p:cNvPr>
          <p:cNvSpPr/>
          <p:nvPr/>
        </p:nvSpPr>
        <p:spPr>
          <a:xfrm>
            <a:off x="7186131" y="3194251"/>
            <a:ext cx="2105634" cy="353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8F7329-2467-4D9E-90AE-004E3D35FCA6}"/>
              </a:ext>
            </a:extLst>
          </p:cNvPr>
          <p:cNvSpPr/>
          <p:nvPr/>
        </p:nvSpPr>
        <p:spPr>
          <a:xfrm>
            <a:off x="2831582" y="3192250"/>
            <a:ext cx="1068346" cy="154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3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BB1D29-69FF-4CC5-BFEB-8E41FD76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00" y="2075322"/>
            <a:ext cx="9548148" cy="3167797"/>
          </a:xfrm>
          <a:prstGeom prst="rect">
            <a:avLst/>
          </a:prstGeom>
        </p:spPr>
      </p:pic>
      <p:sp>
        <p:nvSpPr>
          <p:cNvPr id="3" name="Title 13">
            <a:extLst>
              <a:ext uri="{FF2B5EF4-FFF2-40B4-BE49-F238E27FC236}">
                <a16:creationId xmlns:a16="http://schemas.microsoft.com/office/drawing/2014/main" id="{E1572067-6C98-4FA9-924C-D4A7C3D7DA06}"/>
              </a:ext>
            </a:extLst>
          </p:cNvPr>
          <p:cNvSpPr txBox="1">
            <a:spLocks/>
          </p:cNvSpPr>
          <p:nvPr/>
        </p:nvSpPr>
        <p:spPr>
          <a:xfrm>
            <a:off x="580754" y="803710"/>
            <a:ext cx="10515600" cy="468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Arial Rounded MT Bold" panose="020F0704030504030204" pitchFamily="34" charset="0"/>
              </a:rPr>
              <a:t>Analyst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FA90C-DC7B-465A-B357-FC97A87EF9EE}"/>
              </a:ext>
            </a:extLst>
          </p:cNvPr>
          <p:cNvSpPr txBox="1"/>
          <p:nvPr/>
        </p:nvSpPr>
        <p:spPr>
          <a:xfrm>
            <a:off x="1195872" y="5575280"/>
            <a:ext cx="980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Now, the 5</a:t>
            </a:r>
            <a:r>
              <a:rPr lang="en-US" baseline="30000" dirty="0"/>
              <a:t>th</a:t>
            </a:r>
            <a:r>
              <a:rPr lang="en-US" dirty="0"/>
              <a:t> Equipment is available for Analyst to feed data.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8F7329-2467-4D9E-90AE-004E3D35FCA6}"/>
              </a:ext>
            </a:extLst>
          </p:cNvPr>
          <p:cNvSpPr/>
          <p:nvPr/>
        </p:nvSpPr>
        <p:spPr>
          <a:xfrm>
            <a:off x="1808124" y="4617645"/>
            <a:ext cx="8300609" cy="247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2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add an Equipment when a Job is in In Progress status?</dc:title>
  <dc:creator>Tamil Kumaran K</dc:creator>
  <cp:lastModifiedBy>Tamilkkumaran Kanagaraj</cp:lastModifiedBy>
  <cp:revision>79</cp:revision>
  <dcterms:created xsi:type="dcterms:W3CDTF">2019-03-30T11:05:02Z</dcterms:created>
  <dcterms:modified xsi:type="dcterms:W3CDTF">2019-08-26T09:01:40Z</dcterms:modified>
</cp:coreProperties>
</file>