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Condensed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en/office-sitting-room-executive-730681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924e4f3e_2_1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4f924e4f3e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638f1b6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0638f1b6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1081b2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4f1081b2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07c056e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4f07c056e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10a805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010a805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Rahim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148a11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0148a11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148a118b_2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0148a118b_2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07c056e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f07c056e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10a80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010a80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David (again)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10a8059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010a8059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924e4f3e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4f924e4f3e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https://pixabay.com/en/office-sitting-room-executive-730681/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https://pixabay.com/en/imac-ipad-computer-tablet-mobile-605421/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 Layout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ext and Three Picture ">
  <p:cSld name="TITLE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Right And Picture Left ">
  <p:cSld name="TITLE_AND_BODY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Left And Picture Right">
  <p:cSld name="TITLE_AND_BODY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Paragraph">
  <p:cSld name="TITLE_AND_BODY_1_2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2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7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b="0" i="0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6GuONuRgK0IUnZT8UMjoauExXe2PUZN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6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6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6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6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5"/>
          <p:cNvSpPr txBox="1"/>
          <p:nvPr>
            <p:ph type="title"/>
          </p:nvPr>
        </p:nvSpPr>
        <p:spPr>
          <a:xfrm>
            <a:off x="2852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5 </a:t>
            </a:r>
            <a:endParaRPr sz="25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" y="1989650"/>
            <a:ext cx="3749926" cy="2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5" y="1878625"/>
            <a:ext cx="3901874" cy="3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5">
            <a:alphaModFix/>
          </a:blip>
          <a:srcRect b="8126" l="20979" r="20452" t="24655"/>
          <a:stretch/>
        </p:blipFill>
        <p:spPr>
          <a:xfrm>
            <a:off x="4114825" y="94650"/>
            <a:ext cx="4906325" cy="25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25" y="2280208"/>
            <a:ext cx="4744525" cy="267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46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6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8" name="Google Shape;268;p46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(knkeomal)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6"/>
          <p:cNvSpPr txBox="1"/>
          <p:nvPr>
            <p:ph type="ctrTitle"/>
          </p:nvPr>
        </p:nvSpPr>
        <p:spPr>
          <a:xfrm>
            <a:off x="1037600" y="10083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/>
          <p:nvPr/>
        </p:nvSpPr>
        <p:spPr>
          <a:xfrm>
            <a:off x="0" y="4142575"/>
            <a:ext cx="9144000" cy="1000800"/>
          </a:xfrm>
          <a:prstGeom prst="rect">
            <a:avLst/>
          </a:prstGeom>
          <a:solidFill>
            <a:srgbClr val="000000">
              <a:alpha val="7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7"/>
          <p:cNvSpPr txBox="1"/>
          <p:nvPr>
            <p:ph type="title"/>
          </p:nvPr>
        </p:nvSpPr>
        <p:spPr>
          <a:xfrm>
            <a:off x="6459525" y="537325"/>
            <a:ext cx="26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Overall System Model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239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FFFFFF"/>
                </a:solidFill>
              </a:rPr>
              <a:t>Registration &amp; User database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3096899" cy="21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267750"/>
            <a:ext cx="3096901" cy="278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0" r="4961" t="0"/>
          <a:stretch/>
        </p:blipFill>
        <p:spPr>
          <a:xfrm>
            <a:off x="3231075" y="2267750"/>
            <a:ext cx="5842203" cy="27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9"/>
          <p:cNvSpPr txBox="1"/>
          <p:nvPr>
            <p:ph type="ctrTitle"/>
          </p:nvPr>
        </p:nvSpPr>
        <p:spPr>
          <a:xfrm>
            <a:off x="777675" y="194000"/>
            <a:ext cx="6850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FFFFFF"/>
                </a:solidFill>
              </a:rPr>
              <a:t>Zero-crossing file analysis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15276" l="0" r="0" t="18533"/>
          <a:stretch/>
        </p:blipFill>
        <p:spPr>
          <a:xfrm>
            <a:off x="688975" y="913226"/>
            <a:ext cx="7766028" cy="388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title="Website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200" y="808350"/>
            <a:ext cx="5550775" cy="41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>
            <p:ph type="ctrTitle"/>
          </p:nvPr>
        </p:nvSpPr>
        <p:spPr>
          <a:xfrm>
            <a:off x="777675" y="194000"/>
            <a:ext cx="6850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FFFFFF"/>
                </a:solidFill>
              </a:rPr>
              <a:t>Zero-crossing file analysis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1"/>
          <p:cNvSpPr/>
          <p:nvPr/>
        </p:nvSpPr>
        <p:spPr>
          <a:xfrm>
            <a:off x="6789700" y="4194325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1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1"/>
          <p:cNvSpPr txBox="1"/>
          <p:nvPr>
            <p:ph type="ctrTitle"/>
          </p:nvPr>
        </p:nvSpPr>
        <p:spPr>
          <a:xfrm>
            <a:off x="6869950" y="4309825"/>
            <a:ext cx="2032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75"/>
            <a:ext cx="9143999" cy="409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6789700" y="3298950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6907908" y="419431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2"/>
          <p:cNvSpPr txBox="1"/>
          <p:nvPr>
            <p:ph type="ctrTitle"/>
          </p:nvPr>
        </p:nvSpPr>
        <p:spPr>
          <a:xfrm>
            <a:off x="6942096" y="3298955"/>
            <a:ext cx="2107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53725" y="3096550"/>
            <a:ext cx="64596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Preliminary models showed high accuracy but bad predictions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Researched information about other models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Decided to make the convolutional and pooling layers by hand using their math formulas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Resulting model showed higher accuracy with greatly improved predictions.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Continued to test other image augmentations and setting changes to acquire better results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3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277950" y="76700"/>
            <a:ext cx="2549400" cy="10209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354633" y="952892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 txBox="1"/>
          <p:nvPr>
            <p:ph type="ctrTitle"/>
          </p:nvPr>
        </p:nvSpPr>
        <p:spPr>
          <a:xfrm>
            <a:off x="277950" y="115050"/>
            <a:ext cx="25494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Manual Data Classification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675" y="0"/>
            <a:ext cx="5861325" cy="238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" y="2743150"/>
            <a:ext cx="3282670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2675" y="3763880"/>
            <a:ext cx="5861325" cy="8412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 txBox="1"/>
          <p:nvPr/>
        </p:nvSpPr>
        <p:spPr>
          <a:xfrm>
            <a:off x="5676638" y="3281475"/>
            <a:ext cx="1073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Abnormal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946388" y="2277175"/>
            <a:ext cx="1389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Echolocation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>
            <a:off x="4376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4 </a:t>
            </a:r>
            <a:endParaRPr sz="2500"/>
          </a:p>
        </p:txBody>
      </p:sp>
      <p:pic>
        <p:nvPicPr>
          <p:cNvPr id="243" name="Google Shape;243;p44"/>
          <p:cNvPicPr preferRelativeResize="0"/>
          <p:nvPr/>
        </p:nvPicPr>
        <p:blipFill rotWithShape="1">
          <a:blip r:embed="rId3">
            <a:alphaModFix/>
          </a:blip>
          <a:srcRect b="68173" l="0" r="0" t="0"/>
          <a:stretch/>
        </p:blipFill>
        <p:spPr>
          <a:xfrm>
            <a:off x="76200" y="2079600"/>
            <a:ext cx="3742301" cy="9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4"/>
          <p:cNvPicPr preferRelativeResize="0"/>
          <p:nvPr/>
        </p:nvPicPr>
        <p:blipFill rotWithShape="1">
          <a:blip r:embed="rId4">
            <a:alphaModFix/>
          </a:blip>
          <a:srcRect b="6544" l="0" r="0" t="6536"/>
          <a:stretch/>
        </p:blipFill>
        <p:spPr>
          <a:xfrm>
            <a:off x="3874150" y="2970929"/>
            <a:ext cx="5193649" cy="208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 rotWithShape="1">
          <a:blip r:embed="rId5">
            <a:alphaModFix/>
          </a:blip>
          <a:srcRect b="1644" l="0" r="0" t="1644"/>
          <a:stretch/>
        </p:blipFill>
        <p:spPr>
          <a:xfrm>
            <a:off x="3874160" y="76200"/>
            <a:ext cx="5193641" cy="28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2647874"/>
            <a:ext cx="3742300" cy="24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