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56" r:id="rId5"/>
    <p:sldId id="257" r:id="rId6"/>
    <p:sldId id="258" r:id="rId7"/>
    <p:sldId id="286" r:id="rId8"/>
    <p:sldId id="287" r:id="rId9"/>
    <p:sldId id="288" r:id="rId10"/>
    <p:sldId id="289" r:id="rId11"/>
    <p:sldId id="261" r:id="rId12"/>
    <p:sldId id="29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8/15/2021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8/15/2021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7" r:id="rId7"/>
    <p:sldLayoutId id="2147483674" r:id="rId8"/>
    <p:sldLayoutId id="2147483665" r:id="rId9"/>
    <p:sldLayoutId id="2147483673" r:id="rId10"/>
    <p:sldLayoutId id="2147483662" r:id="rId11"/>
    <p:sldLayoutId id="2147483663" r:id="rId12"/>
    <p:sldLayoutId id="2147483664" r:id="rId13"/>
    <p:sldLayoutId id="2147483675" r:id="rId14"/>
    <p:sldLayoutId id="2147483676" r:id="rId15"/>
    <p:sldLayoutId id="2147483672" r:id="rId16"/>
    <p:sldLayoutId id="2147483667" r:id="rId17"/>
    <p:sldLayoutId id="2147483668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zero.webappsecurity.com/" TargetMode="Externa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testasp.vulnweb.com/" TargetMode="Externa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3AIOVJp" TargetMode="External"/><Relationship Id="rId2" Type="http://schemas.openxmlformats.org/officeDocument/2006/relationships/hyperlink" Target="https://bit.ly/3CPzBwE" TargetMode="External"/><Relationship Id="rId1" Type="http://schemas.openxmlformats.org/officeDocument/2006/relationships/slideLayout" Target="../slideLayouts/slideLayout9.xml"/><Relationship Id="rId4" Type="http://schemas.openxmlformats.org/officeDocument/2006/relationships/hyperlink" Target="https://bit.ly/3g4IZmd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7529" y="2423535"/>
            <a:ext cx="9776941" cy="2010929"/>
          </a:xfrm>
        </p:spPr>
        <p:txBody>
          <a:bodyPr/>
          <a:lstStyle/>
          <a:p>
            <a:pPr algn="ctr"/>
            <a:r>
              <a:rPr lang="en-US" sz="6000" dirty="0"/>
              <a:t>Ethical Hacking Internship</a:t>
            </a:r>
            <a:br>
              <a:rPr lang="en-US" sz="6000" dirty="0"/>
            </a:br>
            <a:r>
              <a:rPr lang="en-US" sz="6000" dirty="0"/>
              <a:t>Internship Studio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537F64-4C96-4AA8-BB21-E8053A3186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57272" y="4623482"/>
            <a:ext cx="7077456" cy="59987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dirty="0"/>
              <a:t>By : Insha Mulla</a:t>
            </a:r>
          </a:p>
        </p:txBody>
      </p:sp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3BD8413-C238-49D7-A4E1-E8FEF1811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646" y="1092896"/>
            <a:ext cx="3665683" cy="859055"/>
          </a:xfrm>
        </p:spPr>
        <p:txBody>
          <a:bodyPr/>
          <a:lstStyle/>
          <a:p>
            <a:r>
              <a:rPr lang="en-US" dirty="0"/>
              <a:t>Contents :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95F4DE-39B7-4CE2-BC1E-8B8AE662A8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2646" y="2466339"/>
            <a:ext cx="7258304" cy="2724785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Task 1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Task 2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Task 3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/>
              <a:t>Report with </a:t>
            </a:r>
            <a:r>
              <a:rPr lang="en-US" sz="3000" dirty="0"/>
              <a:t>Snapshots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794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835237" cy="535531"/>
          </a:xfrm>
        </p:spPr>
        <p:txBody>
          <a:bodyPr/>
          <a:lstStyle/>
          <a:p>
            <a:r>
              <a:rPr lang="en-US" dirty="0"/>
              <a:t>Task 1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499" y="1625385"/>
            <a:ext cx="9280525" cy="4689690"/>
          </a:xfrm>
        </p:spPr>
        <p:txBody>
          <a:bodyPr/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AIM :</a:t>
            </a:r>
            <a:r>
              <a:rPr lang="en-US" sz="18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 solve 5 labs on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Portswigger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URL :</a:t>
            </a:r>
            <a:r>
              <a:rPr lang="en-US" sz="18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i="1" u="sng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https://portswigger.net</a:t>
            </a:r>
            <a:endParaRPr lang="en-IN" sz="1800" dirty="0"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DESCRIPTION : 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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Labs Solved :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Reflected XSS into HTML context with nothing encoded.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DOM XSS in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document.write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sink using source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location.search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DOM XSS in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innerHTML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sink using source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location.search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DOM XSS in jQuery anchor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href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attribute sink using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location.search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source.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DOM XSS in AngularJS expression with angle brackets and double quotes HTML-encoded.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CONCLUSION :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Solved hands on labs and learnt about new vulnerabilities.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None/>
            </a:pP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48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835237" cy="535531"/>
          </a:xfrm>
        </p:spPr>
        <p:txBody>
          <a:bodyPr/>
          <a:lstStyle/>
          <a:p>
            <a:r>
              <a:rPr lang="en-US" dirty="0"/>
              <a:t>Task 2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499" y="1625385"/>
            <a:ext cx="9280525" cy="4975440"/>
          </a:xfrm>
        </p:spPr>
        <p:txBody>
          <a:bodyPr/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AIM :</a:t>
            </a:r>
            <a:r>
              <a:rPr lang="en-US" sz="18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 find Critical Vulnerabilities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URL :</a:t>
            </a:r>
            <a:r>
              <a:rPr lang="en-US" sz="18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b="0" i="1" u="sng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https://zero.webappsecurity.com/</a:t>
            </a:r>
            <a:endParaRPr lang="en-IN" sz="1800" dirty="0"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DESCRIPTION :</a:t>
            </a: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1. Open SSL : Out-of-date Version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Identified Version is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0.9.8e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however the latest version is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1.1.1k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The version is too old and it consists of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5 critical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and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107 other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vulnerabilities. In short, the version used is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out dated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and it may lead to certain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critical consequences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Suggested to use the l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atest version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or a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stable version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of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Open SSL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IN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Apache : Out-of-date Version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Identified Version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2.2.6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however the latest version is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2.4.48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The version is too old and it consists of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 critical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and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65 other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vulnerabilities. In short, the version used is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out dated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and it may lead to certain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critical consequences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Suggested to use the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latest version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or a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stable version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of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Apache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3520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4013200" cy="552450"/>
          </a:xfrm>
        </p:spPr>
        <p:txBody>
          <a:bodyPr/>
          <a:lstStyle/>
          <a:p>
            <a:r>
              <a:rPr lang="en-US" dirty="0"/>
              <a:t>Task 2 (Continued)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499" y="1625385"/>
            <a:ext cx="9280525" cy="4689690"/>
          </a:xfrm>
        </p:spPr>
        <p:txBody>
          <a:bodyPr/>
          <a:lstStyle/>
          <a:p>
            <a:pPr marL="0" lv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3. Tomcat  : Out-of-date Version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Identified Version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7.0.70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however the latest version is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10.0.10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The version is too old and it consists of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 critical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and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45 other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vulnerabilities. In short, the version used is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out dated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and it may lead to certain c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ritical consequences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Suggested to use the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latest version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or a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stable version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of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Tomcat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CONCLUSION :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Found 3 critical vulnerabilities and suggests to update the version wherever required.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00743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835237" cy="535531"/>
          </a:xfrm>
        </p:spPr>
        <p:txBody>
          <a:bodyPr/>
          <a:lstStyle/>
          <a:p>
            <a:r>
              <a:rPr lang="en-US" dirty="0"/>
              <a:t>Task 3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499" y="1625385"/>
            <a:ext cx="9280525" cy="4975440"/>
          </a:xfrm>
        </p:spPr>
        <p:txBody>
          <a:bodyPr/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AIM :</a:t>
            </a:r>
            <a:r>
              <a:rPr lang="en-US" sz="18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 find payloads of XSS using Burp suite.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URL :</a:t>
            </a:r>
            <a:r>
              <a:rPr lang="en-US" sz="18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b="0" i="1" u="sng" spc="75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http://testasp.vulnweb.com/</a:t>
            </a:r>
            <a:endParaRPr lang="en-IN" sz="1800" dirty="0"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DESCRIPTION :</a:t>
            </a:r>
          </a:p>
          <a:p>
            <a:pPr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IN" sz="17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Steps Followed :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Visited the website using URL provided.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Searched for different payloads and experimented them in search bar.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Copied 1001 different XSS Payloads.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Intercepted the website using Burp Suite.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Forwarded it to Intruder and pasted the payloads.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Started attack.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Found different successful payloads.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2084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4603750" cy="535531"/>
          </a:xfrm>
        </p:spPr>
        <p:txBody>
          <a:bodyPr/>
          <a:lstStyle/>
          <a:p>
            <a:r>
              <a:rPr lang="en-US" dirty="0"/>
              <a:t>Task 3 (Continued)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499" y="1625385"/>
            <a:ext cx="9280525" cy="4975440"/>
          </a:xfrm>
        </p:spPr>
        <p:txBody>
          <a:bodyPr/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Some Examples of successful payloads are :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&lt;select </a:t>
            </a:r>
            <a:r>
              <a:rPr lang="en-I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onchange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=alert(1)&gt;&lt;option&gt;1&lt;option&gt;2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&lt;keygen autofocus </a:t>
            </a:r>
            <a:r>
              <a:rPr lang="en-I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onfocus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=alert(1)&gt;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I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br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onmouseenter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="alert(1)"&gt;test&lt;/</a:t>
            </a:r>
            <a:r>
              <a:rPr lang="en-I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br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CONCLUSION :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Used Burp suite and found different successful payloads that can be used on given website.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7959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Report with Snapshots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6582BA30-363A-4E43-88FB-0A8DE23893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4803775" cy="1552575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1 : </a:t>
            </a:r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https://bit.ly/3CPzBwE</a:t>
            </a:r>
            <a:endParaRPr lang="en-US" sz="2400" dirty="0">
              <a:solidFill>
                <a:schemeClr val="accent1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2 : </a:t>
            </a:r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https://bit.ly/3AIOVJp</a:t>
            </a:r>
            <a:endParaRPr lang="en-US" sz="2400" dirty="0">
              <a:solidFill>
                <a:schemeClr val="accent1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3 : </a:t>
            </a:r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https://bit.ly/3g4IZmd</a:t>
            </a:r>
            <a:endParaRPr lang="en-IN" sz="2400" dirty="0">
              <a:solidFill>
                <a:schemeClr val="accent1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7270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E83485D-FFE0-40C2-9C76-7BA2DD2FE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65CBEAC-61A6-4D65-84C7-72AEFDBDA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5552" y="2999472"/>
            <a:ext cx="4120896" cy="859055"/>
          </a:xfrm>
        </p:spPr>
        <p:txBody>
          <a:bodyPr>
            <a:normAutofit fontScale="90000"/>
          </a:bodyPr>
          <a:lstStyle/>
          <a:p>
            <a:r>
              <a:rPr lang="en-US" dirty="0"/>
              <a:t>THANK YOU!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455558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5757914-1161-4661-9696-421FD6935CD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4C103400-4A22-4E35-B588-4C4D426389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blue presentation</Template>
  <TotalTime>131</TotalTime>
  <Words>534</Words>
  <Application>Microsoft Office PowerPoint</Application>
  <PresentationFormat>Widescreen</PresentationFormat>
  <Paragraphs>61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Calibri</vt:lpstr>
      <vt:lpstr>Symbol</vt:lpstr>
      <vt:lpstr>Times New Roman</vt:lpstr>
      <vt:lpstr>Trade Gothic LT Pro</vt:lpstr>
      <vt:lpstr>Trebuchet MS</vt:lpstr>
      <vt:lpstr>Wingdings</vt:lpstr>
      <vt:lpstr>Office Theme</vt:lpstr>
      <vt:lpstr>Ethical Hacking Internship Internship Studio</vt:lpstr>
      <vt:lpstr>Contents :</vt:lpstr>
      <vt:lpstr>Task 1</vt:lpstr>
      <vt:lpstr>Task 2</vt:lpstr>
      <vt:lpstr>Task 2 (Continued)</vt:lpstr>
      <vt:lpstr>Task 3</vt:lpstr>
      <vt:lpstr>Task 3 (Continued)</vt:lpstr>
      <vt:lpstr>Report with Snapshots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Ethical Hacking Internship Internship Studio</dc:title>
  <dc:creator>Insha Mulla</dc:creator>
  <cp:lastModifiedBy>Insha Mulla</cp:lastModifiedBy>
  <cp:revision>2</cp:revision>
  <dcterms:created xsi:type="dcterms:W3CDTF">2021-08-15T14:32:22Z</dcterms:created>
  <dcterms:modified xsi:type="dcterms:W3CDTF">2021-08-15T16:54:38Z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