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21923375" cy="512064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6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5" d="100"/>
          <a:sy n="15" d="100"/>
        </p:scale>
        <p:origin x="3708" y="216"/>
      </p:cViewPr>
      <p:guideLst>
        <p:guide orient="horz" pos="16128"/>
        <p:guide pos="6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7186" y="4"/>
            <a:ext cx="9058617" cy="51206407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0988" y="6827528"/>
            <a:ext cx="16656219" cy="26045719"/>
          </a:xfrm>
        </p:spPr>
        <p:txBody>
          <a:bodyPr anchor="b">
            <a:normAutofit/>
          </a:bodyPr>
          <a:lstStyle>
            <a:lvl1pPr algn="r">
              <a:defRPr sz="12947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1065" y="32873243"/>
            <a:ext cx="13816145" cy="10188498"/>
          </a:xfrm>
        </p:spPr>
        <p:txBody>
          <a:bodyPr anchor="t">
            <a:normAutofit/>
          </a:bodyPr>
          <a:lstStyle>
            <a:lvl1pPr marL="0" indent="0" algn="r">
              <a:buNone/>
              <a:defRPr sz="4316">
                <a:solidFill>
                  <a:schemeClr val="tx1"/>
                </a:solidFill>
              </a:defRPr>
            </a:lvl1pPr>
            <a:lvl2pPr marL="109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2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8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4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7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73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6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64051" y="45676112"/>
            <a:ext cx="2055851" cy="2726267"/>
          </a:xfrm>
        </p:spPr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88152" y="45676112"/>
            <a:ext cx="8653878" cy="27262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40654" y="45676112"/>
            <a:ext cx="986552" cy="2726267"/>
          </a:xfrm>
        </p:spPr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487186" y="28163520"/>
            <a:ext cx="867800" cy="67564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1343570" y="28874724"/>
            <a:ext cx="148441" cy="604524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207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50" y="35338725"/>
            <a:ext cx="18020110" cy="4231644"/>
          </a:xfrm>
        </p:spPr>
        <p:txBody>
          <a:bodyPr anchor="b">
            <a:normAutofit/>
          </a:bodyPr>
          <a:lstStyle>
            <a:lvl1pPr algn="ctr">
              <a:defRPr sz="575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1591" y="6959770"/>
            <a:ext cx="14795557" cy="2363182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836"/>
            </a:lvl1pPr>
            <a:lvl2pPr marL="1096183" indent="0">
              <a:buNone/>
              <a:defRPr sz="3836"/>
            </a:lvl2pPr>
            <a:lvl3pPr marL="2192365" indent="0">
              <a:buNone/>
              <a:defRPr sz="3836"/>
            </a:lvl3pPr>
            <a:lvl4pPr marL="3288548" indent="0">
              <a:buNone/>
              <a:defRPr sz="3836"/>
            </a:lvl4pPr>
            <a:lvl5pPr marL="4384731" indent="0">
              <a:buNone/>
              <a:defRPr sz="3836"/>
            </a:lvl5pPr>
            <a:lvl6pPr marL="5480914" indent="0">
              <a:buNone/>
              <a:defRPr sz="3836"/>
            </a:lvl6pPr>
            <a:lvl7pPr marL="6577096" indent="0">
              <a:buNone/>
              <a:defRPr sz="3836"/>
            </a:lvl7pPr>
            <a:lvl8pPr marL="7673279" indent="0">
              <a:buNone/>
              <a:defRPr sz="3836"/>
            </a:lvl8pPr>
            <a:lvl9pPr marL="8769462" indent="0">
              <a:buNone/>
              <a:defRPr sz="38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9750" y="39570369"/>
            <a:ext cx="18020110" cy="3686383"/>
          </a:xfrm>
        </p:spPr>
        <p:txBody>
          <a:bodyPr>
            <a:normAutofit/>
          </a:bodyPr>
          <a:lstStyle>
            <a:lvl1pPr marL="0" indent="0" algn="ctr">
              <a:buNone/>
              <a:defRPr sz="3357"/>
            </a:lvl1pPr>
            <a:lvl2pPr marL="1096183" indent="0">
              <a:buNone/>
              <a:defRPr sz="2877"/>
            </a:lvl2pPr>
            <a:lvl3pPr marL="2192365" indent="0">
              <a:buNone/>
              <a:defRPr sz="2398"/>
            </a:lvl3pPr>
            <a:lvl4pPr marL="3288548" indent="0">
              <a:buNone/>
              <a:defRPr sz="2158"/>
            </a:lvl4pPr>
            <a:lvl5pPr marL="4384731" indent="0">
              <a:buNone/>
              <a:defRPr sz="2158"/>
            </a:lvl5pPr>
            <a:lvl6pPr marL="5480914" indent="0">
              <a:buNone/>
              <a:defRPr sz="2158"/>
            </a:lvl6pPr>
            <a:lvl7pPr marL="6577096" indent="0">
              <a:buNone/>
              <a:defRPr sz="2158"/>
            </a:lvl7pPr>
            <a:lvl8pPr marL="7673279" indent="0">
              <a:buNone/>
              <a:defRPr sz="2158"/>
            </a:lvl8pPr>
            <a:lvl9pPr marL="8769462" indent="0">
              <a:buNone/>
              <a:defRPr sz="2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53" y="5120640"/>
            <a:ext cx="18020110" cy="22758400"/>
          </a:xfrm>
        </p:spPr>
        <p:txBody>
          <a:bodyPr anchor="ctr">
            <a:normAutofit/>
          </a:bodyPr>
          <a:lstStyle>
            <a:lvl1pPr algn="ctr">
              <a:defRPr sz="767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9751" y="32430720"/>
            <a:ext cx="18020113" cy="108102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795">
                <a:solidFill>
                  <a:schemeClr val="tx1"/>
                </a:solidFill>
              </a:defRPr>
            </a:lvl1pPr>
            <a:lvl2pPr marL="1096183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2pPr>
            <a:lvl3pPr marL="2192365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3pPr>
            <a:lvl4pPr marL="3288548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4pPr>
            <a:lvl5pPr marL="4384731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5pPr>
            <a:lvl6pPr marL="5480914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6pPr>
            <a:lvl7pPr marL="6577096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7pPr>
            <a:lvl8pPr marL="7673279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8pPr>
            <a:lvl9pPr marL="8769462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8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24255" y="6443905"/>
            <a:ext cx="1096454" cy="4366327"/>
          </a:xfrm>
          <a:prstGeom prst="rect">
            <a:avLst/>
          </a:prstGeom>
        </p:spPr>
        <p:txBody>
          <a:bodyPr vert="horz" lIns="219234" tIns="109617" rIns="219234" bIns="10961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918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93411" y="21051513"/>
            <a:ext cx="1096454" cy="4366327"/>
          </a:xfrm>
          <a:prstGeom prst="rect">
            <a:avLst/>
          </a:prstGeom>
        </p:spPr>
        <p:txBody>
          <a:bodyPr vert="horz" lIns="219234" tIns="109617" rIns="219234" bIns="10961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918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712" y="5120651"/>
            <a:ext cx="16720925" cy="20482553"/>
          </a:xfrm>
        </p:spPr>
        <p:txBody>
          <a:bodyPr anchor="ctr">
            <a:normAutofit/>
          </a:bodyPr>
          <a:lstStyle>
            <a:lvl1pPr algn="ctr">
              <a:defRPr sz="767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879" y="25603193"/>
            <a:ext cx="15898590" cy="2844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4316"/>
            </a:lvl1pPr>
            <a:lvl2pPr marL="1096183" indent="0">
              <a:buFontTx/>
              <a:buNone/>
              <a:defRPr/>
            </a:lvl2pPr>
            <a:lvl3pPr marL="2192365" indent="0">
              <a:buFontTx/>
              <a:buNone/>
              <a:defRPr/>
            </a:lvl3pPr>
            <a:lvl4pPr marL="3288548" indent="0">
              <a:buFontTx/>
              <a:buNone/>
              <a:defRPr/>
            </a:lvl4pPr>
            <a:lvl5pPr marL="438473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9750" y="32430720"/>
            <a:ext cx="18020110" cy="108102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795">
                <a:solidFill>
                  <a:schemeClr val="tx1"/>
                </a:solidFill>
              </a:defRPr>
            </a:lvl1pPr>
            <a:lvl2pPr marL="1096183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2pPr>
            <a:lvl3pPr marL="2192365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3pPr>
            <a:lvl4pPr marL="3288548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4pPr>
            <a:lvl5pPr marL="4384731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5pPr>
            <a:lvl6pPr marL="5480914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6pPr>
            <a:lvl7pPr marL="6577096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7pPr>
            <a:lvl8pPr marL="7673279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8pPr>
            <a:lvl9pPr marL="8769462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55" y="24704071"/>
            <a:ext cx="18020106" cy="10967040"/>
          </a:xfrm>
        </p:spPr>
        <p:txBody>
          <a:bodyPr anchor="b">
            <a:normAutofit/>
          </a:bodyPr>
          <a:lstStyle>
            <a:lvl1pPr algn="r">
              <a:defRPr sz="767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9751" y="35671111"/>
            <a:ext cx="18020108" cy="6424320"/>
          </a:xfrm>
        </p:spPr>
        <p:txBody>
          <a:bodyPr anchor="t">
            <a:normAutofit/>
          </a:bodyPr>
          <a:lstStyle>
            <a:lvl1pPr marL="0" indent="0" algn="r">
              <a:buNone/>
              <a:defRPr sz="4795">
                <a:solidFill>
                  <a:schemeClr val="tx1"/>
                </a:solidFill>
              </a:defRPr>
            </a:lvl1pPr>
            <a:lvl2pPr marL="1096183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2pPr>
            <a:lvl3pPr marL="2192365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3pPr>
            <a:lvl4pPr marL="3288548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4pPr>
            <a:lvl5pPr marL="4384731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5pPr>
            <a:lvl6pPr marL="5480914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6pPr>
            <a:lvl7pPr marL="6577096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7pPr>
            <a:lvl8pPr marL="7673279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8pPr>
            <a:lvl9pPr marL="8769462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24255" y="6443905"/>
            <a:ext cx="1096454" cy="4366327"/>
          </a:xfrm>
          <a:prstGeom prst="rect">
            <a:avLst/>
          </a:prstGeom>
        </p:spPr>
        <p:txBody>
          <a:bodyPr vert="horz" lIns="219234" tIns="109617" rIns="219234" bIns="10961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918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93411" y="21051513"/>
            <a:ext cx="1096454" cy="4366327"/>
          </a:xfrm>
          <a:prstGeom prst="rect">
            <a:avLst/>
          </a:prstGeom>
        </p:spPr>
        <p:txBody>
          <a:bodyPr vert="horz" lIns="219234" tIns="109617" rIns="219234" bIns="10961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918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712" y="5120651"/>
            <a:ext cx="16720925" cy="20482553"/>
          </a:xfrm>
        </p:spPr>
        <p:txBody>
          <a:bodyPr anchor="ctr">
            <a:normAutofit/>
          </a:bodyPr>
          <a:lstStyle>
            <a:lvl1pPr algn="ctr">
              <a:defRPr sz="767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69754" y="29016960"/>
            <a:ext cx="18020108" cy="66378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575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9751" y="35654827"/>
            <a:ext cx="18020108" cy="7586133"/>
          </a:xfrm>
        </p:spPr>
        <p:txBody>
          <a:bodyPr anchor="t">
            <a:normAutofit/>
          </a:bodyPr>
          <a:lstStyle>
            <a:lvl1pPr marL="0" indent="0" algn="r">
              <a:buNone/>
              <a:defRPr sz="4316">
                <a:solidFill>
                  <a:schemeClr val="tx1"/>
                </a:solidFill>
              </a:defRPr>
            </a:lvl1pPr>
            <a:lvl2pPr marL="1096183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2pPr>
            <a:lvl3pPr marL="2192365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3pPr>
            <a:lvl4pPr marL="3288548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4pPr>
            <a:lvl5pPr marL="4384731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5pPr>
            <a:lvl6pPr marL="5480914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6pPr>
            <a:lvl7pPr marL="6577096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7pPr>
            <a:lvl8pPr marL="7673279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8pPr>
            <a:lvl9pPr marL="8769462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55" y="5120651"/>
            <a:ext cx="18020110" cy="2036402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69751" y="26172160"/>
            <a:ext cx="18020113" cy="62585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71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9751" y="32430720"/>
            <a:ext cx="18020113" cy="10810240"/>
          </a:xfrm>
        </p:spPr>
        <p:txBody>
          <a:bodyPr anchor="t">
            <a:normAutofit/>
          </a:bodyPr>
          <a:lstStyle>
            <a:lvl1pPr marL="0" indent="0" algn="l">
              <a:buNone/>
              <a:defRPr sz="4316">
                <a:solidFill>
                  <a:schemeClr val="tx1"/>
                </a:solidFill>
              </a:defRPr>
            </a:lvl1pPr>
            <a:lvl2pPr marL="1096183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2pPr>
            <a:lvl3pPr marL="2192365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3pPr>
            <a:lvl4pPr marL="3288548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4pPr>
            <a:lvl5pPr marL="4384731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5pPr>
            <a:lvl6pPr marL="5480914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6pPr>
            <a:lvl7pPr marL="6577096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7pPr>
            <a:lvl8pPr marL="7673279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8pPr>
            <a:lvl9pPr marL="8769462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8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505598" y="5120640"/>
            <a:ext cx="3184267" cy="38120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9752" y="5120640"/>
            <a:ext cx="14424672" cy="381203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733" y="3413767"/>
            <a:ext cx="18472474" cy="1479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733" y="19913600"/>
            <a:ext cx="18472474" cy="248850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608540" y="45607695"/>
            <a:ext cx="2055851" cy="2726267"/>
          </a:xfrm>
        </p:spPr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9559" y="45607695"/>
            <a:ext cx="12741924" cy="27262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01448" y="45607695"/>
            <a:ext cx="1025759" cy="2726267"/>
          </a:xfrm>
        </p:spPr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60" y="19913589"/>
            <a:ext cx="16063248" cy="17621863"/>
          </a:xfrm>
        </p:spPr>
        <p:txBody>
          <a:bodyPr anchor="b"/>
          <a:lstStyle>
            <a:lvl1pPr algn="r">
              <a:defRPr sz="95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3965" y="37535456"/>
            <a:ext cx="16063241" cy="6424320"/>
          </a:xfrm>
        </p:spPr>
        <p:txBody>
          <a:bodyPr anchor="t">
            <a:normAutofit/>
          </a:bodyPr>
          <a:lstStyle>
            <a:lvl1pPr marL="0" indent="0" algn="r">
              <a:buNone/>
              <a:defRPr sz="4795">
                <a:solidFill>
                  <a:schemeClr val="tx1"/>
                </a:solidFill>
              </a:defRPr>
            </a:lvl1pPr>
            <a:lvl2pPr marL="1096183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2pPr>
            <a:lvl3pPr marL="2192365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3pPr>
            <a:lvl4pPr marL="3288548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4pPr>
            <a:lvl5pPr marL="4384731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5pPr>
            <a:lvl6pPr marL="5480914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6pPr>
            <a:lvl7pPr marL="6577096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7pPr>
            <a:lvl8pPr marL="7673279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8pPr>
            <a:lvl9pPr marL="8769462" indent="0">
              <a:buNone/>
              <a:defRPr sz="33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35853" y="45666660"/>
            <a:ext cx="991354" cy="2726267"/>
          </a:xfrm>
        </p:spPr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733" y="5120651"/>
            <a:ext cx="18472474" cy="13086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4732" y="19913600"/>
            <a:ext cx="8966660" cy="25152766"/>
          </a:xfrm>
        </p:spPr>
        <p:txBody>
          <a:bodyPr>
            <a:normAutofit/>
          </a:bodyPr>
          <a:lstStyle>
            <a:lvl1pPr>
              <a:defRPr sz="4316"/>
            </a:lvl1pPr>
            <a:lvl2pPr>
              <a:defRPr sz="3836"/>
            </a:lvl2pPr>
            <a:lvl3pPr>
              <a:defRPr sz="3357"/>
            </a:lvl3pPr>
            <a:lvl4pPr>
              <a:defRPr sz="2877"/>
            </a:lvl4pPr>
            <a:lvl5pPr>
              <a:defRPr sz="2877"/>
            </a:lvl5pPr>
            <a:lvl6pPr>
              <a:defRPr sz="2877"/>
            </a:lvl6pPr>
            <a:lvl7pPr>
              <a:defRPr sz="2877"/>
            </a:lvl7pPr>
            <a:lvl8pPr>
              <a:defRPr sz="2877"/>
            </a:lvl8pPr>
            <a:lvl9pPr>
              <a:defRPr sz="2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0546" y="19913600"/>
            <a:ext cx="8966660" cy="24989619"/>
          </a:xfrm>
        </p:spPr>
        <p:txBody>
          <a:bodyPr>
            <a:normAutofit/>
          </a:bodyPr>
          <a:lstStyle>
            <a:lvl1pPr>
              <a:defRPr sz="4316"/>
            </a:lvl1pPr>
            <a:lvl2pPr>
              <a:defRPr sz="3836"/>
            </a:lvl2pPr>
            <a:lvl3pPr>
              <a:defRPr sz="3357"/>
            </a:lvl3pPr>
            <a:lvl4pPr>
              <a:defRPr sz="2877"/>
            </a:lvl4pPr>
            <a:lvl5pPr>
              <a:defRPr sz="2877"/>
            </a:lvl5pPr>
            <a:lvl6pPr>
              <a:defRPr sz="2877"/>
            </a:lvl6pPr>
            <a:lvl7pPr>
              <a:defRPr sz="2877"/>
            </a:lvl7pPr>
            <a:lvl8pPr>
              <a:defRPr sz="2877"/>
            </a:lvl8pPr>
            <a:lvl9pPr>
              <a:defRPr sz="2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7524" y="19850380"/>
            <a:ext cx="8286698" cy="4302756"/>
          </a:xfrm>
        </p:spPr>
        <p:txBody>
          <a:bodyPr anchor="b">
            <a:noAutofit/>
          </a:bodyPr>
          <a:lstStyle>
            <a:lvl1pPr marL="0" indent="0">
              <a:buNone/>
              <a:defRPr sz="6713" b="0">
                <a:solidFill>
                  <a:schemeClr val="accent1">
                    <a:lumMod val="75000"/>
                  </a:schemeClr>
                </a:solidFill>
              </a:defRPr>
            </a:lvl1pPr>
            <a:lvl2pPr marL="1096183" indent="0">
              <a:buNone/>
              <a:defRPr sz="4795" b="1"/>
            </a:lvl2pPr>
            <a:lvl3pPr marL="2192365" indent="0">
              <a:buNone/>
              <a:defRPr sz="4316" b="1"/>
            </a:lvl3pPr>
            <a:lvl4pPr marL="3288548" indent="0">
              <a:buNone/>
              <a:defRPr sz="3836" b="1"/>
            </a:lvl4pPr>
            <a:lvl5pPr marL="4384731" indent="0">
              <a:buNone/>
              <a:defRPr sz="3836" b="1"/>
            </a:lvl5pPr>
            <a:lvl6pPr marL="5480914" indent="0">
              <a:buNone/>
              <a:defRPr sz="3836" b="1"/>
            </a:lvl6pPr>
            <a:lvl7pPr marL="6577096" indent="0">
              <a:buNone/>
              <a:defRPr sz="3836" b="1"/>
            </a:lvl7pPr>
            <a:lvl8pPr marL="7673279" indent="0">
              <a:buNone/>
              <a:defRPr sz="3836" b="1"/>
            </a:lvl8pPr>
            <a:lvl9pPr marL="8769462" indent="0">
              <a:buNone/>
              <a:defRPr sz="38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9749" y="24903846"/>
            <a:ext cx="8804470" cy="19900601"/>
          </a:xfrm>
        </p:spPr>
        <p:txBody>
          <a:bodyPr anchor="t">
            <a:normAutofit/>
          </a:bodyPr>
          <a:lstStyle>
            <a:lvl1pPr>
              <a:defRPr sz="4316"/>
            </a:lvl1pPr>
            <a:lvl2pPr>
              <a:defRPr sz="3836"/>
            </a:lvl2pPr>
            <a:lvl3pPr>
              <a:defRPr sz="3357"/>
            </a:lvl3pPr>
            <a:lvl4pPr>
              <a:defRPr sz="2877"/>
            </a:lvl4pPr>
            <a:lvl5pPr>
              <a:defRPr sz="2877"/>
            </a:lvl5pPr>
            <a:lvl6pPr>
              <a:defRPr sz="2877"/>
            </a:lvl6pPr>
            <a:lvl7pPr>
              <a:defRPr sz="2877"/>
            </a:lvl7pPr>
            <a:lvl8pPr>
              <a:defRPr sz="2877"/>
            </a:lvl8pPr>
            <a:lvl9pPr>
              <a:defRPr sz="2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75558" y="19913600"/>
            <a:ext cx="8314306" cy="4302756"/>
          </a:xfrm>
        </p:spPr>
        <p:txBody>
          <a:bodyPr anchor="b">
            <a:noAutofit/>
          </a:bodyPr>
          <a:lstStyle>
            <a:lvl1pPr marL="0" indent="0">
              <a:buNone/>
              <a:defRPr sz="6713" b="0">
                <a:solidFill>
                  <a:schemeClr val="accent1">
                    <a:lumMod val="75000"/>
                  </a:schemeClr>
                </a:solidFill>
              </a:defRPr>
            </a:lvl1pPr>
            <a:lvl2pPr marL="1096183" indent="0">
              <a:buNone/>
              <a:defRPr sz="4795" b="1"/>
            </a:lvl2pPr>
            <a:lvl3pPr marL="2192365" indent="0">
              <a:buNone/>
              <a:defRPr sz="4316" b="1"/>
            </a:lvl3pPr>
            <a:lvl4pPr marL="3288548" indent="0">
              <a:buNone/>
              <a:defRPr sz="3836" b="1"/>
            </a:lvl4pPr>
            <a:lvl5pPr marL="4384731" indent="0">
              <a:buNone/>
              <a:defRPr sz="3836" b="1"/>
            </a:lvl5pPr>
            <a:lvl6pPr marL="5480914" indent="0">
              <a:buNone/>
              <a:defRPr sz="3836" b="1"/>
            </a:lvl6pPr>
            <a:lvl7pPr marL="6577096" indent="0">
              <a:buNone/>
              <a:defRPr sz="3836" b="1"/>
            </a:lvl7pPr>
            <a:lvl8pPr marL="7673279" indent="0">
              <a:buNone/>
              <a:defRPr sz="3836" b="1"/>
            </a:lvl8pPr>
            <a:lvl9pPr marL="8769462" indent="0">
              <a:buNone/>
              <a:defRPr sz="38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85389" y="24903846"/>
            <a:ext cx="8804470" cy="19900601"/>
          </a:xfrm>
        </p:spPr>
        <p:txBody>
          <a:bodyPr anchor="t">
            <a:normAutofit/>
          </a:bodyPr>
          <a:lstStyle>
            <a:lvl1pPr>
              <a:defRPr sz="4316"/>
            </a:lvl1pPr>
            <a:lvl2pPr>
              <a:defRPr sz="3836"/>
            </a:lvl2pPr>
            <a:lvl3pPr>
              <a:defRPr sz="3357"/>
            </a:lvl3pPr>
            <a:lvl4pPr>
              <a:defRPr sz="2877"/>
            </a:lvl4pPr>
            <a:lvl5pPr>
              <a:defRPr sz="2877"/>
            </a:lvl5pPr>
            <a:lvl6pPr>
              <a:defRPr sz="2877"/>
            </a:lvl6pPr>
            <a:lvl7pPr>
              <a:defRPr sz="2877"/>
            </a:lvl7pPr>
            <a:lvl8pPr>
              <a:defRPr sz="2877"/>
            </a:lvl8pPr>
            <a:lvl9pPr>
              <a:defRPr sz="2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51" y="11948160"/>
            <a:ext cx="6383610" cy="10241280"/>
          </a:xfrm>
        </p:spPr>
        <p:txBody>
          <a:bodyPr anchor="b">
            <a:normAutofit/>
          </a:bodyPr>
          <a:lstStyle>
            <a:lvl1pPr algn="ctr">
              <a:defRPr sz="575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532" y="5120644"/>
            <a:ext cx="11225329" cy="38120327"/>
          </a:xfrm>
        </p:spPr>
        <p:txBody>
          <a:bodyPr anchor="ctr">
            <a:normAutofit/>
          </a:bodyPr>
          <a:lstStyle>
            <a:lvl1pPr>
              <a:defRPr sz="4795"/>
            </a:lvl1pPr>
            <a:lvl2pPr>
              <a:defRPr sz="4316"/>
            </a:lvl2pPr>
            <a:lvl3pPr>
              <a:defRPr sz="3836"/>
            </a:lvl3pPr>
            <a:lvl4pPr>
              <a:defRPr sz="3357"/>
            </a:lvl4pPr>
            <a:lvl5pPr>
              <a:defRPr sz="3357"/>
            </a:lvl5pPr>
            <a:lvl6pPr>
              <a:defRPr sz="3357"/>
            </a:lvl6pPr>
            <a:lvl7pPr>
              <a:defRPr sz="3357"/>
            </a:lvl7pPr>
            <a:lvl8pPr>
              <a:defRPr sz="3357"/>
            </a:lvl8pPr>
            <a:lvl9pPr>
              <a:defRPr sz="33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9751" y="22189440"/>
            <a:ext cx="6383610" cy="13655040"/>
          </a:xfrm>
        </p:spPr>
        <p:txBody>
          <a:bodyPr>
            <a:normAutofit/>
          </a:bodyPr>
          <a:lstStyle>
            <a:lvl1pPr marL="0" indent="0" algn="ctr">
              <a:buNone/>
              <a:defRPr sz="3836"/>
            </a:lvl1pPr>
            <a:lvl2pPr marL="1096183" indent="0">
              <a:buNone/>
              <a:defRPr sz="2877"/>
            </a:lvl2pPr>
            <a:lvl3pPr marL="2192365" indent="0">
              <a:buNone/>
              <a:defRPr sz="2398"/>
            </a:lvl3pPr>
            <a:lvl4pPr marL="3288548" indent="0">
              <a:buNone/>
              <a:defRPr sz="2158"/>
            </a:lvl4pPr>
            <a:lvl5pPr marL="4384731" indent="0">
              <a:buNone/>
              <a:defRPr sz="2158"/>
            </a:lvl5pPr>
            <a:lvl6pPr marL="5480914" indent="0">
              <a:buNone/>
              <a:defRPr sz="2158"/>
            </a:lvl6pPr>
            <a:lvl7pPr marL="6577096" indent="0">
              <a:buNone/>
              <a:defRPr sz="2158"/>
            </a:lvl7pPr>
            <a:lvl8pPr marL="7673279" indent="0">
              <a:buNone/>
              <a:defRPr sz="2158"/>
            </a:lvl8pPr>
            <a:lvl9pPr marL="8769462" indent="0">
              <a:buNone/>
              <a:defRPr sz="2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894" y="13086073"/>
            <a:ext cx="9759736" cy="10241280"/>
          </a:xfrm>
        </p:spPr>
        <p:txBody>
          <a:bodyPr anchor="b">
            <a:normAutofit/>
          </a:bodyPr>
          <a:lstStyle>
            <a:lvl1pPr algn="ctr">
              <a:defRPr sz="67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60141" y="6827520"/>
            <a:ext cx="5901308" cy="34137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836"/>
            </a:lvl1pPr>
            <a:lvl2pPr marL="1096183" indent="0">
              <a:buNone/>
              <a:defRPr sz="3836"/>
            </a:lvl2pPr>
            <a:lvl3pPr marL="2192365" indent="0">
              <a:buNone/>
              <a:defRPr sz="3836"/>
            </a:lvl3pPr>
            <a:lvl4pPr marL="3288548" indent="0">
              <a:buNone/>
              <a:defRPr sz="3836"/>
            </a:lvl4pPr>
            <a:lvl5pPr marL="4384731" indent="0">
              <a:buNone/>
              <a:defRPr sz="3836"/>
            </a:lvl5pPr>
            <a:lvl6pPr marL="5480914" indent="0">
              <a:buNone/>
              <a:defRPr sz="3836"/>
            </a:lvl6pPr>
            <a:lvl7pPr marL="6577096" indent="0">
              <a:buNone/>
              <a:defRPr sz="3836"/>
            </a:lvl7pPr>
            <a:lvl8pPr marL="7673279" indent="0">
              <a:buNone/>
              <a:defRPr sz="3836"/>
            </a:lvl8pPr>
            <a:lvl9pPr marL="8769462" indent="0">
              <a:buNone/>
              <a:defRPr sz="38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6894" y="23327353"/>
            <a:ext cx="9759736" cy="13655040"/>
          </a:xfrm>
        </p:spPr>
        <p:txBody>
          <a:bodyPr>
            <a:normAutofit/>
          </a:bodyPr>
          <a:lstStyle>
            <a:lvl1pPr marL="0" indent="0" algn="ctr">
              <a:buNone/>
              <a:defRPr sz="4316"/>
            </a:lvl1pPr>
            <a:lvl2pPr marL="1096183" indent="0">
              <a:buNone/>
              <a:defRPr sz="2877"/>
            </a:lvl2pPr>
            <a:lvl3pPr marL="2192365" indent="0">
              <a:buNone/>
              <a:defRPr sz="2398"/>
            </a:lvl3pPr>
            <a:lvl4pPr marL="3288548" indent="0">
              <a:buNone/>
              <a:defRPr sz="2158"/>
            </a:lvl4pPr>
            <a:lvl5pPr marL="4384731" indent="0">
              <a:buNone/>
              <a:defRPr sz="2158"/>
            </a:lvl5pPr>
            <a:lvl6pPr marL="5480914" indent="0">
              <a:buNone/>
              <a:defRPr sz="2158"/>
            </a:lvl6pPr>
            <a:lvl7pPr marL="6577096" indent="0">
              <a:buNone/>
              <a:defRPr sz="2158"/>
            </a:lvl7pPr>
            <a:lvl8pPr marL="7673279" indent="0">
              <a:buNone/>
              <a:defRPr sz="2158"/>
            </a:lvl8pPr>
            <a:lvl9pPr marL="8769462" indent="0">
              <a:buNone/>
              <a:defRPr sz="2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4"/>
            <a:ext cx="5111649" cy="51206407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4733" y="3413767"/>
            <a:ext cx="18472474" cy="1479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4734" y="19913604"/>
            <a:ext cx="18472472" cy="2506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42945" y="45666660"/>
            <a:ext cx="2055851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B119DB-FA49-4F9A-9F90-3AAAFE49CC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3964" y="45666660"/>
            <a:ext cx="12741924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35853" y="45666660"/>
            <a:ext cx="991354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6DD9F3-4217-4EF9-9C8B-F4656E56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1096183" rtl="0" eaLnBrk="1" latinLnBrk="0" hangingPunct="1">
        <a:spcBef>
          <a:spcPct val="0"/>
        </a:spcBef>
        <a:buNone/>
        <a:defRPr sz="959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114" indent="-685114" algn="l" defTabSz="1096183" rtl="0" eaLnBrk="1" latinLnBrk="0" hangingPunct="1">
        <a:spcBef>
          <a:spcPct val="20000"/>
        </a:spcBef>
        <a:spcAft>
          <a:spcPts val="143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75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781297" indent="-685114" algn="l" defTabSz="1096183" rtl="0" eaLnBrk="1" latinLnBrk="0" hangingPunct="1">
        <a:spcBef>
          <a:spcPct val="20000"/>
        </a:spcBef>
        <a:spcAft>
          <a:spcPts val="143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79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877480" indent="-685114" algn="l" defTabSz="1096183" rtl="0" eaLnBrk="1" latinLnBrk="0" hangingPunct="1">
        <a:spcBef>
          <a:spcPct val="20000"/>
        </a:spcBef>
        <a:spcAft>
          <a:spcPts val="143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31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699617" indent="-411069" algn="l" defTabSz="1096183" rtl="0" eaLnBrk="1" latinLnBrk="0" hangingPunct="1">
        <a:spcBef>
          <a:spcPct val="20000"/>
        </a:spcBef>
        <a:spcAft>
          <a:spcPts val="143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83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795799" indent="-411069" algn="l" defTabSz="1096183" rtl="0" eaLnBrk="1" latinLnBrk="0" hangingPunct="1">
        <a:spcBef>
          <a:spcPct val="20000"/>
        </a:spcBef>
        <a:spcAft>
          <a:spcPts val="143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3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6029005" indent="-548091" algn="l" defTabSz="1096183" rtl="0" eaLnBrk="1" latinLnBrk="0" hangingPunct="1">
        <a:spcBef>
          <a:spcPct val="20000"/>
        </a:spcBef>
        <a:spcAft>
          <a:spcPts val="143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3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7125188" indent="-548091" algn="l" defTabSz="1096183" rtl="0" eaLnBrk="1" latinLnBrk="0" hangingPunct="1">
        <a:spcBef>
          <a:spcPct val="20000"/>
        </a:spcBef>
        <a:spcAft>
          <a:spcPts val="143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3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221370" indent="-548091" algn="l" defTabSz="1096183" rtl="0" eaLnBrk="1" latinLnBrk="0" hangingPunct="1">
        <a:spcBef>
          <a:spcPct val="20000"/>
        </a:spcBef>
        <a:spcAft>
          <a:spcPts val="143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3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317553" indent="-548091" algn="l" defTabSz="1096183" rtl="0" eaLnBrk="1" latinLnBrk="0" hangingPunct="1">
        <a:spcBef>
          <a:spcPct val="20000"/>
        </a:spcBef>
        <a:spcAft>
          <a:spcPts val="143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3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183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1pPr>
      <a:lvl2pPr marL="1096183" algn="l" defTabSz="1096183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2pPr>
      <a:lvl3pPr marL="2192365" algn="l" defTabSz="1096183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3pPr>
      <a:lvl4pPr marL="3288548" algn="l" defTabSz="1096183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4pPr>
      <a:lvl5pPr marL="4384731" algn="l" defTabSz="1096183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5pPr>
      <a:lvl6pPr marL="5480914" algn="l" defTabSz="1096183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6pPr>
      <a:lvl7pPr marL="6577096" algn="l" defTabSz="1096183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7pPr>
      <a:lvl8pPr marL="7673279" algn="l" defTabSz="1096183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8pPr>
      <a:lvl9pPr marL="8769462" algn="l" defTabSz="1096183" rtl="0" eaLnBrk="1" latinLnBrk="0" hangingPunct="1">
        <a:defRPr sz="43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8628" y="7713957"/>
            <a:ext cx="14056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AI POWERED E-COMMERECE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1624" y="10401544"/>
            <a:ext cx="7363900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Team Members:</a:t>
            </a:r>
          </a:p>
          <a:p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/>
              <a:t>M.Rehan</a:t>
            </a:r>
            <a:r>
              <a:rPr lang="en-US" sz="4800" dirty="0"/>
              <a:t> Siddique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Inshal Rabbani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err="1"/>
              <a:t>M.Anas</a:t>
            </a: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Ismail Shah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err="1"/>
              <a:t>M.Moeen</a:t>
            </a:r>
            <a:endParaRPr lang="en-US" sz="4800" dirty="0"/>
          </a:p>
          <a:p>
            <a:endParaRPr lang="en-US" sz="4800" dirty="0"/>
          </a:p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Supervised by:</a:t>
            </a:r>
          </a:p>
          <a:p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Tayyaba Kalsoom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3401045" y="22156680"/>
            <a:ext cx="17628958" cy="1357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Main Objective:</a:t>
            </a:r>
          </a:p>
          <a:p>
            <a:r>
              <a:rPr lang="en-US" sz="4800" dirty="0">
                <a:latin typeface="Bahnschrift" panose="020B0502040204020203" pitchFamily="34" charset="0"/>
              </a:rPr>
              <a:t>                         To enhance the online shopping experience by integrating AI-powered features such as a chatbot, personalized recommendations, and making it easier for users to find and purchase the perfect shoes.</a:t>
            </a:r>
          </a:p>
          <a:p>
            <a:endParaRPr lang="en-US" sz="48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800" b="1" dirty="0"/>
              <a:t> Key Features</a:t>
            </a:r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/>
              <a:t>Core Website Features:</a:t>
            </a:r>
            <a:endParaRPr lang="en-US" sz="3600" b="1" dirty="0"/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Dynamic Product Categories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Single Product Description Page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Shopping Cart System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Secure Checkout Process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User Authentication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/>
              <a:t>Admin Panel Features:</a:t>
            </a:r>
            <a:endParaRPr lang="en-US" sz="3600" b="1" dirty="0"/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Order Management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Payment Handling</a:t>
            </a:r>
            <a:endParaRPr lang="en-US" sz="2400" dirty="0">
              <a:latin typeface="Bahnschrift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/>
              <a:t>AI Integration Features:</a:t>
            </a:r>
            <a:endParaRPr lang="en-US" sz="3600" b="1" dirty="0"/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AI Chatbot for Customer Support</a:t>
            </a:r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Bahnschrift" panose="020B0502040204020203" pitchFamily="34" charset="0"/>
              </a:rPr>
              <a:t>Chatbot Recommendations</a:t>
            </a:r>
          </a:p>
          <a:p>
            <a:pPr marL="571500" lvl="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lvl="0"/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168" y="3924317"/>
            <a:ext cx="21763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Bahnschrift" panose="020B0502040204020203" pitchFamily="34" charset="0"/>
              </a:rPr>
              <a:t>National University of Technology (NUTECH)</a:t>
            </a:r>
          </a:p>
          <a:p>
            <a:pPr algn="ctr"/>
            <a:r>
              <a:rPr lang="en-US" sz="4800" b="1" dirty="0">
                <a:latin typeface="Bahnschrift" panose="020B0502040204020203" pitchFamily="34" charset="0"/>
              </a:rPr>
              <a:t>Computer Science Department</a:t>
            </a:r>
          </a:p>
        </p:txBody>
      </p:sp>
      <p:pic>
        <p:nvPicPr>
          <p:cNvPr id="1028" name="Picture 4" descr="National University of Technology">
            <a:extLst>
              <a:ext uri="{FF2B5EF4-FFF2-40B4-BE49-F238E27FC236}">
                <a16:creationId xmlns:a16="http://schemas.microsoft.com/office/drawing/2014/main" id="{4AE8D1AE-7DAC-4451-BFEA-853714C3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377" y="429320"/>
            <a:ext cx="3426620" cy="342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51"/>
          <a:stretch/>
        </p:blipFill>
        <p:spPr>
          <a:xfrm>
            <a:off x="12674997" y="9424579"/>
            <a:ext cx="8810093" cy="59106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" t="11387" b="28704"/>
          <a:stretch/>
        </p:blipFill>
        <p:spPr>
          <a:xfrm>
            <a:off x="12674997" y="15828349"/>
            <a:ext cx="8810093" cy="52838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t="1383" r="2620" b="3061"/>
          <a:stretch/>
        </p:blipFill>
        <p:spPr>
          <a:xfrm>
            <a:off x="3381148" y="36774107"/>
            <a:ext cx="15161078" cy="127970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0581B4-E2FC-43FF-81C8-458D223FCBD9}"/>
              </a:ext>
            </a:extLst>
          </p:cNvPr>
          <p:cNvSpPr/>
          <p:nvPr/>
        </p:nvSpPr>
        <p:spPr>
          <a:xfrm>
            <a:off x="4995238" y="6514280"/>
            <a:ext cx="21307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u="sng" dirty="0">
                <a:latin typeface="Bahnschrift SemiBold" panose="020B0502040204020203" pitchFamily="34" charset="0"/>
              </a:rPr>
              <a:t>Project:</a:t>
            </a:r>
          </a:p>
        </p:txBody>
      </p:sp>
    </p:spTree>
    <p:extLst>
      <p:ext uri="{BB962C8B-B14F-4D97-AF65-F5344CB8AC3E}">
        <p14:creationId xmlns:p14="http://schemas.microsoft.com/office/powerpoint/2010/main" val="1608161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1532</TotalTime>
  <Words>115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Corbel</vt:lpstr>
      <vt:lpstr>Wingdings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Rashid</dc:creator>
  <cp:lastModifiedBy>ANAS</cp:lastModifiedBy>
  <cp:revision>32</cp:revision>
  <cp:lastPrinted>2014-05-26T07:40:32Z</cp:lastPrinted>
  <dcterms:created xsi:type="dcterms:W3CDTF">2014-05-24T09:22:15Z</dcterms:created>
  <dcterms:modified xsi:type="dcterms:W3CDTF">2025-02-27T02:33:50Z</dcterms:modified>
</cp:coreProperties>
</file>