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4"/>
  </p:notesMasterIdLst>
  <p:sldIdLst>
    <p:sldId id="256" r:id="rId2"/>
    <p:sldId id="261" r:id="rId3"/>
    <p:sldId id="258" r:id="rId4"/>
    <p:sldId id="260" r:id="rId5"/>
    <p:sldId id="262" r:id="rId6"/>
    <p:sldId id="263" r:id="rId7"/>
    <p:sldId id="271" r:id="rId8"/>
    <p:sldId id="272" r:id="rId9"/>
    <p:sldId id="269" r:id="rId10"/>
    <p:sldId id="270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D36B7-5AD2-4FEE-BD38-293CD4DBBF17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084E0-7842-4003-A22C-3AED450801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374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0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7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893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59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256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680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79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25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61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52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10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75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1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41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7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EFEB5-DE40-454D-8109-04591DDE7132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D5039-CA12-4CDE-B960-D8130009E2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686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pubsub" TargetMode="External"/><Relationship Id="rId2" Type="http://schemas.openxmlformats.org/officeDocument/2006/relationships/hyperlink" Target="https://nodejs.org/en/do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wt.io/" TargetMode="External"/><Relationship Id="rId5" Type="http://schemas.openxmlformats.org/officeDocument/2006/relationships/hyperlink" Target="https://medium.com/" TargetMode="External"/><Relationship Id="rId4" Type="http://schemas.openxmlformats.org/officeDocument/2006/relationships/hyperlink" Target="https://www.digitalocean.com/community/tutorials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n2444@myamu.ac.in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1919-56D3-834B-AD78-71871433C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00703"/>
            <a:ext cx="9448800" cy="1825096"/>
          </a:xfrm>
        </p:spPr>
        <p:txBody>
          <a:bodyPr/>
          <a:lstStyle/>
          <a:p>
            <a:r>
              <a:rPr lang="en-US" dirty="0"/>
              <a:t>AMU Connect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75DCA-6109-23C5-9BB2-9EBE7B634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251916"/>
            <a:ext cx="9448800" cy="163525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Minor Project – COC3950</a:t>
            </a:r>
          </a:p>
          <a:p>
            <a:endParaRPr lang="en-US" dirty="0"/>
          </a:p>
          <a:p>
            <a:r>
              <a:rPr lang="en-US" b="1" dirty="0"/>
              <a:t>Presented By					Presented To</a:t>
            </a:r>
          </a:p>
          <a:p>
            <a:r>
              <a:rPr lang="en-US" dirty="0"/>
              <a:t>Inshamul Haque					Dr. </a:t>
            </a:r>
            <a:r>
              <a:rPr lang="en-US" dirty="0" err="1"/>
              <a:t>Tameem</a:t>
            </a:r>
            <a:r>
              <a:rPr lang="en-US" dirty="0"/>
              <a:t> Ahmed</a:t>
            </a:r>
          </a:p>
          <a:p>
            <a:r>
              <a:rPr lang="en-US" dirty="0"/>
              <a:t>Mohammad Faizan Khan</a:t>
            </a:r>
          </a:p>
        </p:txBody>
      </p:sp>
    </p:spTree>
    <p:extLst>
      <p:ext uri="{BB962C8B-B14F-4D97-AF65-F5344CB8AC3E}">
        <p14:creationId xmlns:p14="http://schemas.microsoft.com/office/powerpoint/2010/main" val="1415290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877D-E681-3176-8C8C-97229C36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7D5B-8700-5ED1-8588-D8BB31083B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New Features</a:t>
            </a:r>
          </a:p>
          <a:p>
            <a:r>
              <a:rPr lang="en-US" sz="1800" dirty="0"/>
              <a:t>Voice and Video Chat</a:t>
            </a:r>
          </a:p>
          <a:p>
            <a:r>
              <a:rPr lang="en-US" sz="1800" dirty="0"/>
              <a:t>Support for group chats and media sharing.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b="1" dirty="0"/>
              <a:t>Security Enhancements</a:t>
            </a:r>
          </a:p>
          <a:p>
            <a:r>
              <a:rPr lang="en-IN" sz="1800" dirty="0"/>
              <a:t>Integrate Two-Factor Authentication (2FA)</a:t>
            </a:r>
            <a:r>
              <a:rPr lang="en-US" sz="1800" dirty="0"/>
              <a:t>.</a:t>
            </a:r>
          </a:p>
          <a:p>
            <a:r>
              <a:rPr lang="en-IN" sz="1800" dirty="0"/>
              <a:t>Implement end-to-end encryption for messages.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b="1" dirty="0"/>
              <a:t>Cross Platform</a:t>
            </a:r>
          </a:p>
          <a:p>
            <a:r>
              <a:rPr lang="en-US" sz="1800" dirty="0"/>
              <a:t>Convert to Progressive Web App (PWA)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7BB2-A866-A1DB-9A5F-931379FA84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User Personalization</a:t>
            </a:r>
          </a:p>
          <a:p>
            <a:r>
              <a:rPr lang="en-IN" sz="1800" dirty="0"/>
              <a:t>Custom Themes.</a:t>
            </a:r>
          </a:p>
          <a:p>
            <a:r>
              <a:rPr lang="en-IN" sz="1800" dirty="0"/>
              <a:t>Expand user profiles with more options.</a:t>
            </a:r>
          </a:p>
          <a:p>
            <a:endParaRPr lang="en-IN" sz="1800" dirty="0"/>
          </a:p>
          <a:p>
            <a:r>
              <a:rPr lang="en-IN" b="1" dirty="0"/>
              <a:t>AI Integration</a:t>
            </a:r>
          </a:p>
          <a:p>
            <a:r>
              <a:rPr lang="en-IN" sz="1800" dirty="0"/>
              <a:t>Deploy chat bots for user assistance.</a:t>
            </a:r>
          </a:p>
          <a:p>
            <a:r>
              <a:rPr lang="en-IN" sz="1800" dirty="0"/>
              <a:t>Automate message moderation and filtering.</a:t>
            </a:r>
          </a:p>
        </p:txBody>
      </p:sp>
    </p:spTree>
    <p:extLst>
      <p:ext uri="{BB962C8B-B14F-4D97-AF65-F5344CB8AC3E}">
        <p14:creationId xmlns:p14="http://schemas.microsoft.com/office/powerpoint/2010/main" val="330803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DC3-869F-406C-2131-235BE22E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58DD2-D062-042F-3D6B-15A1B651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400" dirty="0"/>
              <a:t>The official Node.js documentation helped in understanding server-side JavaScript, asynchronous programming, and handling HTTP requests.                                                                                                                           </a:t>
            </a:r>
            <a:r>
              <a:rPr lang="en-IN" sz="1400" dirty="0">
                <a:hlinkClick r:id="rId2"/>
              </a:rPr>
              <a:t>https://nodejs.org/en/docs/</a:t>
            </a:r>
            <a:endParaRPr lang="en-IN" sz="1400" dirty="0"/>
          </a:p>
          <a:p>
            <a:r>
              <a:rPr lang="en-US" sz="1400" dirty="0"/>
              <a:t>Redis documentation was critical for understanding its architecture and how to use Redis for real-time messaging. </a:t>
            </a:r>
            <a:r>
              <a:rPr lang="en-US" sz="1400" dirty="0">
                <a:hlinkClick r:id="rId3"/>
              </a:rPr>
              <a:t>https://redis.io/topics/pubsub</a:t>
            </a:r>
            <a:r>
              <a:rPr lang="en-US" sz="1400" dirty="0"/>
              <a:t> </a:t>
            </a:r>
          </a:p>
          <a:p>
            <a:r>
              <a:rPr lang="en-US" sz="1400" dirty="0"/>
              <a:t>This tutorial helped implement WebSocket communication for real-time messaging and notifications in AMU Connect. </a:t>
            </a:r>
            <a:r>
              <a:rPr lang="en-US" sz="1400" dirty="0">
                <a:hlinkClick r:id="rId4"/>
              </a:rPr>
              <a:t>https://www.digitalocean.com/community/tutorials/</a:t>
            </a:r>
            <a:r>
              <a:rPr lang="en-US" sz="1400" dirty="0"/>
              <a:t> </a:t>
            </a:r>
          </a:p>
          <a:p>
            <a:r>
              <a:rPr lang="en-US" sz="1400" dirty="0"/>
              <a:t>This article provided practical insights on leveraging Redis to scale Node.js applications, which directly influenced the choice of Redis for AMU </a:t>
            </a:r>
            <a:r>
              <a:rPr lang="en-US" sz="1400" dirty="0" err="1"/>
              <a:t>Connect's</a:t>
            </a:r>
            <a:r>
              <a:rPr lang="en-US" sz="1400" dirty="0"/>
              <a:t> real-time messaging.                                                                            </a:t>
            </a:r>
            <a:r>
              <a:rPr lang="en-US" sz="1400" dirty="0">
                <a:hlinkClick r:id="rId5"/>
              </a:rPr>
              <a:t>https://medium.com/</a:t>
            </a:r>
            <a:r>
              <a:rPr lang="en-US" sz="1400" dirty="0"/>
              <a:t> </a:t>
            </a:r>
          </a:p>
          <a:p>
            <a:r>
              <a:rPr lang="en-US" sz="1400" dirty="0"/>
              <a:t>JWT.io documentation was crucial for understanding how to implement web tokens.                                           </a:t>
            </a:r>
            <a:r>
              <a:rPr lang="en-US" sz="1400" dirty="0">
                <a:hlinkClick r:id="rId6"/>
              </a:rPr>
              <a:t>https://jwt.io/</a:t>
            </a:r>
            <a:r>
              <a:rPr lang="en-US" sz="1400" dirty="0"/>
              <a:t>  </a:t>
            </a:r>
          </a:p>
          <a:p>
            <a:endParaRPr lang="en-US" sz="1400" dirty="0"/>
          </a:p>
          <a:p>
            <a:endParaRPr lang="en-IN" sz="1400" dirty="0"/>
          </a:p>
          <a:p>
            <a:endParaRPr lang="en-IN" sz="1400" dirty="0"/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69318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2226E-D15E-6311-9837-DAA51E352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68" y="528034"/>
            <a:ext cx="10820399" cy="1494848"/>
          </a:xfrm>
        </p:spPr>
        <p:txBody>
          <a:bodyPr>
            <a:normAutofit/>
          </a:bodyPr>
          <a:lstStyle/>
          <a:p>
            <a:r>
              <a:rPr lang="en-US" sz="5000" b="1" dirty="0"/>
              <a:t>Thank You</a:t>
            </a:r>
            <a:endParaRPr lang="en-IN" sz="50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17BFD-E76F-F83F-556C-6E29AA260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467" y="2601532"/>
            <a:ext cx="10490200" cy="1995868"/>
          </a:xfrm>
        </p:spPr>
        <p:txBody>
          <a:bodyPr>
            <a:normAutofit/>
          </a:bodyPr>
          <a:lstStyle/>
          <a:p>
            <a:r>
              <a:rPr lang="en-US" dirty="0"/>
              <a:t>Inshamul Haque                                                  Mohammad Faizan Khan</a:t>
            </a:r>
          </a:p>
          <a:p>
            <a:r>
              <a:rPr lang="en-US" dirty="0">
                <a:hlinkClick r:id="rId2"/>
              </a:rPr>
              <a:t>gn2403@myamu.ac.in</a:t>
            </a:r>
            <a:r>
              <a:rPr lang="en-US" dirty="0"/>
              <a:t>                                                       </a:t>
            </a:r>
            <a:r>
              <a:rPr lang="en-US" dirty="0">
                <a:hlinkClick r:id="rId2"/>
              </a:rPr>
              <a:t>gn2444@myamu.ac.in</a:t>
            </a:r>
            <a:r>
              <a:rPr lang="en-US" dirty="0"/>
              <a:t>      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0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4BD2-FC53-0A1C-253A-12548ED91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AC0B8-5C6A-11CD-98C9-7F623B2A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Architecture Used</a:t>
            </a:r>
          </a:p>
          <a:p>
            <a:r>
              <a:rPr lang="en-US" dirty="0"/>
              <a:t>PERT Chart</a:t>
            </a:r>
          </a:p>
          <a:p>
            <a:r>
              <a:rPr lang="en-US" dirty="0"/>
              <a:t>Methodology Used</a:t>
            </a:r>
          </a:p>
          <a:p>
            <a:r>
              <a:rPr lang="en-US" dirty="0"/>
              <a:t>Result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Future Work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82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6F49-2FC3-4DEC-B1EA-13779AC6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812C-12AC-830F-F246-5A96AB85E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main objective of this chat application project is to: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highly responsive, real-time communication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an engaging and user-friendly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Emphasize a robust backend infrastructure.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an intuitive, modern frontend.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seamless, instant messaging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 data efficiently using cutting-edge web technologies.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08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0A84-1455-3C4A-2B77-6D0005E5B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used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A59458-CB8C-B6B2-137C-D279E334A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6524" y="2253803"/>
            <a:ext cx="9543245" cy="3747752"/>
          </a:xfrm>
        </p:spPr>
      </p:pic>
    </p:spTree>
    <p:extLst>
      <p:ext uri="{BB962C8B-B14F-4D97-AF65-F5344CB8AC3E}">
        <p14:creationId xmlns:p14="http://schemas.microsoft.com/office/powerpoint/2010/main" val="1571823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4B9B-B8DA-6C90-792D-4D9C6F5E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 chart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875225-3DBB-529E-FF04-CF45BD733F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240924"/>
            <a:ext cx="10820400" cy="3817109"/>
          </a:xfrm>
        </p:spPr>
      </p:pic>
    </p:spTree>
    <p:extLst>
      <p:ext uri="{BB962C8B-B14F-4D97-AF65-F5344CB8AC3E}">
        <p14:creationId xmlns:p14="http://schemas.microsoft.com/office/powerpoint/2010/main" val="382831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30F7-44AF-37AD-D4B1-631DF3A0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9C934-0337-08B9-3655-0BD3EFDF2A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Frontend Development</a:t>
            </a:r>
          </a:p>
          <a:p>
            <a:r>
              <a:rPr lang="en-US" sz="1800" dirty="0"/>
              <a:t>Technologies Used: </a:t>
            </a:r>
            <a:r>
              <a:rPr lang="en-US" sz="1500" dirty="0"/>
              <a:t>Rect.js &amp; Tailwind CSS</a:t>
            </a:r>
          </a:p>
          <a:p>
            <a:r>
              <a:rPr lang="en-IN" sz="1800" dirty="0"/>
              <a:t>Focus: </a:t>
            </a:r>
            <a:r>
              <a:rPr lang="en-US" sz="1500" dirty="0"/>
              <a:t>Building a responsive, interactive user interface for smooth user experience.</a:t>
            </a:r>
          </a:p>
          <a:p>
            <a:endParaRPr lang="en-IN" sz="1800" dirty="0"/>
          </a:p>
          <a:p>
            <a:pPr marL="0" indent="0">
              <a:buNone/>
            </a:pPr>
            <a:r>
              <a:rPr lang="en-IN" b="1" dirty="0"/>
              <a:t>Backend Development</a:t>
            </a:r>
          </a:p>
          <a:p>
            <a:r>
              <a:rPr lang="en-IN" sz="1800" dirty="0"/>
              <a:t>Technologies Used: </a:t>
            </a:r>
            <a:r>
              <a:rPr lang="en-IN" sz="1500" dirty="0"/>
              <a:t>Next.js</a:t>
            </a:r>
          </a:p>
          <a:p>
            <a:r>
              <a:rPr lang="en-IN" sz="1800" dirty="0"/>
              <a:t>Role: </a:t>
            </a:r>
            <a:r>
              <a:rPr lang="en-US" sz="1400" dirty="0"/>
              <a:t>Implementing server-side rendering and handling API routes to enhance performance and scalability.</a:t>
            </a:r>
          </a:p>
          <a:p>
            <a:endParaRPr lang="en-IN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804E0-4823-DE8E-2E56-B84C36F380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Databases Used</a:t>
            </a:r>
          </a:p>
          <a:p>
            <a:r>
              <a:rPr lang="en-US" sz="1800" dirty="0"/>
              <a:t>PostgreSQL: </a:t>
            </a:r>
            <a:r>
              <a:rPr lang="en-US" sz="1400" dirty="0"/>
              <a:t>used for secure and structured storage of user details.</a:t>
            </a:r>
            <a:endParaRPr lang="en-US" sz="1800" dirty="0"/>
          </a:p>
          <a:p>
            <a:r>
              <a:rPr lang="en-US" sz="1800" dirty="0"/>
              <a:t>Redis: </a:t>
            </a:r>
            <a:r>
              <a:rPr lang="en-US" sz="1400" dirty="0"/>
              <a:t>enables fast, real-time access to chat messages through caching.</a:t>
            </a:r>
            <a:endParaRPr lang="en-US" sz="1800" dirty="0"/>
          </a:p>
          <a:p>
            <a:endParaRPr lang="en-US" sz="1800" dirty="0"/>
          </a:p>
          <a:p>
            <a:r>
              <a:rPr lang="en-US" b="1" dirty="0"/>
              <a:t>Real Time Communication</a:t>
            </a:r>
          </a:p>
          <a:p>
            <a:r>
              <a:rPr lang="en-US" sz="1800" dirty="0"/>
              <a:t>Tool : </a:t>
            </a:r>
            <a:r>
              <a:rPr lang="en-US" sz="1500" dirty="0"/>
              <a:t>Socket.io</a:t>
            </a:r>
            <a:r>
              <a:rPr lang="en-US" sz="1800" dirty="0"/>
              <a:t> </a:t>
            </a:r>
          </a:p>
          <a:p>
            <a:r>
              <a:rPr lang="en-US" sz="1800" dirty="0"/>
              <a:t>Purpose: </a:t>
            </a:r>
            <a:r>
              <a:rPr lang="en-US" sz="1400" dirty="0"/>
              <a:t>Implementing server-side rendering and handling API routes to enhance performance and scalability.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93822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5F7B-3371-4205-EAD4-D85902AF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6611393-3AEF-6787-E53D-793F9F9951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1"/>
            <a:ext cx="5334000" cy="3286322"/>
          </a:xfr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58D8671-5751-2A07-3B7E-15DBA94948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7401"/>
            <a:ext cx="5334000" cy="328632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14B1789-0BB6-7F0C-3F4A-45E1977FEF79}"/>
              </a:ext>
            </a:extLst>
          </p:cNvPr>
          <p:cNvSpPr txBox="1"/>
          <p:nvPr/>
        </p:nvSpPr>
        <p:spPr>
          <a:xfrm>
            <a:off x="2632656" y="5724295"/>
            <a:ext cx="338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90FD34-AD04-2C9D-267B-BB7EF5BA6488}"/>
              </a:ext>
            </a:extLst>
          </p:cNvPr>
          <p:cNvSpPr txBox="1"/>
          <p:nvPr/>
        </p:nvSpPr>
        <p:spPr>
          <a:xfrm>
            <a:off x="7740203" y="5724295"/>
            <a:ext cx="251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Chat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223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11CE-413F-8F29-AC4D-A40CC69D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791B6-A7C3-DBCF-81ED-22DBB5B4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Challenges Faced</a:t>
            </a:r>
          </a:p>
          <a:p>
            <a:r>
              <a:rPr lang="en-US" sz="1800" dirty="0"/>
              <a:t>Handling high concurrency and ensuring real-time updates for multiple users.</a:t>
            </a:r>
          </a:p>
          <a:p>
            <a:r>
              <a:rPr lang="en-US" sz="1800" dirty="0"/>
              <a:t>Managing schema design in PostgreSQL to store user details and chat history efficiently.</a:t>
            </a:r>
          </a:p>
          <a:p>
            <a:r>
              <a:rPr lang="en-US" sz="1800" dirty="0"/>
              <a:t>Debugging complex state management in </a:t>
            </a:r>
            <a:r>
              <a:rPr lang="en-US" sz="1800" b="1" dirty="0"/>
              <a:t>React.js</a:t>
            </a:r>
            <a:r>
              <a:rPr lang="en-US" sz="1800" dirty="0"/>
              <a:t> for seamless frontend interaction.</a:t>
            </a:r>
          </a:p>
          <a:p>
            <a:endParaRPr lang="en-US" sz="1800" b="1" dirty="0"/>
          </a:p>
          <a:p>
            <a:pPr marL="0" indent="0">
              <a:buNone/>
            </a:pPr>
            <a:r>
              <a:rPr lang="en-US" b="1" dirty="0"/>
              <a:t>Lessons Learned</a:t>
            </a:r>
          </a:p>
          <a:p>
            <a:r>
              <a:rPr lang="en-US" sz="1800" dirty="0"/>
              <a:t>Importance of selecting the right database for specific needs (PostgreSQL for persistence, Redis for speed).</a:t>
            </a:r>
          </a:p>
          <a:p>
            <a:r>
              <a:rPr lang="en-US" sz="1800" dirty="0"/>
              <a:t>The value of version control and collaborative development using </a:t>
            </a:r>
            <a:r>
              <a:rPr lang="en-US" sz="1800" b="1" dirty="0"/>
              <a:t>GitHub.</a:t>
            </a:r>
          </a:p>
          <a:p>
            <a:r>
              <a:rPr lang="en-US" sz="1800" dirty="0"/>
              <a:t>Effective use of </a:t>
            </a:r>
            <a:r>
              <a:rPr lang="en-US" sz="1800" b="1" dirty="0"/>
              <a:t>Next.js</a:t>
            </a:r>
            <a:r>
              <a:rPr lang="en-US" sz="1800" dirty="0"/>
              <a:t> improved server-side rendering and API integration.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98385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6EE06-107E-11E2-09C2-775C9394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7CDFE-C345-0B47-742D-8CACCA80D0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Key Features Implemented</a:t>
            </a:r>
          </a:p>
          <a:p>
            <a:r>
              <a:rPr lang="en-US" sz="1800" dirty="0"/>
              <a:t>User Authentication: </a:t>
            </a:r>
            <a:r>
              <a:rPr lang="en-US" sz="1500" dirty="0"/>
              <a:t>Secure and efficient login process with token-based authentication.</a:t>
            </a:r>
          </a:p>
          <a:p>
            <a:r>
              <a:rPr lang="en-US" sz="1800" dirty="0"/>
              <a:t>Real Time Messaging: </a:t>
            </a:r>
            <a:r>
              <a:rPr lang="en-US" sz="1500" dirty="0"/>
              <a:t>Instant message delivery with low latency, ensuring smooth user interactions.</a:t>
            </a:r>
          </a:p>
          <a:p>
            <a:r>
              <a:rPr lang="en-US" sz="1800" dirty="0"/>
              <a:t>Optimized Data Handling: </a:t>
            </a:r>
            <a:r>
              <a:rPr lang="en-US" sz="1500" dirty="0"/>
              <a:t>Effective use of </a:t>
            </a:r>
            <a:r>
              <a:rPr lang="en-US" sz="1500" b="1" dirty="0"/>
              <a:t>Redis</a:t>
            </a:r>
            <a:r>
              <a:rPr lang="en-US" sz="1500" dirty="0"/>
              <a:t> for fast access to chat messages and </a:t>
            </a:r>
            <a:r>
              <a:rPr lang="en-US" sz="1500" b="1" dirty="0"/>
              <a:t>PostgreSQL</a:t>
            </a:r>
            <a:r>
              <a:rPr lang="en-US" sz="1500" dirty="0"/>
              <a:t> for user data management.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b="1" dirty="0"/>
              <a:t>Performance &amp; Scalability</a:t>
            </a:r>
          </a:p>
          <a:p>
            <a:r>
              <a:rPr lang="en-US" sz="1500" dirty="0"/>
              <a:t>The app performs well under typical usage and it can handle a growing number of users and messages without significant performance degradation.</a:t>
            </a:r>
          </a:p>
          <a:p>
            <a:r>
              <a:rPr lang="en-US" sz="1600" b="1" dirty="0"/>
              <a:t>Redis</a:t>
            </a:r>
            <a:r>
              <a:rPr lang="en-US" sz="1600" dirty="0"/>
              <a:t> has proven effective in improving the speed of message retrieval, making the application highly responsive.</a:t>
            </a:r>
          </a:p>
          <a:p>
            <a:endParaRPr lang="en-US" sz="1200" dirty="0"/>
          </a:p>
          <a:p>
            <a:endParaRPr lang="en-US" sz="1500" dirty="0"/>
          </a:p>
          <a:p>
            <a:endParaRPr lang="en-IN" sz="15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87CDF-B4B8-E3B6-9666-CDDB82C3C2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User Experience</a:t>
            </a:r>
          </a:p>
          <a:p>
            <a:r>
              <a:rPr lang="en-US" sz="1600" dirty="0"/>
              <a:t>The application’s user interface is intuitive and responsive, ensuring a smooth experience across different devices.</a:t>
            </a:r>
          </a:p>
          <a:p>
            <a:endParaRPr lang="en-US" sz="1600" b="1" dirty="0"/>
          </a:p>
          <a:p>
            <a:pPr marL="0" indent="0">
              <a:buNone/>
            </a:pPr>
            <a:r>
              <a:rPr lang="en-US" b="1" dirty="0"/>
              <a:t>Impact</a:t>
            </a:r>
          </a:p>
          <a:p>
            <a:r>
              <a:rPr lang="en-US" sz="1600" dirty="0"/>
              <a:t>The chat application provides a robust solution for real-time communication, making it suitable for both small and large user bases.</a:t>
            </a:r>
          </a:p>
          <a:p>
            <a:r>
              <a:rPr lang="en-US" sz="1200" dirty="0"/>
              <a:t>I</a:t>
            </a:r>
            <a:r>
              <a:rPr lang="en-US" sz="1600" dirty="0"/>
              <a:t>t serves as a strong foundation for future development, with potential for scaling and adding more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10634595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137</TotalTime>
  <Words>679</Words>
  <Application>Microsoft Office PowerPoint</Application>
  <PresentationFormat>Widescreen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AMU Connect</vt:lpstr>
      <vt:lpstr>Contents</vt:lpstr>
      <vt:lpstr>Objective</vt:lpstr>
      <vt:lpstr>Architecture used</vt:lpstr>
      <vt:lpstr>Pert chart</vt:lpstr>
      <vt:lpstr>Methodology Used</vt:lpstr>
      <vt:lpstr>Result</vt:lpstr>
      <vt:lpstr>Analysis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Yunus Khan</dc:creator>
  <cp:lastModifiedBy>Yunus Khan</cp:lastModifiedBy>
  <cp:revision>3</cp:revision>
  <dcterms:created xsi:type="dcterms:W3CDTF">2024-11-18T08:43:26Z</dcterms:created>
  <dcterms:modified xsi:type="dcterms:W3CDTF">2024-11-19T07:10:26Z</dcterms:modified>
</cp:coreProperties>
</file>