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9D25-2B88-46DB-9B1F-0825BA64C498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CE8F-A240-4E77-8EDF-DAB26FAD4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9D25-2B88-46DB-9B1F-0825BA64C498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CE8F-A240-4E77-8EDF-DAB26FAD4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80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9D25-2B88-46DB-9B1F-0825BA64C498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CE8F-A240-4E77-8EDF-DAB26FAD4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8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9D25-2B88-46DB-9B1F-0825BA64C498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CE8F-A240-4E77-8EDF-DAB26FAD4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66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9D25-2B88-46DB-9B1F-0825BA64C498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CE8F-A240-4E77-8EDF-DAB26FAD4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19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9D25-2B88-46DB-9B1F-0825BA64C498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CE8F-A240-4E77-8EDF-DAB26FAD4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61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9D25-2B88-46DB-9B1F-0825BA64C498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CE8F-A240-4E77-8EDF-DAB26FAD4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04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9D25-2B88-46DB-9B1F-0825BA64C498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CE8F-A240-4E77-8EDF-DAB26FAD4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25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9D25-2B88-46DB-9B1F-0825BA64C498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CE8F-A240-4E77-8EDF-DAB26FAD4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3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9D25-2B88-46DB-9B1F-0825BA64C498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CE8F-A240-4E77-8EDF-DAB26FAD4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5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9D25-2B88-46DB-9B1F-0825BA64C498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CE8F-A240-4E77-8EDF-DAB26FAD4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39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99D25-2B88-46DB-9B1F-0825BA64C498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7CE8F-A240-4E77-8EDF-DAB26FAD4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77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03" y="376698"/>
            <a:ext cx="1130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시작화면 </a:t>
            </a:r>
            <a:r>
              <a:rPr lang="en-US" altLang="ko-KR" dirty="0" err="1" smtClean="0"/>
              <a:t>studentList.jsp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07524" y="2431013"/>
            <a:ext cx="2010033" cy="370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자바반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7524" y="1154141"/>
            <a:ext cx="4691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셀랙트박스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– </a:t>
            </a:r>
            <a:r>
              <a:rPr lang="ko-KR" altLang="en-US" sz="1200" dirty="0" smtClean="0">
                <a:solidFill>
                  <a:srgbClr val="FF0000"/>
                </a:solidFill>
              </a:rPr>
              <a:t>반 이름이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셀렉트</a:t>
            </a:r>
            <a:r>
              <a:rPr lang="ko-KR" altLang="en-US" sz="1200" dirty="0" smtClean="0">
                <a:solidFill>
                  <a:srgbClr val="FF0000"/>
                </a:solidFill>
              </a:rPr>
              <a:t> 박스로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나와야하며</a:t>
            </a:r>
            <a:r>
              <a:rPr lang="ko-KR" altLang="en-US" sz="1200" dirty="0" smtClean="0">
                <a:solidFill>
                  <a:srgbClr val="FF0000"/>
                </a:solidFill>
              </a:rPr>
              <a:t> 시작과 동시에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자바반으로</a:t>
            </a:r>
            <a:r>
              <a:rPr lang="ko-KR" altLang="en-US" sz="1200" dirty="0" smtClean="0">
                <a:solidFill>
                  <a:srgbClr val="FF0000"/>
                </a:solidFill>
              </a:rPr>
              <a:t> 기본값이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잡혀있어야한다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 err="1" smtClean="0">
                <a:solidFill>
                  <a:srgbClr val="FF0000"/>
                </a:solidFill>
              </a:rPr>
              <a:t>샐랙트</a:t>
            </a:r>
            <a:r>
              <a:rPr lang="ko-KR" altLang="en-US" sz="1200" dirty="0" smtClean="0">
                <a:solidFill>
                  <a:srgbClr val="FF0000"/>
                </a:solidFill>
              </a:rPr>
              <a:t> 박스의 값이 변하면 학생의 리스트도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변해야한다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Ex&gt;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캐드반으로</a:t>
            </a:r>
            <a:r>
              <a:rPr lang="ko-KR" altLang="en-US" sz="1200" dirty="0" smtClean="0">
                <a:solidFill>
                  <a:srgbClr val="FF0000"/>
                </a:solidFill>
              </a:rPr>
              <a:t> 변했을 때 자동으로 테이블에는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캐드반</a:t>
            </a:r>
            <a:r>
              <a:rPr lang="ko-KR" altLang="en-US" sz="1200" dirty="0" smtClean="0">
                <a:solidFill>
                  <a:srgbClr val="FF0000"/>
                </a:solidFill>
              </a:rPr>
              <a:t> 학생의 리스트가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나와야한다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>
            <a:endCxn id="6" idx="0"/>
          </p:cNvCxnSpPr>
          <p:nvPr/>
        </p:nvCxnSpPr>
        <p:spPr>
          <a:xfrm>
            <a:off x="2512540" y="2218730"/>
            <a:ext cx="1" cy="212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아래쪽 화살표 10"/>
          <p:cNvSpPr/>
          <p:nvPr/>
        </p:nvSpPr>
        <p:spPr>
          <a:xfrm>
            <a:off x="3220995" y="2523688"/>
            <a:ext cx="230659" cy="18535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898149"/>
              </p:ext>
            </p:extLst>
          </p:nvPr>
        </p:nvGraphicFramePr>
        <p:xfrm>
          <a:off x="1507524" y="3099821"/>
          <a:ext cx="8633253" cy="2214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751"/>
                <a:gridCol w="2877751"/>
                <a:gridCol w="2877751"/>
              </a:tblGrid>
              <a:tr h="442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나이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88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88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887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887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239793" y="5958523"/>
            <a:ext cx="391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테이블 </a:t>
            </a:r>
            <a:r>
              <a:rPr lang="en-US" altLang="ko-KR" sz="1200" dirty="0" smtClean="0">
                <a:solidFill>
                  <a:srgbClr val="FF0000"/>
                </a:solidFill>
              </a:rPr>
              <a:t>– </a:t>
            </a:r>
            <a:r>
              <a:rPr lang="ko-KR" altLang="en-US" sz="1200" dirty="0" smtClean="0">
                <a:solidFill>
                  <a:srgbClr val="FF0000"/>
                </a:solidFill>
              </a:rPr>
              <a:t>테이블에는 해당하는 반에 속하는 학생들의 이름 나이 주소 정보가 리스트로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나와야한다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1508100" y="5453449"/>
            <a:ext cx="11782" cy="505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068064" y="2455723"/>
            <a:ext cx="2010033" cy="370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193428" y="2455723"/>
            <a:ext cx="947350" cy="370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97826" y="1417237"/>
            <a:ext cx="3912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검색기능 </a:t>
            </a:r>
            <a:r>
              <a:rPr lang="en-US" altLang="ko-KR" sz="1200" dirty="0" smtClean="0">
                <a:solidFill>
                  <a:srgbClr val="FF0000"/>
                </a:solidFill>
              </a:rPr>
              <a:t>– </a:t>
            </a:r>
            <a:r>
              <a:rPr lang="ko-KR" altLang="en-US" sz="1200" dirty="0" smtClean="0">
                <a:solidFill>
                  <a:srgbClr val="FF0000"/>
                </a:solidFill>
              </a:rPr>
              <a:t>인풋태그에 글 입력 시 해당하는 반과 이름의 학생리스트가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검색되어야한다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Ex&gt;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샐랙트</a:t>
            </a:r>
            <a:r>
              <a:rPr lang="ko-KR" altLang="en-US" sz="1200" dirty="0" smtClean="0">
                <a:solidFill>
                  <a:srgbClr val="FF0000"/>
                </a:solidFill>
              </a:rPr>
              <a:t> 박스에 </a:t>
            </a:r>
            <a:r>
              <a:rPr lang="en-US" altLang="ko-KR" sz="1200" dirty="0" smtClean="0">
                <a:solidFill>
                  <a:srgbClr val="FF0000"/>
                </a:solidFill>
              </a:rPr>
              <a:t>‘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자바반</a:t>
            </a:r>
            <a:r>
              <a:rPr lang="en-US" altLang="ko-KR" sz="1200" dirty="0" smtClean="0">
                <a:solidFill>
                  <a:srgbClr val="FF0000"/>
                </a:solidFill>
              </a:rPr>
              <a:t>‘, </a:t>
            </a:r>
            <a:r>
              <a:rPr lang="ko-KR" altLang="en-US" sz="1200" dirty="0" smtClean="0">
                <a:solidFill>
                  <a:srgbClr val="FF0000"/>
                </a:solidFill>
              </a:rPr>
              <a:t>인풋태그에 </a:t>
            </a:r>
            <a:r>
              <a:rPr lang="en-US" altLang="ko-KR" sz="1200" dirty="0" smtClean="0">
                <a:solidFill>
                  <a:srgbClr val="FF0000"/>
                </a:solidFill>
              </a:rPr>
              <a:t>‘</a:t>
            </a:r>
            <a:r>
              <a:rPr lang="ko-KR" altLang="en-US" sz="1200" dirty="0" smtClean="0">
                <a:solidFill>
                  <a:srgbClr val="FF0000"/>
                </a:solidFill>
              </a:rPr>
              <a:t>김</a:t>
            </a:r>
            <a:r>
              <a:rPr lang="en-US" altLang="ko-KR" sz="1200" dirty="0" smtClean="0">
                <a:solidFill>
                  <a:srgbClr val="FF0000"/>
                </a:solidFill>
              </a:rPr>
              <a:t>’</a:t>
            </a:r>
            <a:r>
              <a:rPr lang="ko-KR" altLang="en-US" sz="1200" dirty="0" smtClean="0">
                <a:solidFill>
                  <a:srgbClr val="FF0000"/>
                </a:solidFill>
              </a:rPr>
              <a:t>이 입력된 상태로 검색을 누르면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자바반에</a:t>
            </a:r>
            <a:r>
              <a:rPr lang="ko-KR" altLang="en-US" sz="1200" dirty="0" smtClean="0">
                <a:solidFill>
                  <a:srgbClr val="FF0000"/>
                </a:solidFill>
              </a:rPr>
              <a:t> 있는 학생 중 이름에 김이 들어간 학생이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검색되어야한다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0703" y="3557100"/>
            <a:ext cx="988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학생의 이름을 클릭하면 학생 상세정보 페이지로 이동한다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239793" y="3764692"/>
            <a:ext cx="1272747" cy="8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2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03" y="376698"/>
            <a:ext cx="1130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학생상세정보 </a:t>
            </a:r>
            <a:r>
              <a:rPr lang="en-US" altLang="ko-KR" dirty="0" err="1" smtClean="0"/>
              <a:t>studentDetail.jsp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773143"/>
              </p:ext>
            </p:extLst>
          </p:nvPr>
        </p:nvGraphicFramePr>
        <p:xfrm>
          <a:off x="2064951" y="2235428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나이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국어점수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영어점수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수학점수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975021" y="1458629"/>
            <a:ext cx="809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해당 페이지에서는 학생의 이름</a:t>
            </a:r>
            <a:r>
              <a:rPr lang="en-US" altLang="ko-KR" sz="1200" dirty="0" smtClean="0">
                <a:solidFill>
                  <a:srgbClr val="FF0000"/>
                </a:solidFill>
              </a:rPr>
              <a:t>,</a:t>
            </a:r>
            <a:r>
              <a:rPr lang="ko-KR" altLang="en-US" sz="1200" dirty="0" smtClean="0">
                <a:solidFill>
                  <a:srgbClr val="FF0000"/>
                </a:solidFill>
              </a:rPr>
              <a:t>나이</a:t>
            </a:r>
            <a:r>
              <a:rPr lang="en-US" altLang="ko-KR" sz="1200" dirty="0" smtClean="0">
                <a:solidFill>
                  <a:srgbClr val="FF0000"/>
                </a:solidFill>
              </a:rPr>
              <a:t>,</a:t>
            </a:r>
            <a:r>
              <a:rPr lang="ko-KR" altLang="en-US" sz="1200" dirty="0" smtClean="0">
                <a:solidFill>
                  <a:srgbClr val="FF0000"/>
                </a:solidFill>
              </a:rPr>
              <a:t>주소</a:t>
            </a:r>
            <a:r>
              <a:rPr lang="en-US" altLang="ko-KR" sz="1200" dirty="0" smtClean="0">
                <a:solidFill>
                  <a:srgbClr val="FF0000"/>
                </a:solidFill>
              </a:rPr>
              <a:t>,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국영수점수</a:t>
            </a:r>
            <a:r>
              <a:rPr lang="ko-KR" altLang="en-US" sz="1200" dirty="0" smtClean="0">
                <a:solidFill>
                  <a:srgbClr val="FF0000"/>
                </a:solidFill>
              </a:rPr>
              <a:t> 정보가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나와야한다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점수 정보는 인풋태그 안에 표시하며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만약 점수정보가 없다면 </a:t>
            </a:r>
            <a:r>
              <a:rPr lang="en-US" altLang="ko-KR" sz="1200" dirty="0" smtClean="0">
                <a:solidFill>
                  <a:srgbClr val="FF0000"/>
                </a:solidFill>
              </a:rPr>
              <a:t>0</a:t>
            </a:r>
            <a:r>
              <a:rPr lang="ko-KR" altLang="en-US" sz="1200" dirty="0" smtClean="0">
                <a:solidFill>
                  <a:srgbClr val="FF0000"/>
                </a:solidFill>
              </a:rPr>
              <a:t>으로 표시한다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점</a:t>
            </a:r>
            <a:r>
              <a:rPr lang="ko-KR" altLang="en-US" sz="1200" dirty="0" smtClean="0">
                <a:solidFill>
                  <a:srgbClr val="FF0000"/>
                </a:solidFill>
              </a:rPr>
              <a:t>수 정보를 담고 있는 인풋태그는 점수 변경이 불가능하다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95785" y="3996199"/>
            <a:ext cx="1248031" cy="370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점수등록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51421" y="5020778"/>
            <a:ext cx="3474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정보 정보가 없다면 해당 버튼이 나타나야 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/>
          <p:cNvCxnSpPr>
            <a:stCxn id="23" idx="0"/>
          </p:cNvCxnSpPr>
          <p:nvPr/>
        </p:nvCxnSpPr>
        <p:spPr>
          <a:xfrm flipV="1">
            <a:off x="5388575" y="4445160"/>
            <a:ext cx="631225" cy="575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173099" y="3996199"/>
            <a:ext cx="1248031" cy="370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점수수정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79379" y="5021625"/>
            <a:ext cx="36805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정보 정보가 있을 경우 해당 버튼이 나타나야 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점수수정 버튼을 클릭하면 점수를 담고 있는 인풋태그가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수정가능한</a:t>
            </a:r>
            <a:r>
              <a:rPr lang="ko-KR" altLang="en-US" sz="1200" dirty="0" smtClean="0">
                <a:solidFill>
                  <a:srgbClr val="FF0000"/>
                </a:solidFill>
              </a:rPr>
              <a:t> 상태가 되어야 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또한</a:t>
            </a:r>
            <a:r>
              <a:rPr lang="en-US" altLang="ko-KR" sz="1200" dirty="0" smtClean="0">
                <a:solidFill>
                  <a:srgbClr val="FF0000"/>
                </a:solidFill>
              </a:rPr>
              <a:t>, ‘</a:t>
            </a:r>
            <a:r>
              <a:rPr lang="ko-KR" altLang="en-US" sz="1200" dirty="0" smtClean="0">
                <a:solidFill>
                  <a:srgbClr val="FF0000"/>
                </a:solidFill>
              </a:rPr>
              <a:t>수정하기</a:t>
            </a:r>
            <a:r>
              <a:rPr lang="en-US" altLang="ko-KR" sz="1200" dirty="0" smtClean="0">
                <a:solidFill>
                  <a:srgbClr val="FF0000"/>
                </a:solidFill>
              </a:rPr>
              <a:t>＇</a:t>
            </a:r>
            <a:r>
              <a:rPr lang="ko-KR" altLang="en-US" sz="1200" dirty="0" smtClean="0">
                <a:solidFill>
                  <a:srgbClr val="FF0000"/>
                </a:solidFill>
              </a:rPr>
              <a:t>하는 버튼이 새로 생기며 해당 버튼 클릭 시 실제로 점수정보가 변경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되어야한다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점수 변경 후 다시 학생 상세정보 페이지로 이동한다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/>
          <p:cNvCxnSpPr>
            <a:stCxn id="29" idx="0"/>
            <a:endCxn id="28" idx="2"/>
          </p:cNvCxnSpPr>
          <p:nvPr/>
        </p:nvCxnSpPr>
        <p:spPr>
          <a:xfrm flipH="1" flipV="1">
            <a:off x="7797115" y="4366901"/>
            <a:ext cx="1722564" cy="654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658631" y="3996199"/>
            <a:ext cx="1248031" cy="370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87108" y="4836112"/>
            <a:ext cx="1817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학생목록 페이지로 이동하는 버튼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/>
          <p:cNvCxnSpPr>
            <a:stCxn id="34" idx="0"/>
          </p:cNvCxnSpPr>
          <p:nvPr/>
        </p:nvCxnSpPr>
        <p:spPr>
          <a:xfrm flipV="1">
            <a:off x="2095845" y="4260494"/>
            <a:ext cx="1459641" cy="575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83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206</Words>
  <Application>Microsoft Office PowerPoint</Application>
  <PresentationFormat>와이드스크린</PresentationFormat>
  <Paragraphs>32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Microsoft 계정</cp:lastModifiedBy>
  <cp:revision>7</cp:revision>
  <dcterms:created xsi:type="dcterms:W3CDTF">2020-08-12T07:33:52Z</dcterms:created>
  <dcterms:modified xsi:type="dcterms:W3CDTF">2020-08-13T00:49:40Z</dcterms:modified>
</cp:coreProperties>
</file>