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0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5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6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0B-55B1-4D96-A6B5-33630940D576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1A75-72AE-40B1-BA87-D229FA888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7838" y="1046205"/>
            <a:ext cx="95064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Oracle 11g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developer </a:t>
            </a:r>
            <a:r>
              <a:rPr lang="ko-KR" altLang="en-US" sz="2000" dirty="0" smtClean="0"/>
              <a:t>다운로드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1) www.oracle.com  </a:t>
            </a:r>
            <a:r>
              <a:rPr lang="ko-KR" altLang="en-US" dirty="0" smtClean="0"/>
              <a:t>접속 후 로그인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상단의 </a:t>
            </a:r>
            <a:r>
              <a:rPr lang="en-US" altLang="ko-KR" dirty="0" smtClean="0"/>
              <a:t>support </a:t>
            </a:r>
            <a:r>
              <a:rPr lang="ko-KR" altLang="en-US" dirty="0" smtClean="0"/>
              <a:t>메뉴에서 우측하단에 있는 </a:t>
            </a:r>
            <a:r>
              <a:rPr lang="en-US" altLang="ko-KR" dirty="0"/>
              <a:t>S</a:t>
            </a:r>
            <a:r>
              <a:rPr lang="en-US" altLang="ko-KR" dirty="0" smtClean="0"/>
              <a:t>oftware downloads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3) Database</a:t>
            </a:r>
            <a:r>
              <a:rPr lang="ko-KR" altLang="en-US" dirty="0" smtClean="0"/>
              <a:t>에서 </a:t>
            </a:r>
            <a:r>
              <a:rPr lang="en-US" altLang="ko-KR" dirty="0"/>
              <a:t>Database 11g Enterprise/Standard </a:t>
            </a:r>
            <a:r>
              <a:rPr lang="en-US" altLang="ko-KR" dirty="0" smtClean="0"/>
              <a:t>Editions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4) Window 64 </a:t>
            </a:r>
            <a:r>
              <a:rPr lang="ko-KR" altLang="en-US" dirty="0" smtClean="0"/>
              <a:t>비트용 파일</a:t>
            </a:r>
            <a:r>
              <a:rPr lang="en-US" altLang="ko-KR" dirty="0" smtClean="0"/>
              <a:t>(File1, File2)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모두 다운로드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5) 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상단의 </a:t>
            </a:r>
            <a:r>
              <a:rPr lang="en-US" altLang="ko-KR" dirty="0" smtClean="0"/>
              <a:t>support </a:t>
            </a:r>
            <a:r>
              <a:rPr lang="ko-KR" altLang="en-US" dirty="0" smtClean="0"/>
              <a:t>메뉴에서 우측하단에 있는 </a:t>
            </a:r>
            <a:r>
              <a:rPr lang="en-US" altLang="ko-KR" dirty="0" smtClean="0"/>
              <a:t>Software downloads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6) Developer Tools</a:t>
            </a:r>
            <a:r>
              <a:rPr lang="ko-KR" altLang="en-US" dirty="0" smtClean="0"/>
              <a:t>에서 </a:t>
            </a:r>
            <a:r>
              <a:rPr lang="en-US" altLang="ko-KR" dirty="0"/>
              <a:t>SQL </a:t>
            </a:r>
            <a:r>
              <a:rPr lang="en-US" altLang="ko-KR" dirty="0" smtClean="0"/>
              <a:t>Developer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7) </a:t>
            </a:r>
            <a:r>
              <a:rPr lang="en-US" altLang="ko-KR" dirty="0"/>
              <a:t>Windows 64-bit with JDK 8 </a:t>
            </a:r>
            <a:r>
              <a:rPr lang="en-US" altLang="ko-KR" dirty="0" smtClean="0"/>
              <a:t>included </a:t>
            </a:r>
            <a:r>
              <a:rPr lang="ko-KR" altLang="en-US" dirty="0" err="1" smtClean="0"/>
              <a:t>플렛폼을</a:t>
            </a:r>
            <a:r>
              <a:rPr lang="ko-KR" altLang="en-US" dirty="0" smtClean="0"/>
              <a:t>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(</a:t>
            </a:r>
            <a:r>
              <a:rPr lang="en-US" altLang="ko-KR" dirty="0" err="1" smtClean="0"/>
              <a:t>jdk</a:t>
            </a:r>
            <a:r>
              <a:rPr lang="ko-KR" altLang="en-US" dirty="0" smtClean="0"/>
              <a:t>가 이미 설치되어있어도 해당파일을 다운로드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67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7838" y="1046205"/>
            <a:ext cx="9061621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Oracle 11g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developer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다운로드된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파일을 각각의 폴더에 압축을 푼다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2) win64_11gR2_database_2of2\database\stage\Components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폴더를 모두 복사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복사한 파일을 </a:t>
            </a:r>
            <a:r>
              <a:rPr lang="en-US" altLang="ko-KR" dirty="0" smtClean="0"/>
              <a:t>win64_11gR2_database_1of2\database\stage\Components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폴더에 </a:t>
            </a:r>
            <a:r>
              <a:rPr lang="ko-KR" altLang="en-US" dirty="0" err="1" smtClean="0"/>
              <a:t>붙여넣기한다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4) win64_11gR2_database_1of2\</a:t>
            </a:r>
            <a:r>
              <a:rPr lang="en-US" altLang="ko-KR" dirty="0" err="1" smtClean="0"/>
              <a:t>databas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setup</a:t>
            </a:r>
            <a:r>
              <a:rPr lang="ko-KR" altLang="en-US" dirty="0" smtClean="0"/>
              <a:t> 파일을 실행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5) ‘[INS-13001] </a:t>
            </a:r>
            <a:r>
              <a:rPr lang="ko-KR" altLang="en-US" dirty="0" smtClean="0"/>
              <a:t>환경이 최소 요구 사항을 충족하지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계속하시겠습니까</a:t>
            </a:r>
            <a:r>
              <a:rPr lang="en-US" altLang="ko-KR" dirty="0" smtClean="0"/>
              <a:t>?’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라는 문구가 뜨면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6) </a:t>
            </a:r>
            <a:r>
              <a:rPr lang="ko-KR" altLang="en-US" dirty="0" smtClean="0"/>
              <a:t>계속 다음을 클릭하면 다음 슬라이드의 화면이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39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48866" y="910924"/>
            <a:ext cx="623952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Oracle 11g </a:t>
            </a:r>
            <a:r>
              <a:rPr lang="ko-KR" altLang="en-US" sz="1600" dirty="0" smtClean="0"/>
              <a:t>및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developer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1) </a:t>
            </a:r>
            <a:r>
              <a:rPr lang="ko-KR" altLang="en-US" sz="1400" dirty="0" smtClean="0"/>
              <a:t>해당영역을 클릭하여 유니코드</a:t>
            </a:r>
            <a:r>
              <a:rPr lang="en-US" altLang="ko-KR" sz="1400" dirty="0" smtClean="0"/>
              <a:t>(AL32UTF8)</a:t>
            </a:r>
            <a:r>
              <a:rPr lang="ko-KR" altLang="en-US" sz="1400" dirty="0" smtClean="0"/>
              <a:t>로 변경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2) </a:t>
            </a:r>
            <a:r>
              <a:rPr lang="ko-KR" altLang="en-US" sz="1400" dirty="0" smtClean="0"/>
              <a:t>전역 데이터베이스 이름은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orcl</a:t>
            </a:r>
            <a:r>
              <a:rPr lang="en-US" altLang="ko-KR" sz="1400" dirty="0" smtClean="0"/>
              <a:t>’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3) </a:t>
            </a:r>
            <a:r>
              <a:rPr lang="ko-KR" altLang="en-US" sz="1400" dirty="0" smtClean="0"/>
              <a:t>관리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 및 비밀번호확인은 </a:t>
            </a:r>
            <a:r>
              <a:rPr lang="en-US" altLang="ko-KR" sz="1400" dirty="0" smtClean="0"/>
              <a:t>‘oracle’</a:t>
            </a:r>
            <a:r>
              <a:rPr lang="ko-KR" altLang="en-US" sz="1400" dirty="0" smtClean="0"/>
              <a:t>을 입력하여 다음을 클릭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4) </a:t>
            </a:r>
            <a:r>
              <a:rPr lang="ko-KR" altLang="en-US" sz="1400" dirty="0" smtClean="0"/>
              <a:t>계속하시겠냐는 팝업이 뜨면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를 클릭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5) </a:t>
            </a:r>
            <a:r>
              <a:rPr lang="ko-KR" altLang="en-US" sz="1400" dirty="0" smtClean="0"/>
              <a:t>마지막으로 완료를 클릭하면 설치가 진행된다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6) </a:t>
            </a:r>
            <a:r>
              <a:rPr lang="ko-KR" altLang="en-US" sz="1400" dirty="0" smtClean="0"/>
              <a:t>설치 도 중 방화벽 허용 유무를 묻는 </a:t>
            </a:r>
            <a:r>
              <a:rPr lang="ko-KR" altLang="en-US" sz="1400" dirty="0" err="1" smtClean="0"/>
              <a:t>팝업창이</a:t>
            </a:r>
            <a:r>
              <a:rPr lang="ko-KR" altLang="en-US" sz="1400" dirty="0" smtClean="0"/>
              <a:t> 뜨면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err="1" smtClean="0"/>
              <a:t>엑세스</a:t>
            </a:r>
            <a:r>
              <a:rPr lang="ko-KR" altLang="en-US" sz="1400" dirty="0" smtClean="0"/>
              <a:t> 허용을 하고 진행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절대로 설치경로에 한글이 있으면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910924"/>
            <a:ext cx="4979001" cy="374375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036541" y="1400432"/>
            <a:ext cx="1927654" cy="1318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036541" y="1709500"/>
            <a:ext cx="1927654" cy="1219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954162" y="2036088"/>
            <a:ext cx="2010033" cy="1103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3954162" y="2100649"/>
            <a:ext cx="2010034" cy="18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201297" y="1845276"/>
            <a:ext cx="1771137" cy="2082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822357" y="2319174"/>
            <a:ext cx="2150078" cy="1612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6161" y="4662270"/>
            <a:ext cx="53892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설치 마지막 단계에 왼쪽 팝업이 뜨면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비밀번호 관리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를 클릭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7" y="883505"/>
            <a:ext cx="3354474" cy="366996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5758249" y="90616"/>
            <a:ext cx="0" cy="665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27" y="883505"/>
            <a:ext cx="3985158" cy="2652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7212" y="3718686"/>
            <a:ext cx="60606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/>
              <a:t>사용자이름이 </a:t>
            </a:r>
            <a:r>
              <a:rPr lang="en-US" altLang="ko-KR" sz="1400" dirty="0" smtClean="0"/>
              <a:t>SYS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SYSTEM</a:t>
            </a:r>
            <a:r>
              <a:rPr lang="ko-KR" altLang="en-US" sz="1400" dirty="0" smtClean="0"/>
              <a:t>인 곳의 새 비밀번호와 비밀번호 확인에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‘oracle’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사용자 이름이 </a:t>
            </a:r>
            <a:r>
              <a:rPr lang="en-US" altLang="ko-KR" sz="1400" dirty="0" smtClean="0"/>
              <a:t>‘SCOTT’</a:t>
            </a:r>
            <a:r>
              <a:rPr lang="ko-KR" altLang="en-US" sz="1400" dirty="0" smtClean="0"/>
              <a:t>인 계정의 잠금을 해지하고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비밀번호를 </a:t>
            </a:r>
            <a:r>
              <a:rPr lang="en-US" altLang="ko-KR" sz="1400" dirty="0" smtClean="0"/>
              <a:t>‘tiger’</a:t>
            </a:r>
            <a:r>
              <a:rPr lang="ko-KR" altLang="en-US" sz="1400" dirty="0" smtClean="0"/>
              <a:t>를 입력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아래의 확인버튼을 클릭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계속하겠냐고 물으면 예를 클릭하고 설치를 마무리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8526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7265" y="910924"/>
            <a:ext cx="94487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Oracle 11g </a:t>
            </a:r>
            <a:r>
              <a:rPr lang="ko-KR" altLang="en-US" sz="1600" dirty="0" smtClean="0"/>
              <a:t>및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developer 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(4)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1) sqldeveloper-20.2.0.175.1842-x64\</a:t>
            </a:r>
            <a:r>
              <a:rPr lang="en-US" altLang="ko-KR" sz="1400" dirty="0" err="1" smtClean="0"/>
              <a:t>sqldeveloper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sqldeveloper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2) </a:t>
            </a:r>
            <a:r>
              <a:rPr lang="ko-KR" altLang="en-US" sz="1400" dirty="0" smtClean="0"/>
              <a:t>환경설정을 </a:t>
            </a:r>
            <a:r>
              <a:rPr lang="ko-KR" altLang="en-US" sz="1400" dirty="0" err="1" smtClean="0"/>
              <a:t>임포트하겠냐는</a:t>
            </a:r>
            <a:r>
              <a:rPr lang="ko-KR" altLang="en-US" sz="1400" dirty="0" smtClean="0"/>
              <a:t> 팝업이 뜨면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아니오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클릭하여 진행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27892" y="1895809"/>
            <a:ext cx="5033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3) </a:t>
            </a:r>
            <a:r>
              <a:rPr lang="ko-KR" altLang="en-US" sz="1400" dirty="0" smtClean="0"/>
              <a:t>프로그램 좌측 상단의 초록색       버튼 클릭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4) </a:t>
            </a:r>
            <a:r>
              <a:rPr lang="ko-KR" altLang="en-US" sz="1400" dirty="0" smtClean="0"/>
              <a:t>두 곳에 </a:t>
            </a:r>
            <a:r>
              <a:rPr lang="en-US" altLang="ko-KR" sz="1400" dirty="0" smtClean="0"/>
              <a:t>‘SYSTEM’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5) </a:t>
            </a:r>
            <a:r>
              <a:rPr lang="ko-KR" altLang="en-US" sz="1400" dirty="0" smtClean="0"/>
              <a:t>비밀번호에 </a:t>
            </a:r>
            <a:r>
              <a:rPr lang="en-US" altLang="ko-KR" sz="1400" dirty="0" smtClean="0"/>
              <a:t>‘oracle’ </a:t>
            </a:r>
            <a:r>
              <a:rPr lang="ko-KR" altLang="en-US" sz="1400" dirty="0" smtClean="0"/>
              <a:t>입력 및 비밀번호 저장 체크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6) SID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orcl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/>
              <a:t>7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아래쪽의 테스트 클릭 후 상태에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성공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메시지 확인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8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아래쪽의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접속 버튼을 차례대로 클릭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/>
              <a:t>9</a:t>
            </a:r>
            <a:r>
              <a:rPr lang="en-US" altLang="ko-KR" sz="1400" dirty="0" smtClean="0"/>
              <a:t>) SYSTEM </a:t>
            </a:r>
            <a:r>
              <a:rPr lang="ko-KR" altLang="en-US" sz="1400" dirty="0" smtClean="0"/>
              <a:t>계정이 등록되면</a:t>
            </a:r>
            <a:r>
              <a:rPr lang="en-US" altLang="ko-KR" sz="1400" dirty="0" smtClean="0"/>
              <a:t>,       </a:t>
            </a:r>
            <a:r>
              <a:rPr lang="ko-KR" altLang="en-US" sz="1400" dirty="0" smtClean="0"/>
              <a:t>버튼을 한번 더 클릭하여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‘SCOTT’</a:t>
            </a:r>
            <a:r>
              <a:rPr lang="ko-KR" altLang="en-US" sz="1400" dirty="0" smtClean="0"/>
              <a:t>계정 등록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(Name </a:t>
            </a:r>
            <a:r>
              <a:rPr lang="ko-KR" altLang="en-US" sz="1400" dirty="0" smtClean="0"/>
              <a:t>및 </a:t>
            </a:r>
            <a:r>
              <a:rPr lang="ko-KR" altLang="en-US" sz="1400" dirty="0" smtClean="0"/>
              <a:t>사용자 이름에 </a:t>
            </a:r>
            <a:r>
              <a:rPr lang="en-US" altLang="ko-KR" sz="1400" dirty="0" smtClean="0"/>
              <a:t>‘SCOTT’, </a:t>
            </a:r>
            <a:r>
              <a:rPr lang="ko-KR" altLang="en-US" sz="1400" dirty="0" smtClean="0"/>
              <a:t>비밀번호에 </a:t>
            </a:r>
            <a:r>
              <a:rPr lang="en-US" altLang="ko-KR" sz="1400" dirty="0" smtClean="0"/>
              <a:t>‘tiger’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입력과 순서는 </a:t>
            </a:r>
            <a:r>
              <a:rPr lang="en-US" altLang="ko-KR" sz="1400" dirty="0" smtClean="0"/>
              <a:t>SYSTEM</a:t>
            </a:r>
            <a:r>
              <a:rPr lang="ko-KR" altLang="en-US" sz="1400" dirty="0" smtClean="0"/>
              <a:t>계정과 동일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4" y="1895809"/>
            <a:ext cx="6096129" cy="3303959"/>
          </a:xfrm>
          <a:prstGeom prst="rect">
            <a:avLst/>
          </a:prstGeom>
        </p:spPr>
      </p:pic>
      <p:sp>
        <p:nvSpPr>
          <p:cNvPr id="6" name="덧셈 기호 5"/>
          <p:cNvSpPr/>
          <p:nvPr/>
        </p:nvSpPr>
        <p:spPr>
          <a:xfrm>
            <a:off x="9650562" y="1956452"/>
            <a:ext cx="337751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539049" y="2372497"/>
            <a:ext cx="2512540" cy="9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703805" y="2467127"/>
            <a:ext cx="2347784" cy="729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777946" y="2808284"/>
            <a:ext cx="2273643" cy="626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133601" y="3442639"/>
            <a:ext cx="4917988" cy="144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덧셈 기호 17"/>
          <p:cNvSpPr/>
          <p:nvPr/>
        </p:nvSpPr>
        <p:spPr>
          <a:xfrm>
            <a:off x="9409736" y="3860896"/>
            <a:ext cx="337751" cy="304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852086" y="3131625"/>
            <a:ext cx="2176916" cy="120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843" y="238897"/>
            <a:ext cx="603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Oracle </a:t>
            </a:r>
            <a:r>
              <a:rPr lang="ko-KR" altLang="en-US" sz="2400" dirty="0" smtClean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(6)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7265" y="910924"/>
            <a:ext cx="9448799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추가 계정 등록 방법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1) </a:t>
            </a:r>
            <a:r>
              <a:rPr lang="en-US" altLang="ko-KR" sz="1400" dirty="0" smtClean="0"/>
              <a:t>SYSTEM </a:t>
            </a:r>
            <a:r>
              <a:rPr lang="ko-KR" altLang="en-US" sz="1400" dirty="0" smtClean="0"/>
              <a:t>계정으로 접속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2) </a:t>
            </a:r>
            <a:r>
              <a:rPr lang="ko-KR" altLang="en-US" sz="1400" dirty="0" smtClean="0"/>
              <a:t>워크시트에 아래와 같이 두 명령어를 입력 후 실행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3" y="1968690"/>
            <a:ext cx="5429250" cy="84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264" y="2774311"/>
            <a:ext cx="94487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3)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명령문은 </a:t>
            </a:r>
            <a:r>
              <a:rPr lang="ko-KR" altLang="en-US" sz="1400" dirty="0" err="1" smtClean="0"/>
              <a:t>계정명은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‘MTDB’, </a:t>
            </a:r>
            <a:r>
              <a:rPr lang="ko-KR" altLang="en-US" sz="1400" dirty="0" smtClean="0"/>
              <a:t>비밀번호는 </a:t>
            </a:r>
            <a:r>
              <a:rPr lang="en-US" altLang="ko-KR" sz="1400" dirty="0" smtClean="0"/>
              <a:t>‘oracle’</a:t>
            </a:r>
            <a:r>
              <a:rPr lang="ko-KR" altLang="en-US" sz="1400" dirty="0" smtClean="0"/>
              <a:t>로 계정을 생성하는 명령어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4) </a:t>
            </a:r>
            <a:r>
              <a:rPr lang="ko-KR" altLang="en-US" sz="1400" dirty="0" smtClean="0"/>
              <a:t>이곳에 본인이 원하는 </a:t>
            </a:r>
            <a:r>
              <a:rPr lang="ko-KR" altLang="en-US" sz="1400" dirty="0" err="1" smtClean="0"/>
              <a:t>계정명을</a:t>
            </a:r>
            <a:r>
              <a:rPr lang="ko-KR" altLang="en-US" sz="1400" dirty="0" smtClean="0"/>
              <a:t> 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대소문자 구분함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5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이곳에 본인이 원하는 비밀번호를 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대소문자 구분함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6) </a:t>
            </a:r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명령문은 생성한 </a:t>
            </a:r>
            <a:r>
              <a:rPr lang="en-US" altLang="ko-KR" sz="1400" dirty="0" smtClean="0"/>
              <a:t>‘</a:t>
            </a:r>
            <a:r>
              <a:rPr lang="en-US" altLang="ko-KR" sz="1400" dirty="0" smtClean="0"/>
              <a:t>MYDB’</a:t>
            </a:r>
            <a:r>
              <a:rPr lang="ko-KR" altLang="en-US" sz="1400" dirty="0" smtClean="0"/>
              <a:t>계정에 권한을 부여한 것이다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7) </a:t>
            </a:r>
            <a:r>
              <a:rPr lang="ko-KR" altLang="en-US" sz="1400" dirty="0" smtClean="0"/>
              <a:t>두 명령문을 </a:t>
            </a:r>
            <a:r>
              <a:rPr lang="ko-KR" altLang="en-US" sz="1400" dirty="0" err="1" smtClean="0"/>
              <a:t>싱행후</a:t>
            </a:r>
            <a:r>
              <a:rPr lang="ko-KR" altLang="en-US" sz="1400" dirty="0" smtClean="0"/>
              <a:t> 계정등록을 하면 새로운 계정을 사용할 수 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029730" y="2392552"/>
            <a:ext cx="1927654" cy="839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029730" y="2359065"/>
            <a:ext cx="4069492" cy="125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8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544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KimHJ</dc:creator>
  <cp:lastModifiedBy>user</cp:lastModifiedBy>
  <cp:revision>10</cp:revision>
  <dcterms:created xsi:type="dcterms:W3CDTF">2020-07-27T12:11:19Z</dcterms:created>
  <dcterms:modified xsi:type="dcterms:W3CDTF">2020-07-28T01:42:24Z</dcterms:modified>
</cp:coreProperties>
</file>