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1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5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9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0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C1BB-0D7B-40D3-B348-86F54288E79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9882-E9EB-4FC0-A748-0E59FEB84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6778" y="840259"/>
            <a:ext cx="9811265" cy="521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19134" y="2949146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학생명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입력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351" y="2925118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2842" y="2059970"/>
            <a:ext cx="48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학생 성적 입력 프로그램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6816810" y="2949146"/>
            <a:ext cx="86085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6778" y="840259"/>
            <a:ext cx="9811265" cy="521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71783" y="2702697"/>
            <a:ext cx="43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000 </a:t>
            </a:r>
            <a:r>
              <a:rPr lang="ko-KR" altLang="en-US" dirty="0" smtClean="0"/>
              <a:t>학생의 기본정보를 입력합니다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2842" y="2059970"/>
            <a:ext cx="48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학생 성적 입력 프로그램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4621427" y="4486243"/>
            <a:ext cx="86085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15696" y="3154009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913" y="3129981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87764" y="3557265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1913" y="353323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91913" y="3979561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82962" y="4486243"/>
            <a:ext cx="1145059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115697" y="4023897"/>
            <a:ext cx="263611" cy="247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23685" y="4028559"/>
            <a:ext cx="263611" cy="247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4571" y="3979561"/>
            <a:ext cx="214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           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15696" y="3557265"/>
            <a:ext cx="82378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733534" y="3616411"/>
            <a:ext cx="168876" cy="20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6778" y="840259"/>
            <a:ext cx="9811265" cy="521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71783" y="2702697"/>
            <a:ext cx="43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000 </a:t>
            </a:r>
            <a:r>
              <a:rPr lang="ko-KR" altLang="en-US" dirty="0" smtClean="0"/>
              <a:t>학생의 성적을 입력합니다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2842" y="2059970"/>
            <a:ext cx="48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학생 성적 입력 프로그램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5255740" y="4582191"/>
            <a:ext cx="86085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15696" y="3154009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913" y="3129981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15696" y="3557265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1913" y="353323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15696" y="4003589"/>
            <a:ext cx="1812325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1913" y="3979561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5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6778" y="840259"/>
            <a:ext cx="9811265" cy="521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1426" y="1774337"/>
            <a:ext cx="43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000 </a:t>
            </a:r>
            <a:r>
              <a:rPr lang="ko-KR" altLang="en-US" dirty="0" smtClean="0"/>
              <a:t>학생의 정보입니다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2290" y="1131675"/>
            <a:ext cx="481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학생 성적 입력 프로그램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4658495" y="4885382"/>
            <a:ext cx="2257169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처음으로 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9794" y="2446861"/>
            <a:ext cx="3731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김자바</a:t>
            </a:r>
            <a:endParaRPr lang="en-US" altLang="ko-KR" dirty="0" smtClean="0"/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010-0000-0000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endParaRPr lang="en-US" altLang="ko-KR" dirty="0" smtClean="0"/>
          </a:p>
          <a:p>
            <a:r>
              <a:rPr lang="ko-KR" altLang="en-US" dirty="0" smtClean="0"/>
              <a:t>국어 </a:t>
            </a:r>
            <a:r>
              <a:rPr lang="en-US" altLang="ko-KR" dirty="0" smtClean="0"/>
              <a:t>: 80</a:t>
            </a:r>
          </a:p>
          <a:p>
            <a:r>
              <a:rPr lang="ko-KR" altLang="en-US" dirty="0" smtClean="0"/>
              <a:t>수학 </a:t>
            </a:r>
            <a:r>
              <a:rPr lang="en-US" altLang="ko-KR" dirty="0" smtClean="0"/>
              <a:t>: 90</a:t>
            </a:r>
          </a:p>
          <a:p>
            <a:r>
              <a:rPr lang="ko-KR" altLang="en-US" dirty="0" smtClean="0"/>
              <a:t>영어 </a:t>
            </a:r>
            <a:r>
              <a:rPr lang="en-US" altLang="ko-KR" dirty="0" smtClean="0"/>
              <a:t>: 100</a:t>
            </a:r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: 80.0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5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70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2020-07-17T04:53:35Z</dcterms:created>
  <dcterms:modified xsi:type="dcterms:W3CDTF">2020-07-17T07:11:54Z</dcterms:modified>
</cp:coreProperties>
</file>