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3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8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0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5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0B0D-76A5-41DF-9148-70F358B22036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52D0-B738-422F-89EC-0C9F069D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643" y="914400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모든 프로그램 설치에 앞서 </a:t>
            </a:r>
            <a:r>
              <a:rPr lang="en-US" altLang="ko-KR" sz="1600" dirty="0" smtClean="0"/>
              <a:t>www.oracle.com</a:t>
            </a:r>
            <a:r>
              <a:rPr lang="ko-KR" altLang="en-US" sz="1600" dirty="0" smtClean="0"/>
              <a:t>에 회원가입을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대부분의 프로그램은 해당 </a:t>
            </a:r>
            <a:r>
              <a:rPr lang="ko-KR" altLang="en-US" sz="1600" dirty="0" err="1" smtClean="0"/>
              <a:t>싸이트에서</a:t>
            </a:r>
            <a:r>
              <a:rPr lang="ko-KR" altLang="en-US" sz="1600" dirty="0" smtClean="0"/>
              <a:t> 제공하기 때문에 미리 회원가입을 하는 것이 필수이다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싸이트</a:t>
            </a:r>
            <a:r>
              <a:rPr lang="ko-KR" altLang="en-US" sz="1600" dirty="0" smtClean="0"/>
              <a:t> 회원 가입 시 비밀번호는 소문자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특수기호가 모두 포함하여야 되기 때문에 회원가입 후 비밀번호를 반드시 어딘가에 저장해두자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자바 관련 프로그램 설치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49643" y="1880746"/>
            <a:ext cx="10560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 smtClean="0"/>
              <a:t> 1) www.oracle.com </a:t>
            </a:r>
            <a:r>
              <a:rPr lang="ko-KR" altLang="en-US" sz="1600" dirty="0" err="1" smtClean="0"/>
              <a:t>싸이트에</a:t>
            </a:r>
            <a:r>
              <a:rPr lang="ko-KR" altLang="en-US" sz="1600" dirty="0" smtClean="0"/>
              <a:t> 접속하여 로그인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2)</a:t>
            </a:r>
            <a:r>
              <a:rPr lang="ko-KR" altLang="en-US" sz="1600" dirty="0" smtClean="0"/>
              <a:t>아래 그림의 메뉴를 선택하여 </a:t>
            </a:r>
            <a:r>
              <a:rPr lang="en-US" altLang="ko-KR" sz="1600" dirty="0" err="1" smtClean="0"/>
              <a:t>Downloals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클릭한다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5" y="2788687"/>
            <a:ext cx="2751437" cy="14949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6377" y="2727479"/>
            <a:ext cx="453081" cy="419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68033" y="4838089"/>
            <a:ext cx="567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3)</a:t>
            </a:r>
            <a:r>
              <a:rPr lang="ko-KR" altLang="en-US" sz="1600" dirty="0" smtClean="0"/>
              <a:t>아래로 조금만 내려가면 우측 이미지와 같은 부분이 있고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 Java</a:t>
            </a:r>
            <a:r>
              <a:rPr lang="ko-KR" altLang="en-US" sz="1600" dirty="0" smtClean="0"/>
              <a:t>를 클릭한다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12" y="3803930"/>
            <a:ext cx="4636554" cy="249473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86227" y="5786653"/>
            <a:ext cx="742036" cy="419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자바 관련 프로그램 설치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05376" y="957924"/>
            <a:ext cx="817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4)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아래의 </a:t>
            </a:r>
            <a:r>
              <a:rPr lang="ko-KR" altLang="en-US" sz="1600" dirty="0" err="1" smtClean="0"/>
              <a:t>빨간박스를</a:t>
            </a:r>
            <a:r>
              <a:rPr lang="ko-KR" altLang="en-US" sz="1600" dirty="0" smtClean="0"/>
              <a:t> 클릭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2" y="1250311"/>
            <a:ext cx="8250154" cy="20446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119083" y="1542699"/>
            <a:ext cx="2197232" cy="282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2" y="3433011"/>
            <a:ext cx="5110413" cy="2935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7923" y="3433011"/>
            <a:ext cx="43002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5)</a:t>
            </a:r>
            <a:r>
              <a:rPr lang="ko-KR" altLang="en-US" sz="1600" dirty="0" smtClean="0"/>
              <a:t> 화면을 밑으로 내려면 왼쪽과 같이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Jaca</a:t>
            </a:r>
            <a:r>
              <a:rPr lang="en-US" altLang="ko-KR" sz="1600" dirty="0" smtClean="0"/>
              <a:t> SE 8u</a:t>
            </a:r>
            <a:r>
              <a:rPr lang="en-US" altLang="ko-KR" sz="1600" dirty="0" smtClean="0">
                <a:solidFill>
                  <a:srgbClr val="FF0000"/>
                </a:solidFill>
              </a:rPr>
              <a:t>xxx </a:t>
            </a:r>
            <a:r>
              <a:rPr lang="ko-KR" altLang="en-US" sz="1600" dirty="0" smtClean="0"/>
              <a:t>버전이 보인다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지속적으로 업데이트 되기 때문에 뒤에 숫자는 변할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6) </a:t>
            </a:r>
            <a:r>
              <a:rPr lang="ko-KR" altLang="en-US" sz="1600" dirty="0" smtClean="0"/>
              <a:t>빨간 박스를 클릭한다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7) </a:t>
            </a:r>
            <a:r>
              <a:rPr lang="ko-KR" altLang="en-US" sz="1600" dirty="0" smtClean="0"/>
              <a:t>들어간 페이지에서 </a:t>
            </a:r>
            <a:r>
              <a:rPr lang="en-US" altLang="ko-KR" sz="1600" dirty="0" smtClean="0"/>
              <a:t>windows 64</a:t>
            </a:r>
            <a:r>
              <a:rPr lang="ko-KR" altLang="en-US" sz="1600" dirty="0" smtClean="0"/>
              <a:t>비트 버전을 찾아 </a:t>
            </a:r>
            <a:r>
              <a:rPr lang="ko-KR" altLang="en-US" sz="1600" dirty="0" err="1" smtClean="0"/>
              <a:t>다운로드한다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8)</a:t>
            </a:r>
            <a:r>
              <a:rPr lang="ko-KR" altLang="en-US" sz="1600" dirty="0" smtClean="0"/>
              <a:t>설치는 특별한 것 없이 그냥 쭉</a:t>
            </a:r>
            <a:r>
              <a:rPr lang="en-US" altLang="ko-KR" sz="1600" dirty="0" smtClean="0"/>
              <a:t>~ </a:t>
            </a:r>
            <a:r>
              <a:rPr lang="ko-KR" altLang="en-US" sz="1600" dirty="0" smtClean="0"/>
              <a:t>진행해주면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744080" y="4207024"/>
            <a:ext cx="2197232" cy="282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자바 관련 프로그램 설치</a:t>
            </a:r>
            <a:r>
              <a:rPr lang="en-US" altLang="ko-KR" sz="2000" dirty="0" smtClean="0"/>
              <a:t>(3)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94678" y="997267"/>
            <a:ext cx="539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환경변수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</a:t>
            </a:r>
            <a:r>
              <a:rPr lang="en-US" altLang="ko-KR" sz="1600" dirty="0" err="1" smtClean="0"/>
              <a:t>jdk</a:t>
            </a:r>
            <a:r>
              <a:rPr lang="ko-KR" altLang="en-US" sz="1600" dirty="0" smtClean="0"/>
              <a:t>설치 후 환경변수 설정이 필요하다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</a:t>
            </a:r>
            <a:r>
              <a:rPr lang="ko-KR" altLang="en-US" sz="1600" dirty="0" smtClean="0"/>
              <a:t>자바가 설치된 경로를 들어가자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/>
              <a:t>예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. C:\Program Files\Java\jdk1.8.0_251\bin)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3) </a:t>
            </a:r>
            <a:r>
              <a:rPr lang="ko-KR" altLang="en-US" sz="1600" dirty="0" smtClean="0"/>
              <a:t>해당 경로를 </a:t>
            </a:r>
            <a:r>
              <a:rPr lang="ko-KR" altLang="en-US" sz="1600" dirty="0" err="1" smtClean="0"/>
              <a:t>복사한채로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내컴퓨터</a:t>
            </a:r>
            <a:r>
              <a:rPr lang="ko-KR" altLang="en-US" sz="1600" dirty="0" smtClean="0"/>
              <a:t> 우측클릭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속성 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-&gt; </a:t>
            </a:r>
            <a:r>
              <a:rPr lang="ko-KR" altLang="en-US" sz="1600" dirty="0" smtClean="0"/>
              <a:t>고급시스템설정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환경변수로 들어간다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4) </a:t>
            </a:r>
            <a:r>
              <a:rPr lang="ko-KR" altLang="en-US" sz="1600" dirty="0" smtClean="0"/>
              <a:t>시스템변수에 보면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가 보인다</a:t>
            </a:r>
            <a:r>
              <a:rPr lang="en-US" altLang="ko-KR" sz="1600" dirty="0" smtClean="0"/>
              <a:t>. Path</a:t>
            </a:r>
            <a:r>
              <a:rPr lang="ko-KR" altLang="en-US" sz="1600" dirty="0" smtClean="0"/>
              <a:t>를 클릭하고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아래의 편집버튼을 누른다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5) </a:t>
            </a:r>
            <a:r>
              <a:rPr lang="ko-KR" altLang="en-US" sz="1600" dirty="0" smtClean="0"/>
              <a:t>새로 만들기를 클릭하고 복사한 경로를 붙여놓기 후 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저장하면 환경변수 설정이 끝난다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설치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자바프로그래밍을 편하게 하기 위한 소프트웨어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1)www.eclipse.org </a:t>
            </a:r>
            <a:r>
              <a:rPr lang="ko-KR" altLang="en-US" sz="1600" dirty="0"/>
              <a:t>사</a:t>
            </a:r>
            <a:r>
              <a:rPr lang="ko-KR" altLang="en-US" sz="1600" dirty="0" smtClean="0"/>
              <a:t>이트에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</a:t>
            </a:r>
            <a:r>
              <a:rPr lang="ko-KR" altLang="en-US" sz="1600" dirty="0" smtClean="0"/>
              <a:t>우측 상단의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클릭하여 </a:t>
            </a:r>
            <a:r>
              <a:rPr lang="ko-KR" altLang="en-US" sz="1600" dirty="0" err="1" smtClean="0"/>
              <a:t>다운로드한다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</a:t>
            </a:r>
            <a:r>
              <a:rPr lang="ko-KR" altLang="en-US" sz="1600" dirty="0" err="1" smtClean="0"/>
              <a:t>다운로드된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이클립스를</a:t>
            </a:r>
            <a:r>
              <a:rPr lang="ko-KR" altLang="en-US" sz="1600" dirty="0" smtClean="0"/>
              <a:t> 실행 후 </a:t>
            </a:r>
            <a:r>
              <a:rPr lang="en-US" altLang="ko-KR" sz="1600" dirty="0" err="1" smtClean="0"/>
              <a:t>Enterpise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버전을 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치한다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78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개발 프로그램 설치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41405" y="1031827"/>
            <a:ext cx="10560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Tomcat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en-US" altLang="ko-KR" sz="1600" dirty="0"/>
              <a:t>http://</a:t>
            </a:r>
            <a:r>
              <a:rPr lang="en-US" altLang="ko-KR" sz="1600" dirty="0" smtClean="0"/>
              <a:t>tomcat.apache.org </a:t>
            </a:r>
            <a:r>
              <a:rPr lang="ko-KR" altLang="en-US" sz="1600" dirty="0" err="1" smtClean="0"/>
              <a:t>싸이트에</a:t>
            </a:r>
            <a:r>
              <a:rPr lang="ko-KR" altLang="en-US" sz="1600" dirty="0" smtClean="0"/>
              <a:t> 접속한다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왼쪽 메뉴에서 </a:t>
            </a:r>
            <a:r>
              <a:rPr lang="en-US" altLang="ko-KR" sz="1600" dirty="0" smtClean="0"/>
              <a:t>Download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Tomcat8</a:t>
            </a:r>
            <a:r>
              <a:rPr lang="ko-KR" altLang="en-US" sz="1600" dirty="0" smtClean="0"/>
              <a:t>을 클릭한다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3) </a:t>
            </a:r>
            <a:r>
              <a:rPr lang="ko-KR" altLang="en-US" sz="1600" dirty="0" smtClean="0"/>
              <a:t>아래 그림의 </a:t>
            </a:r>
            <a:r>
              <a:rPr lang="ko-KR" altLang="en-US" sz="1600" dirty="0" err="1" smtClean="0"/>
              <a:t>빨간박스를</a:t>
            </a:r>
            <a:r>
              <a:rPr lang="ko-KR" altLang="en-US" sz="1600" dirty="0" smtClean="0"/>
              <a:t> 클릭하여 다운로드 받는다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1405" y="3100485"/>
            <a:ext cx="5676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4) </a:t>
            </a:r>
            <a:r>
              <a:rPr lang="ko-KR" altLang="en-US" sz="1600" dirty="0" smtClean="0"/>
              <a:t>다운로드 받은 파일을 실행하여 설치를 계속 진행하면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오른쪽과 같은 화면이 나온다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Server </a:t>
            </a:r>
            <a:r>
              <a:rPr lang="en-US" altLang="ko-KR" sz="1600" dirty="0" err="1" smtClean="0"/>
              <a:t>Shoutdown</a:t>
            </a:r>
            <a:r>
              <a:rPr lang="en-US" altLang="ko-KR" sz="1600" dirty="0" smtClean="0"/>
              <a:t> Port -&gt; 8005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HTTP/1.1 Connector Port - &gt; 8088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로 변경하고 설치를 진행한다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5) </a:t>
            </a:r>
            <a:r>
              <a:rPr lang="ko-KR" altLang="en-US" sz="1600" dirty="0" smtClean="0"/>
              <a:t>설치 마지막 단계에서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Run Apache Tomcat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read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체크박스를 해제하고 </a:t>
            </a:r>
            <a:r>
              <a:rPr lang="en-US" altLang="ko-KR" sz="1600" dirty="0" smtClean="0"/>
              <a:t>finish </a:t>
            </a:r>
            <a:r>
              <a:rPr lang="ko-KR" altLang="en-US" sz="1600" dirty="0" smtClean="0"/>
              <a:t>버튼을 클릭하여 설치를 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무리 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34" y="959753"/>
            <a:ext cx="4610100" cy="13829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24582" y="2160218"/>
            <a:ext cx="3525796" cy="204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62" y="2919783"/>
            <a:ext cx="4405370" cy="34480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899873" y="3734288"/>
            <a:ext cx="746635" cy="5081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개발 프로그램 설치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41405" y="1031827"/>
            <a:ext cx="105609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Eclipse</a:t>
            </a:r>
            <a:r>
              <a:rPr lang="ko-KR" altLang="en-US" sz="1600" dirty="0" smtClean="0"/>
              <a:t>에 서버로 </a:t>
            </a:r>
            <a:r>
              <a:rPr lang="en-US" altLang="ko-KR" sz="1600" dirty="0" smtClean="0"/>
              <a:t>Tomcat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설정하기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err="1" smtClean="0"/>
              <a:t>이클립스를</a:t>
            </a:r>
            <a:r>
              <a:rPr lang="ko-KR" altLang="en-US" sz="1600" dirty="0" smtClean="0"/>
              <a:t> 실행하여 </a:t>
            </a:r>
            <a:r>
              <a:rPr lang="en-US" altLang="ko-KR" sz="1600" dirty="0" smtClean="0"/>
              <a:t>server view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서버을</a:t>
            </a:r>
            <a:r>
              <a:rPr lang="ko-KR" altLang="en-US" sz="1600" dirty="0" smtClean="0"/>
              <a:t> 위해 아래의 </a:t>
            </a:r>
            <a:r>
              <a:rPr lang="ko-KR" altLang="en-US" sz="1600" dirty="0" err="1" smtClean="0"/>
              <a:t>빨간박스를</a:t>
            </a:r>
            <a:r>
              <a:rPr lang="ko-KR" altLang="en-US" sz="1600" dirty="0" smtClean="0"/>
              <a:t> 클릭한다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2) Apache – tomcat v8.5 server</a:t>
            </a:r>
            <a:r>
              <a:rPr lang="ko-KR" altLang="en-US" sz="1600" dirty="0" smtClean="0"/>
              <a:t>를 선택하고 다음을 누른다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3) </a:t>
            </a:r>
            <a:r>
              <a:rPr lang="ko-KR" altLang="en-US" sz="1600" dirty="0" smtClean="0"/>
              <a:t>오른쪽 이미지의 </a:t>
            </a:r>
            <a:r>
              <a:rPr lang="ko-KR" altLang="en-US" sz="1600" dirty="0" err="1" smtClean="0"/>
              <a:t>빨간박스</a:t>
            </a:r>
            <a:r>
              <a:rPr lang="ko-KR" altLang="en-US" sz="1600" dirty="0" smtClean="0"/>
              <a:t> 영역에 </a:t>
            </a:r>
            <a:r>
              <a:rPr lang="en-US" altLang="ko-KR" sz="1600" dirty="0" smtClean="0"/>
              <a:t>tomcat</a:t>
            </a:r>
            <a:r>
              <a:rPr lang="ko-KR" altLang="en-US" sz="1600" dirty="0" smtClean="0"/>
              <a:t>이 설치된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경로를 지정해줘야 서버가 설치된다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(C</a:t>
            </a:r>
            <a:r>
              <a:rPr lang="en-US" altLang="ko-KR" sz="1600" dirty="0"/>
              <a:t>:\Program Files\Apache Software Foundation\Tomcat 8.5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4) </a:t>
            </a:r>
            <a:r>
              <a:rPr lang="ko-KR" altLang="en-US" sz="1600" dirty="0" smtClean="0"/>
              <a:t>나머지 </a:t>
            </a:r>
            <a:r>
              <a:rPr lang="ko-KR" altLang="en-US" sz="1600" dirty="0" smtClean="0"/>
              <a:t>단계를 진행하면 서버가 만들어진다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29" y="1629957"/>
            <a:ext cx="4743450" cy="6286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63453" y="1927763"/>
            <a:ext cx="3525796" cy="204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35" y="1738055"/>
            <a:ext cx="4800600" cy="42386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86035" y="3358220"/>
            <a:ext cx="3525796" cy="291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개발 프로그램 설치</a:t>
            </a:r>
            <a:r>
              <a:rPr lang="en-US" altLang="ko-KR" sz="2000" dirty="0" smtClean="0"/>
              <a:t>(3)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41405" y="1031827"/>
            <a:ext cx="10560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Eclipse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r>
              <a:rPr lang="en-US" altLang="ko-KR" sz="1600" dirty="0" smtClean="0"/>
              <a:t> 1) </a:t>
            </a:r>
            <a:r>
              <a:rPr lang="ko-KR" altLang="en-US" sz="1600" dirty="0" err="1" smtClean="0"/>
              <a:t>이클립스</a:t>
            </a:r>
            <a:r>
              <a:rPr lang="ko-KR" altLang="en-US" sz="1600" dirty="0" smtClean="0"/>
              <a:t> 상단의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메뉴에서  </a:t>
            </a:r>
            <a:r>
              <a:rPr lang="en-US" altLang="ko-KR" sz="1600" dirty="0" smtClean="0"/>
              <a:t>web browser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 </a:t>
            </a:r>
            <a:r>
              <a:rPr lang="en-US" altLang="ko-KR" sz="1600" dirty="0" err="1" smtClean="0"/>
              <a:t>chrom</a:t>
            </a:r>
            <a:r>
              <a:rPr lang="ko-KR" altLang="en-US" sz="1600" dirty="0" smtClean="0"/>
              <a:t>으로 설정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2) window</a:t>
            </a:r>
            <a:r>
              <a:rPr lang="ko-KR" altLang="en-US" sz="1600" dirty="0" smtClean="0"/>
              <a:t>메뉴에서 </a:t>
            </a:r>
            <a:r>
              <a:rPr lang="en-US" altLang="ko-KR" sz="1600" dirty="0" err="1" smtClean="0"/>
              <a:t>preferenses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들어간다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 </a:t>
            </a:r>
            <a:r>
              <a:rPr lang="en-US" altLang="ko-KR" sz="1600" dirty="0" err="1"/>
              <a:t>g</a:t>
            </a:r>
            <a:r>
              <a:rPr lang="en-US" altLang="ko-KR" sz="1600" dirty="0" err="1" smtClean="0"/>
              <a:t>enenal</a:t>
            </a:r>
            <a:r>
              <a:rPr lang="en-US" altLang="ko-KR" sz="1600" dirty="0" smtClean="0"/>
              <a:t> -&gt; content types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text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하단의 </a:t>
            </a:r>
            <a:r>
              <a:rPr lang="en-US" altLang="ko-KR" sz="1600" dirty="0" smtClean="0"/>
              <a:t>default encoding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‘UTF-8’</a:t>
            </a:r>
            <a:r>
              <a:rPr lang="ko-KR" altLang="en-US" sz="1600" dirty="0" smtClean="0"/>
              <a:t>입력 후 </a:t>
            </a:r>
            <a:r>
              <a:rPr lang="en-US" altLang="ko-KR" sz="1600" dirty="0" smtClean="0"/>
              <a:t>UPDATE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genenal</a:t>
            </a:r>
            <a:r>
              <a:rPr lang="en-US" altLang="ko-KR" sz="1600" dirty="0" smtClean="0"/>
              <a:t> -&gt; editors -&gt; text editors -&gt; spelling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. Encoding </a:t>
            </a:r>
            <a:r>
              <a:rPr lang="ko-KR" altLang="en-US" sz="1600" dirty="0" smtClean="0"/>
              <a:t>부분을 </a:t>
            </a:r>
            <a:r>
              <a:rPr lang="en-US" altLang="ko-KR" sz="1600" dirty="0" smtClean="0"/>
              <a:t>other</a:t>
            </a:r>
            <a:r>
              <a:rPr lang="ko-KR" altLang="en-US" sz="1600" dirty="0" smtClean="0"/>
              <a:t>로 선택 후 </a:t>
            </a:r>
            <a:r>
              <a:rPr lang="en-US" altLang="ko-KR" sz="1600" dirty="0" smtClean="0"/>
              <a:t>UTF-8</a:t>
            </a:r>
            <a:r>
              <a:rPr lang="ko-KR" altLang="en-US" sz="1600" dirty="0" smtClean="0"/>
              <a:t>로 지정 후 저장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genenal</a:t>
            </a:r>
            <a:r>
              <a:rPr lang="en-US" altLang="ko-KR" sz="1600" dirty="0" smtClean="0"/>
              <a:t> -&gt; workspace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. Text file encoding</a:t>
            </a:r>
            <a:r>
              <a:rPr lang="ko-KR" altLang="en-US" sz="1600" dirty="0" smtClean="0"/>
              <a:t>을 </a:t>
            </a:r>
            <a:r>
              <a:rPr lang="en-US" altLang="ko-KR" sz="1600" dirty="0"/>
              <a:t>other</a:t>
            </a:r>
            <a:r>
              <a:rPr lang="ko-KR" altLang="en-US" sz="1600" dirty="0"/>
              <a:t>로 선택 후 </a:t>
            </a:r>
            <a:r>
              <a:rPr lang="en-US" altLang="ko-KR" sz="1600" dirty="0"/>
              <a:t>UTF-8</a:t>
            </a:r>
            <a:r>
              <a:rPr lang="ko-KR" altLang="en-US" sz="1600" dirty="0"/>
              <a:t>로 지정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web -&gt;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files, html files,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files</a:t>
            </a:r>
            <a:r>
              <a:rPr lang="ko-KR" altLang="en-US" sz="1600" dirty="0" smtClean="0"/>
              <a:t>에 들어가 </a:t>
            </a:r>
            <a:r>
              <a:rPr lang="en-US" altLang="ko-KR" sz="1600" dirty="0" err="1" smtClean="0"/>
              <a:t>encodin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UTF-8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변경후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Servlet-api.jar </a:t>
            </a:r>
            <a:r>
              <a:rPr lang="ko-KR" altLang="en-US" sz="1600" dirty="0" smtClean="0"/>
              <a:t>파일 복사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1) </a:t>
            </a:r>
            <a:r>
              <a:rPr lang="ko-KR" altLang="en-US" sz="1600" dirty="0" err="1" smtClean="0"/>
              <a:t>톰캣설치경로의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lib</a:t>
            </a:r>
            <a:r>
              <a:rPr lang="ko-KR" altLang="en-US" sz="1600" dirty="0" smtClean="0"/>
              <a:t>폴더에서 </a:t>
            </a:r>
            <a:r>
              <a:rPr lang="en-US" altLang="ko-KR" sz="1600" dirty="0"/>
              <a:t>(C:\Program Files\Apache Software Foundation\Tomcat 8.5\lib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servlet-api.jar</a:t>
            </a:r>
            <a:r>
              <a:rPr lang="ko-KR" altLang="en-US" sz="1600" dirty="0" smtClean="0"/>
              <a:t>파일을 복사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2) C:\Program </a:t>
            </a:r>
            <a:r>
              <a:rPr lang="en-US" altLang="ko-KR" sz="1600" dirty="0" smtClean="0"/>
              <a:t>Files\Java\jdk1.8.0_251\</a:t>
            </a:r>
            <a:r>
              <a:rPr lang="en-US" altLang="ko-KR" sz="1600" dirty="0" err="1" smtClean="0"/>
              <a:t>jre</a:t>
            </a:r>
            <a:r>
              <a:rPr lang="en-US" altLang="ko-KR" sz="1600" dirty="0" smtClean="0"/>
              <a:t>\lib\</a:t>
            </a:r>
            <a:r>
              <a:rPr lang="en-US" altLang="ko-KR" sz="1600" dirty="0" err="1" smtClean="0"/>
              <a:t>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 안에 </a:t>
            </a:r>
            <a:r>
              <a:rPr lang="ko-KR" altLang="en-US" sz="1600" dirty="0" err="1" smtClean="0"/>
              <a:t>붙여넣기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57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027" y="378941"/>
            <a:ext cx="403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개발 프로그램 설치</a:t>
            </a:r>
            <a:r>
              <a:rPr lang="en-US" altLang="ko-KR" sz="2000" dirty="0" smtClean="0"/>
              <a:t>(4)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41405" y="1031827"/>
            <a:ext cx="105609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JSTL EL </a:t>
            </a:r>
            <a:r>
              <a:rPr lang="ko-KR" altLang="en-US" sz="1600" dirty="0" smtClean="0"/>
              <a:t>설치</a:t>
            </a:r>
            <a:endParaRPr lang="en-US" altLang="ko-KR" sz="1600" dirty="0"/>
          </a:p>
          <a:p>
            <a:r>
              <a:rPr lang="en-US" altLang="ko-KR" sz="1600" dirty="0" smtClean="0"/>
              <a:t> 1</a:t>
            </a:r>
            <a:r>
              <a:rPr lang="en-US" altLang="ko-KR" sz="1600" dirty="0"/>
              <a:t>) http://tomcat.apache.org </a:t>
            </a:r>
            <a:r>
              <a:rPr lang="ko-KR" altLang="en-US" sz="1600" dirty="0"/>
              <a:t>사</a:t>
            </a:r>
            <a:r>
              <a:rPr lang="ko-KR" altLang="en-US" sz="1600" dirty="0" smtClean="0"/>
              <a:t>이트에 </a:t>
            </a:r>
            <a:r>
              <a:rPr lang="ko-KR" altLang="en-US" sz="1600" dirty="0"/>
              <a:t>접속한다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 2) </a:t>
            </a:r>
            <a:r>
              <a:rPr lang="ko-KR" altLang="en-US" sz="1600" dirty="0" smtClean="0"/>
              <a:t>왼쪽의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taglibs</a:t>
            </a:r>
            <a:r>
              <a:rPr lang="ko-KR" altLang="en-US" sz="1600" dirty="0" smtClean="0"/>
              <a:t>를 클릭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위에서 </a:t>
            </a:r>
            <a:r>
              <a:rPr lang="en-US" altLang="ko-KR" sz="1600" dirty="0" err="1" smtClean="0"/>
              <a:t>impl</a:t>
            </a:r>
            <a:r>
              <a:rPr lang="en-US" altLang="ko-KR" sz="1600" dirty="0" smtClean="0"/>
              <a:t>, spec, el</a:t>
            </a:r>
            <a:r>
              <a:rPr lang="ko-KR" altLang="en-US" sz="1600" dirty="0" smtClean="0"/>
              <a:t>을 클릭하여 </a:t>
            </a:r>
            <a:r>
              <a:rPr lang="ko-KR" altLang="en-US" sz="1600" dirty="0" err="1" smtClean="0"/>
              <a:t>다운로드한다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4) </a:t>
            </a:r>
            <a:r>
              <a:rPr lang="ko-KR" altLang="en-US" sz="1600" dirty="0" smtClean="0"/>
              <a:t>프로젝트의 </a:t>
            </a:r>
            <a:r>
              <a:rPr lang="en-US" altLang="ko-KR" sz="1600" dirty="0" err="1" smtClean="0"/>
              <a:t>webcontent</a:t>
            </a:r>
            <a:r>
              <a:rPr lang="en-US" altLang="ko-KR" sz="1600" dirty="0" smtClean="0"/>
              <a:t> -&gt; WEB-INF -&gt; lib </a:t>
            </a:r>
            <a:r>
              <a:rPr lang="ko-KR" altLang="en-US" sz="1600" dirty="0" smtClean="0"/>
              <a:t>폴더에 </a:t>
            </a:r>
            <a:r>
              <a:rPr lang="ko-KR" altLang="en-US" sz="1600" dirty="0" err="1" smtClean="0"/>
              <a:t>세개의</a:t>
            </a:r>
            <a:r>
              <a:rPr lang="ko-KR" altLang="en-US" sz="1600" dirty="0" smtClean="0"/>
              <a:t> 파일을 </a:t>
            </a:r>
            <a:r>
              <a:rPr lang="ko-KR" altLang="en-US" sz="1600" dirty="0" err="1" smtClean="0"/>
              <a:t>붙여넣는다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1" y="1781653"/>
            <a:ext cx="41814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658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계정</cp:lastModifiedBy>
  <cp:revision>18</cp:revision>
  <dcterms:created xsi:type="dcterms:W3CDTF">2020-07-17T03:34:23Z</dcterms:created>
  <dcterms:modified xsi:type="dcterms:W3CDTF">2020-07-29T00:22:33Z</dcterms:modified>
</cp:coreProperties>
</file>