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85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E0D44-EB9B-489B-B26E-CD4AAFE89918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00472-16FF-41A2-9438-1315209AD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7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9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24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5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1737-1A54-4A3B-B62E-C77DFA894DE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5E65-291B-492E-8363-54A9150FA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63" y="2747635"/>
            <a:ext cx="11236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err="1" smtClean="0"/>
              <a:t>Jquery</a:t>
            </a:r>
            <a:r>
              <a:rPr lang="en-US" altLang="ko-KR" sz="5000" dirty="0" smtClean="0"/>
              <a:t> </a:t>
            </a:r>
            <a:r>
              <a:rPr lang="ko-KR" altLang="en-US" sz="5000" dirty="0" err="1" smtClean="0"/>
              <a:t>요약집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5397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557" y="159710"/>
            <a:ext cx="1123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9557" y="641181"/>
            <a:ext cx="887215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선택하는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태그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sz="1600" dirty="0" smtClean="0"/>
              <a:t> - $(‘input’) -&gt; input </a:t>
            </a:r>
            <a:r>
              <a:rPr lang="ko-KR" altLang="en-US" sz="1600" dirty="0" smtClean="0"/>
              <a:t>태그를 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아이디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>
                <a:latin typeface="16"/>
              </a:rPr>
              <a:t>- $(‘#student’) -&gt; </a:t>
            </a:r>
            <a:r>
              <a:rPr lang="ko-KR" altLang="en-US" sz="1600" dirty="0" err="1" smtClean="0">
                <a:latin typeface="16"/>
              </a:rPr>
              <a:t>노드</a:t>
            </a:r>
            <a:r>
              <a:rPr lang="ko-KR" altLang="en-US" sz="1600" dirty="0" smtClean="0">
                <a:latin typeface="16"/>
              </a:rPr>
              <a:t> 중 </a:t>
            </a:r>
            <a:r>
              <a:rPr lang="en-US" altLang="ko-KR" sz="1600" dirty="0" smtClean="0">
                <a:latin typeface="16"/>
              </a:rPr>
              <a:t>id </a:t>
            </a:r>
            <a:r>
              <a:rPr lang="ko-KR" altLang="en-US" sz="1600" dirty="0" smtClean="0">
                <a:latin typeface="16"/>
              </a:rPr>
              <a:t>속성의 값이 </a:t>
            </a:r>
            <a:r>
              <a:rPr lang="en-US" altLang="ko-KR" sz="1600" dirty="0" smtClean="0">
                <a:latin typeface="16"/>
              </a:rPr>
              <a:t>student</a:t>
            </a:r>
            <a:r>
              <a:rPr lang="ko-KR" altLang="en-US" sz="1600" dirty="0" smtClean="0">
                <a:latin typeface="16"/>
              </a:rPr>
              <a:t>인 </a:t>
            </a:r>
            <a:r>
              <a:rPr lang="ko-KR" altLang="en-US" sz="1600" dirty="0" err="1" smtClean="0">
                <a:latin typeface="16"/>
              </a:rPr>
              <a:t>노드를</a:t>
            </a:r>
            <a:r>
              <a:rPr lang="ko-KR" altLang="en-US" sz="1600" dirty="0" smtClean="0">
                <a:latin typeface="16"/>
              </a:rPr>
              <a:t> 선택</a:t>
            </a:r>
            <a:r>
              <a:rPr lang="en-US" altLang="ko-KR" sz="1600" dirty="0" smtClean="0">
                <a:latin typeface="16"/>
              </a:rPr>
              <a:t> </a:t>
            </a:r>
          </a:p>
          <a:p>
            <a:endParaRPr lang="en-US" altLang="ko-KR" sz="1600" dirty="0" smtClean="0">
              <a:latin typeface="16"/>
            </a:endParaRP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sz="1600" dirty="0" smtClean="0"/>
              <a:t>  - $(‘.student’) -&gt;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중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속성이 </a:t>
            </a:r>
            <a:r>
              <a:rPr lang="en-US" altLang="ko-KR" sz="1600" dirty="0" smtClean="0"/>
              <a:t>student</a:t>
            </a:r>
            <a:r>
              <a:rPr lang="ko-KR" altLang="en-US" sz="1600" dirty="0" smtClean="0"/>
              <a:t>인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하위요소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sz="1600" dirty="0" smtClean="0"/>
              <a:t>  - $(‘#student li’) -&gt; student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가진 태그 안에 있는 모든 </a:t>
            </a:r>
            <a:r>
              <a:rPr lang="en-US" altLang="ko-KR" sz="1600" dirty="0" smtClean="0"/>
              <a:t>li</a:t>
            </a:r>
            <a:r>
              <a:rPr lang="ko-KR" altLang="en-US" sz="1600" dirty="0" smtClean="0"/>
              <a:t>태그들을 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자식요소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sz="1600" dirty="0" smtClean="0"/>
              <a:t>  - $(‘#student&gt;li’) -&gt; student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가진 태그 안에 있는 자식 </a:t>
            </a:r>
            <a:r>
              <a:rPr lang="en-US" altLang="ko-KR" sz="1600" dirty="0" smtClean="0"/>
              <a:t>li</a:t>
            </a:r>
            <a:r>
              <a:rPr lang="ko-KR" altLang="en-US" sz="1600" dirty="0" smtClean="0"/>
              <a:t>태그들을 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en-US" altLang="ko-KR" sz="1600" dirty="0" smtClean="0"/>
              <a:t>  - $(‘h1 , #student, h3’) -&gt; h1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, h3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, id</a:t>
            </a:r>
            <a:r>
              <a:rPr lang="ko-KR" altLang="en-US" sz="1600" dirty="0" smtClean="0"/>
              <a:t>속성이 </a:t>
            </a:r>
            <a:r>
              <a:rPr lang="en-US" altLang="ko-KR" sz="1600" dirty="0" smtClean="0"/>
              <a:t>student</a:t>
            </a:r>
            <a:r>
              <a:rPr lang="ko-KR" altLang="en-US" sz="1600" dirty="0" smtClean="0"/>
              <a:t>인 태그를 모두 선택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요소 속성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sz="1600" dirty="0" smtClean="0"/>
              <a:t>-$(</a:t>
            </a:r>
            <a:r>
              <a:rPr lang="ko-KR" altLang="en-US" sz="1600" dirty="0" err="1" smtClean="0"/>
              <a:t>요소명선택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])</a:t>
            </a:r>
          </a:p>
          <a:p>
            <a:r>
              <a:rPr lang="en-US" altLang="ko-KR" sz="1600" dirty="0" smtClean="0"/>
              <a:t>    ex $(‘input[type=text]’) -&gt; input 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중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text</a:t>
            </a:r>
            <a:r>
              <a:rPr lang="ko-KR" altLang="en-US" sz="1600" dirty="0" smtClean="0"/>
              <a:t>인 태그만 선택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2759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557" y="159710"/>
            <a:ext cx="1123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9557" y="641181"/>
            <a:ext cx="115211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선택하는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인접관계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부모 </a:t>
            </a:r>
            <a:r>
              <a:rPr lang="ko-KR" altLang="en-US" dirty="0"/>
              <a:t>요소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$(‘</a:t>
            </a:r>
            <a:r>
              <a:rPr lang="ko-KR" altLang="en-US" sz="1600" dirty="0" smtClean="0"/>
              <a:t>요소 선택</a:t>
            </a:r>
            <a:r>
              <a:rPr lang="en-US" altLang="ko-KR" sz="1600" dirty="0" smtClean="0"/>
              <a:t>’).</a:t>
            </a:r>
            <a:r>
              <a:rPr lang="en-US" altLang="ko-KR" sz="1600" dirty="0"/>
              <a:t>parent</a:t>
            </a:r>
            <a:r>
              <a:rPr lang="en-US" altLang="ko-KR" sz="1600" dirty="0" smtClean="0"/>
              <a:t>() -&gt; </a:t>
            </a:r>
            <a:r>
              <a:rPr lang="ko-KR" altLang="en-US" sz="1600" dirty="0" smtClean="0"/>
              <a:t>선택한 </a:t>
            </a:r>
            <a:r>
              <a:rPr lang="ko-KR" altLang="en-US" sz="1600" dirty="0"/>
              <a:t>요소의 부모 요소를 선택한다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자식 </a:t>
            </a:r>
            <a:r>
              <a:rPr lang="ko-KR" altLang="en-US" dirty="0"/>
              <a:t>요소들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$(‘</a:t>
            </a:r>
            <a:r>
              <a:rPr lang="ko-KR" altLang="en-US" sz="1600" dirty="0" smtClean="0"/>
              <a:t>요소 선택</a:t>
            </a:r>
            <a:r>
              <a:rPr lang="en-US" altLang="ko-KR" sz="1600" dirty="0" smtClean="0"/>
              <a:t>’).</a:t>
            </a:r>
            <a:r>
              <a:rPr lang="en-US" altLang="ko-KR" sz="1600" dirty="0"/>
              <a:t>children</a:t>
            </a:r>
            <a:r>
              <a:rPr lang="en-US" altLang="ko-KR" sz="1600" dirty="0" smtClean="0"/>
              <a:t>()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선택한 </a:t>
            </a:r>
            <a:r>
              <a:rPr lang="ko-KR" altLang="en-US" sz="1600" dirty="0"/>
              <a:t>요소의 모든 자식 요소를 선택한다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자식 요소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sz="1600" dirty="0" smtClean="0"/>
              <a:t>- $(‘</a:t>
            </a:r>
            <a:r>
              <a:rPr lang="ko-KR" altLang="en-US" sz="1600" dirty="0" smtClean="0"/>
              <a:t>요소 선택</a:t>
            </a:r>
            <a:r>
              <a:rPr lang="en-US" altLang="ko-KR" sz="1600" dirty="0" smtClean="0"/>
              <a:t>’).children().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(index) -&gt; </a:t>
            </a:r>
            <a:r>
              <a:rPr lang="ko-KR" altLang="en-US" sz="1600" dirty="0" smtClean="0"/>
              <a:t>선택한 요소의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번째 자식 요소를 선택 한다</a:t>
            </a:r>
            <a:r>
              <a:rPr lang="en-US" altLang="ko-KR" sz="1600" dirty="0" smtClean="0"/>
              <a:t>.(index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시작</a:t>
            </a:r>
            <a:r>
              <a:rPr lang="en-US" altLang="ko-KR" sz="1600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sz="1600" dirty="0" smtClean="0"/>
              <a:t>-$(‘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/>
              <a:t>children</a:t>
            </a:r>
            <a:r>
              <a:rPr lang="en-US" altLang="ko-KR" sz="1600" dirty="0" smtClean="0"/>
              <a:t>(‘:first’),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/>
              <a:t>children().first</a:t>
            </a:r>
            <a:r>
              <a:rPr lang="en-US" altLang="ko-KR" sz="1600" dirty="0" smtClean="0"/>
              <a:t>(),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/>
              <a:t>children().</a:t>
            </a:r>
            <a:r>
              <a:rPr lang="en-US" altLang="ko-KR" sz="1600" dirty="0" err="1"/>
              <a:t>eq</a:t>
            </a:r>
            <a:r>
              <a:rPr lang="en-US" altLang="ko-KR" sz="1600" dirty="0"/>
              <a:t>(0</a:t>
            </a:r>
            <a:r>
              <a:rPr lang="en-US" altLang="ko-KR" sz="1600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마지막 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sz="1600" dirty="0" smtClean="0"/>
              <a:t>-$(‘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’).children(‘:last’),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’).children().last()</a:t>
            </a:r>
          </a:p>
          <a:p>
            <a:endParaRPr lang="en-US" altLang="ko-KR" dirty="0"/>
          </a:p>
          <a:p>
            <a:r>
              <a:rPr lang="ko-KR" altLang="en-US" dirty="0"/>
              <a:t>앞 </a:t>
            </a:r>
            <a:r>
              <a:rPr lang="ko-KR" altLang="en-US" dirty="0" smtClean="0"/>
              <a:t>요소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sz="1600" dirty="0" smtClean="0"/>
              <a:t>- $(‘</a:t>
            </a:r>
            <a:r>
              <a:rPr lang="ko-KR" altLang="en-US" sz="1600" dirty="0" smtClean="0"/>
              <a:t>요소 선택</a:t>
            </a:r>
            <a:r>
              <a:rPr lang="en-US" altLang="ko-KR" sz="1600" dirty="0" smtClean="0"/>
              <a:t>’).</a:t>
            </a:r>
            <a:r>
              <a:rPr lang="en-US" altLang="ko-KR" sz="1600" dirty="0" err="1"/>
              <a:t>prev</a:t>
            </a:r>
            <a:r>
              <a:rPr lang="en-US" altLang="ko-KR" sz="1600" dirty="0" smtClean="0"/>
              <a:t>() -&gt; </a:t>
            </a:r>
            <a:r>
              <a:rPr lang="ko-KR" altLang="en-US" sz="1600" dirty="0" smtClean="0"/>
              <a:t>선택한 </a:t>
            </a:r>
            <a:r>
              <a:rPr lang="ko-KR" altLang="en-US" sz="1600" dirty="0"/>
              <a:t>요소의 앞 요소</a:t>
            </a:r>
            <a:r>
              <a:rPr lang="en-US" altLang="ko-KR" sz="1600" dirty="0"/>
              <a:t>(</a:t>
            </a:r>
            <a:r>
              <a:rPr lang="ko-KR" altLang="en-US" sz="1600" dirty="0"/>
              <a:t>형제 요소 중 형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선택한다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뒷</a:t>
            </a:r>
            <a:r>
              <a:rPr lang="ko-KR" altLang="en-US" dirty="0" smtClean="0"/>
              <a:t> </a:t>
            </a:r>
            <a:r>
              <a:rPr lang="ko-KR" altLang="en-US" dirty="0"/>
              <a:t>요소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$(‘</a:t>
            </a:r>
            <a:r>
              <a:rPr lang="ko-KR" altLang="en-US" sz="1600" dirty="0" smtClean="0"/>
              <a:t>요소 선택</a:t>
            </a:r>
            <a:r>
              <a:rPr lang="en-US" altLang="ko-KR" sz="1600" dirty="0" smtClean="0"/>
              <a:t>’).next() -&gt; </a:t>
            </a:r>
            <a:r>
              <a:rPr lang="ko-KR" altLang="en-US" sz="1600" dirty="0" smtClean="0"/>
              <a:t>선택한 </a:t>
            </a:r>
            <a:r>
              <a:rPr lang="ko-KR" altLang="en-US" sz="1600" dirty="0"/>
              <a:t>요소의 다음 요소</a:t>
            </a:r>
            <a:r>
              <a:rPr lang="en-US" altLang="ko-KR" sz="1600" dirty="0"/>
              <a:t>(</a:t>
            </a:r>
            <a:r>
              <a:rPr lang="ko-KR" altLang="en-US" sz="1600" dirty="0"/>
              <a:t>형제 요소 중 동생</a:t>
            </a:r>
            <a:r>
              <a:rPr lang="en-US" altLang="ko-KR" sz="1600" dirty="0"/>
              <a:t>)</a:t>
            </a:r>
            <a:r>
              <a:rPr lang="ko-KR" altLang="en-US" sz="1600" dirty="0"/>
              <a:t>를 선택한다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639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557" y="159710"/>
            <a:ext cx="1123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많이 쓰는 함수들</a:t>
            </a:r>
            <a:r>
              <a:rPr lang="en-US" altLang="ko-KR" sz="2000" dirty="0" smtClean="0"/>
              <a:t>(1)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9557" y="641181"/>
            <a:ext cx="1152116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요소의 속성값 관련 함수</a:t>
            </a:r>
            <a:endParaRPr lang="en-US" altLang="ko-KR" dirty="0" smtClean="0"/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() - </a:t>
            </a:r>
            <a:r>
              <a:rPr lang="ko-KR" altLang="en-US" sz="1600" dirty="0" smtClean="0"/>
              <a:t>선택한 요소의 </a:t>
            </a:r>
            <a:r>
              <a:rPr lang="en-US" altLang="ko-KR" sz="1600" dirty="0" smtClean="0"/>
              <a:t>value </a:t>
            </a:r>
            <a:r>
              <a:rPr lang="ko-KR" altLang="en-US" sz="1600" dirty="0" smtClean="0"/>
              <a:t>속성 값을 불러온다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’) - </a:t>
            </a:r>
            <a:r>
              <a:rPr lang="ko-KR" altLang="en-US" sz="1600" dirty="0" smtClean="0"/>
              <a:t>선택한 요소의 </a:t>
            </a:r>
            <a:r>
              <a:rPr lang="en-US" altLang="ko-KR" sz="1600" dirty="0" smtClean="0"/>
              <a:t>value </a:t>
            </a:r>
            <a:r>
              <a:rPr lang="ko-KR" altLang="en-US" sz="1600" dirty="0" smtClean="0"/>
              <a:t>속성 값을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으로 설정한다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 err="1" smtClean="0"/>
              <a:t>attr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’) – </a:t>
            </a:r>
            <a:r>
              <a:rPr lang="ko-KR" altLang="en-US" sz="1600" dirty="0" smtClean="0"/>
              <a:t>선택한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요소의 해당 속성명의 속성값을 불러온다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 err="1" smtClean="0"/>
              <a:t>attr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’, ‘</a:t>
            </a:r>
            <a:r>
              <a:rPr lang="ko-KR" altLang="en-US" sz="1600" dirty="0" smtClean="0"/>
              <a:t>속성값</a:t>
            </a:r>
            <a:r>
              <a:rPr lang="en-US" altLang="ko-KR" sz="1600" dirty="0" smtClean="0"/>
              <a:t>’) – </a:t>
            </a:r>
            <a:r>
              <a:rPr lang="ko-KR" altLang="en-US" sz="1600" dirty="0" smtClean="0"/>
              <a:t>선택한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요소의 해당 속성의 속성값을 설정한다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’).text() - </a:t>
            </a:r>
            <a:r>
              <a:rPr lang="ko-KR" altLang="en-US" sz="1600" dirty="0" smtClean="0"/>
              <a:t>선택한 요소의 </a:t>
            </a:r>
            <a:r>
              <a:rPr lang="en-US" altLang="ko-KR" sz="1600" dirty="0" smtClean="0"/>
              <a:t>text</a:t>
            </a:r>
            <a:r>
              <a:rPr lang="ko-KR" altLang="en-US" sz="1600" dirty="0" smtClean="0"/>
              <a:t>를 불러온다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’).text(‘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’) - </a:t>
            </a:r>
            <a:r>
              <a:rPr lang="ko-KR" altLang="en-US" sz="1600" dirty="0" smtClean="0"/>
              <a:t>선택한 요소의 </a:t>
            </a:r>
            <a:r>
              <a:rPr lang="en-US" altLang="ko-KR" sz="1600" dirty="0" smtClean="0"/>
              <a:t>text</a:t>
            </a:r>
            <a:r>
              <a:rPr lang="ko-KR" altLang="en-US" sz="1600" dirty="0" smtClean="0"/>
              <a:t>를 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으로 설정한다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요소의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속성값 관련 함수</a:t>
            </a:r>
            <a:endParaRPr lang="en-US" altLang="ko-KR" dirty="0"/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’) - </a:t>
            </a:r>
            <a:r>
              <a:rPr lang="ko-KR" altLang="en-US" sz="1600" dirty="0" smtClean="0"/>
              <a:t>선택한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요소의 해당 속성명의 속성값을 불러온다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’, ‘</a:t>
            </a:r>
            <a:r>
              <a:rPr lang="ko-KR" altLang="en-US" sz="1600" dirty="0" smtClean="0"/>
              <a:t>속성값</a:t>
            </a:r>
            <a:r>
              <a:rPr lang="en-US" altLang="ko-KR" sz="1600" dirty="0" smtClean="0"/>
              <a:t>’) - </a:t>
            </a:r>
            <a:r>
              <a:rPr lang="ko-KR" altLang="en-US" sz="1600" dirty="0" smtClean="0"/>
              <a:t>선택한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요소의 해당 속성의 속성값을 설정한다</a:t>
            </a:r>
            <a:r>
              <a:rPr lang="en-US" altLang="ko-KR" sz="16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노드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제거 함수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’).remove() –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제거한다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하위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포함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’).empty() –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모든 하위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제거한다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’).after(‘html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’) –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뒤에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코드를 추가한다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’).before(‘html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’) –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앞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코드를 추가한다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’).append(‘html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’) –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마지막 자식 </a:t>
            </a:r>
            <a:r>
              <a:rPr lang="ko-KR" altLang="en-US" sz="1600" dirty="0" err="1" smtClean="0"/>
              <a:t>노드</a:t>
            </a:r>
            <a:r>
              <a:rPr lang="ko-KR" altLang="en-US" sz="1600" dirty="0" smtClean="0"/>
              <a:t> 뒤에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코드를 추가한다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$(‘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’).prepend(‘html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’) – </a:t>
            </a:r>
            <a:r>
              <a:rPr lang="ko-KR" altLang="en-US" sz="1600" dirty="0" smtClean="0"/>
              <a:t>해당 </a:t>
            </a:r>
            <a:r>
              <a:rPr lang="ko-KR" altLang="en-US" sz="1600" dirty="0" err="1" smtClean="0"/>
              <a:t>노드의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자식으로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코드를 추가한다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3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557" y="159710"/>
            <a:ext cx="1123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많이 쓰는 함수들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9557" y="641181"/>
            <a:ext cx="1152116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기타함수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’).length – </a:t>
            </a:r>
            <a:r>
              <a:rPr lang="ko-KR" altLang="en-US" dirty="0" smtClean="0"/>
              <a:t>선택한 요소의 개수를 불러온다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’).hide() – </a:t>
            </a:r>
            <a:r>
              <a:rPr lang="ko-KR" altLang="en-US" dirty="0" smtClean="0"/>
              <a:t>선택한 요소를 안보이게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’).show() – </a:t>
            </a:r>
            <a:r>
              <a:rPr lang="ko-KR" altLang="en-US" dirty="0" smtClean="0"/>
              <a:t>선택한 요소를 보이게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’).submit() – </a:t>
            </a:r>
            <a:r>
              <a:rPr lang="ko-KR" altLang="en-US" dirty="0" smtClean="0"/>
              <a:t>선택한 요소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폼태그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’).each() – </a:t>
            </a:r>
            <a:r>
              <a:rPr lang="ko-KR" altLang="en-US" dirty="0" smtClean="0"/>
              <a:t>선택한 요소가 여러 개일 때 </a:t>
            </a:r>
            <a:r>
              <a:rPr lang="en-US" altLang="ko-KR" dirty="0" smtClean="0"/>
              <a:t>each() </a:t>
            </a:r>
            <a:r>
              <a:rPr lang="ko-KR" altLang="en-US" dirty="0" smtClean="0"/>
              <a:t>안의 내용을 반복 실행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’) – </a:t>
            </a:r>
            <a:r>
              <a:rPr lang="ko-KR" altLang="en-US" dirty="0" smtClean="0"/>
              <a:t>선택한 요소에 클래스를 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’) – </a:t>
            </a:r>
            <a:r>
              <a:rPr lang="ko-KR" altLang="en-US" dirty="0" smtClean="0"/>
              <a:t>선택한 요소에 클래스를 제거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’).is(‘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’); - </a:t>
            </a:r>
            <a:r>
              <a:rPr lang="ko-KR" altLang="en-US" dirty="0" smtClean="0"/>
              <a:t>해당 요소에 속성이 있다면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리턴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-ex&gt; $(‘#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’).is(‘:checked’); - id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ch</a:t>
            </a:r>
            <a:r>
              <a:rPr lang="ko-KR" altLang="en-US" dirty="0" smtClean="0"/>
              <a:t>인 요소에 </a:t>
            </a:r>
            <a:r>
              <a:rPr lang="en-US" altLang="ko-KR" dirty="0" smtClean="0"/>
              <a:t>checked </a:t>
            </a:r>
            <a:r>
              <a:rPr lang="ko-KR" altLang="en-US" dirty="0" smtClean="0"/>
              <a:t>속성이 있다면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리턴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$(‘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’).prop(‘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’, true or false); - </a:t>
            </a:r>
            <a:r>
              <a:rPr lang="ko-KR" altLang="en-US" dirty="0" smtClean="0"/>
              <a:t>선택한 요소에 강제로 속성값 부여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-ex&gt; $(＇#a＇).prop(‘checked’, </a:t>
            </a:r>
            <a:r>
              <a:rPr lang="en-US" altLang="ko-KR" dirty="0"/>
              <a:t>true</a:t>
            </a:r>
            <a:r>
              <a:rPr lang="en-US" altLang="ko-KR" dirty="0" smtClean="0"/>
              <a:t>); - 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인 요소에 </a:t>
            </a:r>
            <a:r>
              <a:rPr lang="en-US" altLang="ko-KR" dirty="0" smtClean="0"/>
              <a:t>checked </a:t>
            </a:r>
            <a:r>
              <a:rPr lang="ko-KR" altLang="en-US" dirty="0" smtClean="0"/>
              <a:t>속성을 부여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28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557" y="159710"/>
            <a:ext cx="11236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이벤트 처리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9557" y="641181"/>
            <a:ext cx="51203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다음은 선택한 요소가 클릭 되었을 때 발생하는 이벤트를 처리해주는 방법이다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$(＇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＇).</a:t>
            </a:r>
            <a:r>
              <a:rPr lang="en-US" altLang="ko-KR" sz="1600" dirty="0"/>
              <a:t>click(function(){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//</a:t>
            </a:r>
            <a:r>
              <a:rPr lang="ko-KR" altLang="en-US" sz="1600" dirty="0" smtClean="0"/>
              <a:t>실행내용</a:t>
            </a:r>
            <a:endParaRPr lang="en-US" altLang="ko-KR" sz="1600" dirty="0"/>
          </a:p>
          <a:p>
            <a:r>
              <a:rPr lang="en-US" altLang="ko-KR" sz="1600" dirty="0" smtClean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$(document).on(‘click’, 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’, function() { </a:t>
            </a:r>
          </a:p>
          <a:p>
            <a:r>
              <a:rPr lang="en-US" altLang="ko-KR" sz="1600" dirty="0" smtClean="0"/>
              <a:t>   //</a:t>
            </a:r>
            <a:r>
              <a:rPr lang="ko-KR" altLang="en-US" sz="1600" dirty="0" smtClean="0"/>
              <a:t>실행내용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추천</a:t>
            </a:r>
            <a:r>
              <a:rPr lang="en-US" altLang="ko-KR" sz="1600" dirty="0" smtClean="0"/>
              <a:t>!!)</a:t>
            </a:r>
          </a:p>
          <a:p>
            <a:r>
              <a:rPr lang="en-US" altLang="ko-KR" sz="1600" dirty="0" smtClean="0"/>
              <a:t>}); </a:t>
            </a:r>
          </a:p>
          <a:p>
            <a:endParaRPr lang="en-US" altLang="ko-KR" dirty="0"/>
          </a:p>
          <a:p>
            <a:r>
              <a:rPr lang="ko-KR" altLang="en-US" dirty="0" smtClean="0"/>
              <a:t>위의 두 방법은 모두 동일하게 작동하지만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두번재</a:t>
            </a:r>
            <a:r>
              <a:rPr lang="ko-KR" altLang="en-US" dirty="0" smtClean="0"/>
              <a:t> 방법으로 쓰자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$(document).on(‘click’, ‘#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’, function() { </a:t>
            </a:r>
          </a:p>
          <a:p>
            <a:r>
              <a:rPr lang="en-US" altLang="ko-KR" sz="1600" dirty="0" smtClean="0"/>
              <a:t>   //</a:t>
            </a:r>
            <a:r>
              <a:rPr lang="ko-KR" altLang="en-US" sz="1600" dirty="0" smtClean="0"/>
              <a:t>실행내용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추천</a:t>
            </a:r>
            <a:r>
              <a:rPr lang="en-US" altLang="ko-KR" sz="1600" dirty="0" smtClean="0"/>
              <a:t>!!)</a:t>
            </a:r>
          </a:p>
          <a:p>
            <a:r>
              <a:rPr lang="en-US" altLang="ko-KR" sz="1600" dirty="0" smtClean="0"/>
              <a:t>});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dirty="0" smtClean="0"/>
              <a:t>위의 코드는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인 태그가 클릭됐을 때 실행하라는 의미이다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44454" y="641181"/>
            <a:ext cx="561166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$(document).on(‘</a:t>
            </a:r>
            <a:r>
              <a:rPr lang="en-US" altLang="ko-KR" sz="1600" dirty="0" err="1" smtClean="0"/>
              <a:t>dbclick</a:t>
            </a:r>
            <a:r>
              <a:rPr lang="en-US" altLang="ko-KR" sz="1600" dirty="0" smtClean="0"/>
              <a:t>’, </a:t>
            </a:r>
            <a:r>
              <a:rPr lang="en-US" altLang="ko-KR" sz="1600" dirty="0" smtClean="0"/>
              <a:t>‘#</a:t>
            </a:r>
            <a:r>
              <a:rPr lang="en-US" altLang="ko-KR" sz="1600" dirty="0" err="1" smtClean="0"/>
              <a:t>abc</a:t>
            </a:r>
            <a:r>
              <a:rPr lang="en-US" altLang="ko-KR" sz="1600" dirty="0" smtClean="0"/>
              <a:t>’, function() { </a:t>
            </a:r>
          </a:p>
          <a:p>
            <a:r>
              <a:rPr lang="en-US" altLang="ko-KR" sz="1600" dirty="0" smtClean="0"/>
              <a:t>   //</a:t>
            </a:r>
            <a:r>
              <a:rPr lang="ko-KR" altLang="en-US" sz="1600" dirty="0" smtClean="0"/>
              <a:t>실행내용</a:t>
            </a:r>
            <a:endParaRPr lang="en-US" altLang="ko-KR" sz="1600" dirty="0" smtClean="0"/>
          </a:p>
          <a:p>
            <a:r>
              <a:rPr lang="en-US" altLang="ko-KR" sz="1600" dirty="0" smtClean="0"/>
              <a:t>});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dirty="0" smtClean="0"/>
              <a:t>위의 코드는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인 태그 </a:t>
            </a:r>
            <a:r>
              <a:rPr lang="ko-KR" altLang="en-US" dirty="0" err="1" smtClean="0"/>
              <a:t>더블클릭됐을</a:t>
            </a:r>
            <a:r>
              <a:rPr lang="ko-KR" altLang="en-US" dirty="0" smtClean="0"/>
              <a:t> 때 실행하라는 의미이다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이벤트의 종류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모두 소문자로 작성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click – </a:t>
            </a:r>
            <a:r>
              <a:rPr lang="ko-KR" altLang="en-US" dirty="0" smtClean="0"/>
              <a:t>클릭했을 때 이벤트 발생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Dbclick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더블클릭했을</a:t>
            </a:r>
            <a:r>
              <a:rPr lang="ko-KR" altLang="en-US" dirty="0" smtClean="0"/>
              <a:t> 때 이벤트 발생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Mousedown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마우스를 눌렀을 때 발생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Mouseenter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마우스가 진입했을 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Mouseleave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마우스가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영역을 벗어났을 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Mousemove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마우스가 움직였을 때</a:t>
            </a:r>
            <a:endParaRPr lang="en-US" altLang="ko-KR" dirty="0" smtClean="0"/>
          </a:p>
          <a:p>
            <a:r>
              <a:rPr lang="en-US" altLang="ko-KR" dirty="0" smtClean="0"/>
              <a:t> Hover – </a:t>
            </a:r>
            <a:r>
              <a:rPr lang="ko-KR" altLang="en-US" dirty="0" smtClean="0"/>
              <a:t>마우스가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들어오거나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벗어날 때</a:t>
            </a:r>
            <a:endParaRPr lang="en-US" altLang="ko-KR" dirty="0" smtClean="0"/>
          </a:p>
          <a:p>
            <a:r>
              <a:rPr lang="en-US" altLang="ko-KR" dirty="0" smtClean="0"/>
              <a:t> Change –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값이 변경되었을 때</a:t>
            </a:r>
            <a:endParaRPr lang="en-US" altLang="ko-KR" dirty="0" smtClean="0"/>
          </a:p>
          <a:p>
            <a:r>
              <a:rPr lang="en-US" altLang="ko-KR" dirty="0" smtClean="0"/>
              <a:t> Focus –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포커스를 획득했을 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키보드를 눌렀을 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Keypress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키보드를 </a:t>
            </a:r>
            <a:r>
              <a:rPr lang="ko-KR" altLang="en-US" dirty="0" err="1" smtClean="0"/>
              <a:t>계솟</a:t>
            </a:r>
            <a:r>
              <a:rPr lang="ko-KR" altLang="en-US" dirty="0" smtClean="0"/>
              <a:t> 누르고 있을 때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Keyup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키보드를 눌렀다가 떼었을 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762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980</Words>
  <Application>Microsoft Office PowerPoint</Application>
  <PresentationFormat>와이드스크린</PresentationFormat>
  <Paragraphs>123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16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US-034</dc:creator>
  <cp:lastModifiedBy>user</cp:lastModifiedBy>
  <cp:revision>16</cp:revision>
  <cp:lastPrinted>2019-11-25T06:39:33Z</cp:lastPrinted>
  <dcterms:created xsi:type="dcterms:W3CDTF">2019-11-25T04:18:23Z</dcterms:created>
  <dcterms:modified xsi:type="dcterms:W3CDTF">2020-07-30T04:49:23Z</dcterms:modified>
</cp:coreProperties>
</file>