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 smtClean="0"/>
            <a:t>Surveys</a:t>
          </a:r>
          <a:endParaRPr lang="en-US" dirty="0"/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 smtClean="0"/>
            <a:t>Healthcare </a:t>
          </a:r>
          <a:endParaRPr lang="en-US" dirty="0"/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 smtClean="0"/>
            <a:t>Finance </a:t>
          </a:r>
          <a:endParaRPr lang="en-US" b="0" i="0" dirty="0"/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  <dgm:t>
        <a:bodyPr/>
        <a:lstStyle/>
        <a:p>
          <a:endParaRPr lang="en-US"/>
        </a:p>
      </dgm:t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  <dgm:t>
        <a:bodyPr/>
        <a:lstStyle/>
        <a:p>
          <a:endParaRPr lang="en-US"/>
        </a:p>
      </dgm:t>
    </dgm:pt>
    <dgm:pt modelId="{CF9A156E-E236-44A9-928C-56DCAAD7B2D9}" type="pres">
      <dgm:prSet presAssocID="{A4FD5ABD-08CE-416F-A242-0186FF3FB977}" presName="parTx2" presStyleLbl="node1" presStyleIdx="1" presStyleCnt="3"/>
      <dgm:spPr/>
      <dgm:t>
        <a:bodyPr/>
        <a:lstStyle/>
        <a:p>
          <a:endParaRPr lang="en-US"/>
        </a:p>
      </dgm:t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  <dgm:t>
        <a:bodyPr/>
        <a:lstStyle/>
        <a:p>
          <a:endParaRPr lang="en-US"/>
        </a:p>
      </dgm:t>
    </dgm:pt>
    <dgm:pt modelId="{49066A0D-3156-4754-9EAF-E98628DE55F2}" type="pres">
      <dgm:prSet presAssocID="{C48C80DE-9A06-4E1A-B48C-12A95E79E375}" presName="parTx3" presStyleLbl="node1" presStyleIdx="2" presStyleCnt="3"/>
      <dgm:spPr/>
      <dgm:t>
        <a:bodyPr/>
        <a:lstStyle/>
        <a:p>
          <a:endParaRPr lang="en-US"/>
        </a:p>
      </dgm:t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 smtClean="0"/>
              <a:t>The Impact of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 smtClean="0"/>
              <a:t>In regards to </a:t>
            </a:r>
            <a:r>
              <a:rPr lang="en-US" sz="3200" dirty="0"/>
              <a:t>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Referenced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types of data reflecting in finance, healthcare and surveys.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Results of overdose by year.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392382"/>
            <a:ext cx="8562109" cy="5465618"/>
          </a:xfr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 smtClean="0"/>
              <a:t>Temporal Trend: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In the section we will show how drug overdose death rates change before and after the COVID-19 pandemic.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2.Disclosing the specific time period during the pandemic where overdose death peaked.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Analysis: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Overdose by Various Drug Types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Insights: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Substance-Specific Trends: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so the synthetic drugs, such as fentanyl, play in post –COVID overdose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with Pandemic Factors: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discuss overdose death trends correlated with pandemic – related factors such as-.</a:t>
            </a:r>
          </a:p>
          <a:p>
            <a:r>
              <a:rPr lang="en-US" dirty="0" smtClean="0"/>
              <a:t>1. Unemployment rates</a:t>
            </a:r>
          </a:p>
          <a:p>
            <a:endParaRPr lang="en-US" dirty="0"/>
          </a:p>
          <a:p>
            <a:r>
              <a:rPr lang="en-US" dirty="0" smtClean="0"/>
              <a:t>2. Lockdown policies </a:t>
            </a:r>
          </a:p>
          <a:p>
            <a:endParaRPr lang="en-US" dirty="0"/>
          </a:p>
          <a:p>
            <a:r>
              <a:rPr lang="en-US" dirty="0" smtClean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2146</TotalTime>
  <Words>237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CDC Results of overdose by year.</vt:lpstr>
      <vt:lpstr>Temporal Trend:</vt:lpstr>
      <vt:lpstr>Geographic Analysis: 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Microsoft account</cp:lastModifiedBy>
  <cp:revision>20</cp:revision>
  <dcterms:created xsi:type="dcterms:W3CDTF">2025-01-28T02:09:58Z</dcterms:created>
  <dcterms:modified xsi:type="dcterms:W3CDTF">2025-02-04T01:51:00Z</dcterms:modified>
</cp:coreProperties>
</file>