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9" r:id="rId3"/>
    <p:sldId id="309" r:id="rId4"/>
    <p:sldId id="258" r:id="rId5"/>
    <p:sldId id="260" r:id="rId6"/>
    <p:sldId id="262" r:id="rId7"/>
    <p:sldId id="308" r:id="rId8"/>
    <p:sldId id="274" r:id="rId9"/>
    <p:sldId id="310" r:id="rId10"/>
    <p:sldId id="311" r:id="rId11"/>
    <p:sldId id="312" r:id="rId12"/>
    <p:sldId id="261" r:id="rId13"/>
    <p:sldId id="265" r:id="rId14"/>
    <p:sldId id="283" r:id="rId15"/>
    <p:sldId id="313" r:id="rId16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8"/>
      <p:bold r:id="rId19"/>
      <p:italic r:id="rId20"/>
      <p:boldItalic r:id="rId21"/>
    </p:embeddedFont>
    <p:embeddedFont>
      <p:font typeface="charter" panose="02040503050506020203" pitchFamily="18" charset="0"/>
      <p:regular r:id="rId22"/>
      <p:bold r:id="rId23"/>
      <p:italic r:id="rId24"/>
      <p:boldItalic r:id="rId25"/>
    </p:embeddedFont>
    <p:embeddedFont>
      <p:font typeface="Chivo Black" pitchFamily="2" charset="77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 ExtraBold" panose="020B0604020202020204" pitchFamily="34" charset="0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1FA82-9131-4AD2-AD37-2FA159BF6BA3}">
  <a:tblStyle styleId="{C9D1FA82-9131-4AD2-AD37-2FA159BF6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061" autoAdjust="0"/>
  </p:normalViewPr>
  <p:slideViewPr>
    <p:cSldViewPr snapToGrid="0">
      <p:cViewPr varScale="1">
        <p:scale>
          <a:sx n="157" d="100"/>
          <a:sy n="157" d="100"/>
        </p:scale>
        <p:origin x="3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7a021b2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7a021b2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e7a021b2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e7a021b2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e7b5288d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e7b5288d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e7b5288d78_0_29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e7b5288d78_0_29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e7b5288d78_0_29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e7b5288d78_0_29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e7b5288d78_0_30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e7b5288d78_0_30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19549" t="37004" r="51290" b="21356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l="34546" t="34930" r="34246" b="45890"/>
          <a:stretch/>
        </p:blipFill>
        <p:spPr>
          <a:xfrm rot="10800000" flipH="1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l="25942" t="30366" r="32449" b="43378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l="25942" t="30366" r="32449" b="43378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avLst/>
            <a:gdLst/>
            <a:ahLst/>
            <a:cxnLst/>
            <a:rect l="l" t="t" r="r" b="b"/>
            <a:pathLst>
              <a:path w="5192" h="31848" extrusionOk="0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2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477525" y="29437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2"/>
          <p:cNvPicPr preferRelativeResize="0"/>
          <p:nvPr/>
        </p:nvPicPr>
        <p:blipFill rotWithShape="1">
          <a:blip r:embed="rId3">
            <a:alphaModFix amt="62000"/>
          </a:blip>
          <a:srcRect l="32658" t="31809" r="33491" b="19752"/>
          <a:stretch/>
        </p:blipFill>
        <p:spPr>
          <a:xfrm flipH="1">
            <a:off x="6840500" y="-798075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2"/>
          <p:cNvPicPr preferRelativeResize="0"/>
          <p:nvPr/>
        </p:nvPicPr>
        <p:blipFill rotWithShape="1">
          <a:blip r:embed="rId4">
            <a:alphaModFix amt="79000"/>
          </a:blip>
          <a:srcRect l="25942" t="30366" r="32449" b="43378"/>
          <a:stretch/>
        </p:blipFill>
        <p:spPr>
          <a:xfrm>
            <a:off x="-1509100" y="-29742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2"/>
          <p:cNvPicPr preferRelativeResize="0"/>
          <p:nvPr/>
        </p:nvPicPr>
        <p:blipFill rotWithShape="1">
          <a:blip r:embed="rId5">
            <a:alphaModFix amt="67000"/>
          </a:blip>
          <a:srcRect l="27483" t="32006" r="29799" b="34702"/>
          <a:stretch/>
        </p:blipFill>
        <p:spPr>
          <a:xfrm rot="-10473320">
            <a:off x="-1766681" y="407788"/>
            <a:ext cx="3424188" cy="150114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22"/>
          <p:cNvSpPr/>
          <p:nvPr/>
        </p:nvSpPr>
        <p:spPr>
          <a:xfrm rot="10800000">
            <a:off x="386072" y="-301350"/>
            <a:ext cx="220628" cy="3590920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2"/>
          <p:cNvGrpSpPr/>
          <p:nvPr/>
        </p:nvGrpSpPr>
        <p:grpSpPr>
          <a:xfrm rot="7318586" flipH="1">
            <a:off x="7148529" y="340306"/>
            <a:ext cx="805482" cy="989515"/>
            <a:chOff x="2199075" y="2670475"/>
            <a:chExt cx="141700" cy="174075"/>
          </a:xfrm>
        </p:grpSpPr>
        <p:sp>
          <p:nvSpPr>
            <p:cNvPr id="937" name="Google Shape;937;p22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2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2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27"/>
          <p:cNvPicPr preferRelativeResize="0"/>
          <p:nvPr/>
        </p:nvPicPr>
        <p:blipFill rotWithShape="1">
          <a:blip r:embed="rId2">
            <a:alphaModFix amt="60000"/>
          </a:blip>
          <a:srcRect l="35186" t="21964" r="34121" b="30594"/>
          <a:stretch/>
        </p:blipFill>
        <p:spPr>
          <a:xfrm flipH="1">
            <a:off x="2699576" y="4256300"/>
            <a:ext cx="2376283" cy="20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7"/>
          <p:cNvPicPr preferRelativeResize="0"/>
          <p:nvPr/>
        </p:nvPicPr>
        <p:blipFill rotWithShape="1">
          <a:blip r:embed="rId3">
            <a:alphaModFix amt="60000"/>
          </a:blip>
          <a:srcRect l="34546" t="34930" r="34246" b="45890"/>
          <a:stretch/>
        </p:blipFill>
        <p:spPr>
          <a:xfrm rot="10800000">
            <a:off x="6583873" y="-381026"/>
            <a:ext cx="3548352" cy="12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7"/>
          <p:cNvPicPr preferRelativeResize="0"/>
          <p:nvPr/>
        </p:nvPicPr>
        <p:blipFill rotWithShape="1">
          <a:blip r:embed="rId4">
            <a:alphaModFix amt="67000"/>
          </a:blip>
          <a:srcRect l="27483" t="32006" r="29799" b="34702"/>
          <a:stretch/>
        </p:blipFill>
        <p:spPr>
          <a:xfrm rot="-2014865" flipH="1">
            <a:off x="-1356664" y="-312067"/>
            <a:ext cx="3546106" cy="155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 flipH="1">
            <a:off x="2431274" y="3961863"/>
            <a:ext cx="1793626" cy="14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7"/>
          <p:cNvPicPr preferRelativeResize="0"/>
          <p:nvPr/>
        </p:nvPicPr>
        <p:blipFill rotWithShape="1">
          <a:blip r:embed="rId3">
            <a:alphaModFix amt="60000"/>
          </a:blip>
          <a:srcRect l="34546" t="34930" r="34246" b="45890"/>
          <a:stretch/>
        </p:blipFill>
        <p:spPr>
          <a:xfrm>
            <a:off x="7455123" y="196399"/>
            <a:ext cx="3548352" cy="12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7"/>
          <p:cNvSpPr/>
          <p:nvPr/>
        </p:nvSpPr>
        <p:spPr>
          <a:xfrm rot="5399949" flipH="1">
            <a:off x="5967102" y="2249926"/>
            <a:ext cx="4927357" cy="820316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27"/>
          <p:cNvGrpSpPr/>
          <p:nvPr/>
        </p:nvGrpSpPr>
        <p:grpSpPr>
          <a:xfrm rot="7318586" flipH="1">
            <a:off x="3284066" y="3623094"/>
            <a:ext cx="805482" cy="989515"/>
            <a:chOff x="2199075" y="2670475"/>
            <a:chExt cx="141700" cy="174075"/>
          </a:xfrm>
        </p:grpSpPr>
        <p:sp>
          <p:nvSpPr>
            <p:cNvPr id="1112" name="Google Shape;1112;p2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7"/>
          <p:cNvGrpSpPr/>
          <p:nvPr/>
        </p:nvGrpSpPr>
        <p:grpSpPr>
          <a:xfrm rot="-4917833" flipH="1">
            <a:off x="1323413" y="-471948"/>
            <a:ext cx="604520" cy="1901013"/>
            <a:chOff x="5784691" y="2227775"/>
            <a:chExt cx="604508" cy="1900975"/>
          </a:xfrm>
        </p:grpSpPr>
        <p:sp>
          <p:nvSpPr>
            <p:cNvPr id="1126" name="Google Shape;1126;p27"/>
            <p:cNvSpPr/>
            <p:nvPr/>
          </p:nvSpPr>
          <p:spPr>
            <a:xfrm>
              <a:off x="6286232" y="2227775"/>
              <a:ext cx="102968" cy="82522"/>
            </a:xfrm>
            <a:custGeom>
              <a:avLst/>
              <a:gdLst/>
              <a:ahLst/>
              <a:cxnLst/>
              <a:rect l="l" t="t" r="r" b="b"/>
              <a:pathLst>
                <a:path w="418" h="335" extrusionOk="0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192378" y="2436175"/>
              <a:ext cx="102968" cy="82276"/>
            </a:xfrm>
            <a:custGeom>
              <a:avLst/>
              <a:gdLst/>
              <a:ahLst/>
              <a:cxnLst/>
              <a:rect l="l" t="t" r="r" b="b"/>
              <a:pathLst>
                <a:path w="418" h="334" extrusionOk="0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078078" y="2688423"/>
              <a:ext cx="55918" cy="41138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6072166" y="2823169"/>
              <a:ext cx="64786" cy="50252"/>
            </a:xfrm>
            <a:custGeom>
              <a:avLst/>
              <a:gdLst/>
              <a:ahLst/>
              <a:cxnLst/>
              <a:rect l="l" t="t" r="r" b="b"/>
              <a:pathLst>
                <a:path w="263" h="204" extrusionOk="0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6057632" y="3163359"/>
              <a:ext cx="140904" cy="108880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987180" y="3459701"/>
              <a:ext cx="97056" cy="73654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784691" y="3805803"/>
              <a:ext cx="38428" cy="2956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858100" y="4066920"/>
              <a:ext cx="79566" cy="61830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2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30"/>
          <p:cNvPicPr preferRelativeResize="0"/>
          <p:nvPr/>
        </p:nvPicPr>
        <p:blipFill rotWithShape="1">
          <a:blip r:embed="rId2">
            <a:alphaModFix amt="68000"/>
          </a:blip>
          <a:srcRect l="34546" t="34930" r="34246" b="45890"/>
          <a:stretch/>
        </p:blipFill>
        <p:spPr>
          <a:xfrm rot="10800000">
            <a:off x="-1308062" y="-276088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30"/>
          <p:cNvPicPr preferRelativeResize="0"/>
          <p:nvPr/>
        </p:nvPicPr>
        <p:blipFill rotWithShape="1">
          <a:blip r:embed="rId3">
            <a:alphaModFix amt="71000"/>
          </a:blip>
          <a:srcRect l="31073" t="28763" r="39512" b="15069"/>
          <a:stretch/>
        </p:blipFill>
        <p:spPr>
          <a:xfrm rot="10800000">
            <a:off x="-1358700" y="-496087"/>
            <a:ext cx="2689651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0"/>
          <p:cNvPicPr preferRelativeResize="0"/>
          <p:nvPr/>
        </p:nvPicPr>
        <p:blipFill rotWithShape="1">
          <a:blip r:embed="rId4">
            <a:alphaModFix/>
          </a:blip>
          <a:srcRect l="32658" t="31809" r="33491" b="19752"/>
          <a:stretch/>
        </p:blipFill>
        <p:spPr>
          <a:xfrm>
            <a:off x="4199475" y="4010150"/>
            <a:ext cx="2801299" cy="22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0"/>
          <p:cNvPicPr preferRelativeResize="0"/>
          <p:nvPr/>
        </p:nvPicPr>
        <p:blipFill rotWithShape="1">
          <a:blip r:embed="rId5">
            <a:alphaModFix/>
          </a:blip>
          <a:srcRect l="29796" t="23863" r="33345" b="24883"/>
          <a:stretch/>
        </p:blipFill>
        <p:spPr>
          <a:xfrm rot="10800000" flipH="1">
            <a:off x="6370550" y="-100107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30"/>
          <p:cNvSpPr/>
          <p:nvPr/>
        </p:nvSpPr>
        <p:spPr>
          <a:xfrm flipH="1">
            <a:off x="817937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2" name="Google Shape;1242;p30"/>
          <p:cNvGrpSpPr/>
          <p:nvPr/>
        </p:nvGrpSpPr>
        <p:grpSpPr>
          <a:xfrm rot="10800000" flipH="1">
            <a:off x="6506576" y="340243"/>
            <a:ext cx="805494" cy="989529"/>
            <a:chOff x="2199075" y="2670475"/>
            <a:chExt cx="141700" cy="174075"/>
          </a:xfrm>
        </p:grpSpPr>
        <p:sp>
          <p:nvSpPr>
            <p:cNvPr id="1243" name="Google Shape;1243;p3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30"/>
          <p:cNvSpPr txBox="1">
            <a:spLocks noGrp="1"/>
          </p:cNvSpPr>
          <p:nvPr>
            <p:ph type="title" idx="2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58" name="Google Shape;1258;p30"/>
          <p:cNvSpPr txBox="1">
            <a:spLocks noGrp="1"/>
          </p:cNvSpPr>
          <p:nvPr>
            <p:ph type="subTitle" idx="1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30"/>
          <p:cNvSpPr txBox="1">
            <a:spLocks noGrp="1"/>
          </p:cNvSpPr>
          <p:nvPr>
            <p:ph type="title" idx="3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0" name="Google Shape;1260;p30"/>
          <p:cNvSpPr txBox="1">
            <a:spLocks noGrp="1"/>
          </p:cNvSpPr>
          <p:nvPr>
            <p:ph type="subTitle" idx="4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0"/>
          <p:cNvSpPr txBox="1">
            <a:spLocks noGrp="1"/>
          </p:cNvSpPr>
          <p:nvPr>
            <p:ph type="title" idx="5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2" name="Google Shape;1262;p30"/>
          <p:cNvSpPr txBox="1">
            <a:spLocks noGrp="1"/>
          </p:cNvSpPr>
          <p:nvPr>
            <p:ph type="subTitle" idx="6"/>
          </p:nvPr>
        </p:nvSpPr>
        <p:spPr>
          <a:xfrm rot="-10322">
            <a:off x="6007357" y="3087877"/>
            <a:ext cx="23979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0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31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 rot="10800000">
            <a:off x="7586652" y="263786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 rotWithShape="1">
          <a:blip r:embed="rId3">
            <a:alphaModFix amt="60000"/>
          </a:blip>
          <a:srcRect l="35186" t="21964" r="34121" b="30594"/>
          <a:stretch/>
        </p:blipFill>
        <p:spPr>
          <a:xfrm rot="10800000" flipH="1">
            <a:off x="-746751" y="-750886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1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6619000" y="41917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31"/>
          <p:cNvPicPr preferRelativeResize="0"/>
          <p:nvPr/>
        </p:nvPicPr>
        <p:blipFill rotWithShape="1">
          <a:blip r:embed="rId5">
            <a:alphaModFix amt="69000"/>
          </a:blip>
          <a:srcRect l="34546" t="34930" r="34246" b="45890"/>
          <a:stretch/>
        </p:blipFill>
        <p:spPr>
          <a:xfrm rot="10800000" flipH="1">
            <a:off x="6131850" y="3420824"/>
            <a:ext cx="4042550" cy="12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31"/>
          <p:cNvPicPr preferRelativeResize="0"/>
          <p:nvPr/>
        </p:nvPicPr>
        <p:blipFill rotWithShape="1">
          <a:blip r:embed="rId6">
            <a:alphaModFix amt="67000"/>
          </a:blip>
          <a:srcRect l="27483" t="32006" r="29799" b="34702"/>
          <a:stretch/>
        </p:blipFill>
        <p:spPr>
          <a:xfrm rot="501075">
            <a:off x="6378950" y="-463385"/>
            <a:ext cx="3905897" cy="1712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9" name="Google Shape;1269;p31"/>
          <p:cNvGrpSpPr/>
          <p:nvPr/>
        </p:nvGrpSpPr>
        <p:grpSpPr>
          <a:xfrm rot="-5400000">
            <a:off x="882279" y="-511713"/>
            <a:ext cx="604508" cy="1900975"/>
            <a:chOff x="5784691" y="2227775"/>
            <a:chExt cx="604508" cy="1900975"/>
          </a:xfrm>
        </p:grpSpPr>
        <p:sp>
          <p:nvSpPr>
            <p:cNvPr id="1270" name="Google Shape;1270;p31"/>
            <p:cNvSpPr/>
            <p:nvPr/>
          </p:nvSpPr>
          <p:spPr>
            <a:xfrm>
              <a:off x="6286232" y="2227775"/>
              <a:ext cx="102968" cy="82522"/>
            </a:xfrm>
            <a:custGeom>
              <a:avLst/>
              <a:gdLst/>
              <a:ahLst/>
              <a:cxnLst/>
              <a:rect l="l" t="t" r="r" b="b"/>
              <a:pathLst>
                <a:path w="418" h="335" extrusionOk="0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192378" y="2436175"/>
              <a:ext cx="102968" cy="82276"/>
            </a:xfrm>
            <a:custGeom>
              <a:avLst/>
              <a:gdLst/>
              <a:ahLst/>
              <a:cxnLst/>
              <a:rect l="l" t="t" r="r" b="b"/>
              <a:pathLst>
                <a:path w="418" h="334" extrusionOk="0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078078" y="2688423"/>
              <a:ext cx="55918" cy="41138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072166" y="2823169"/>
              <a:ext cx="64786" cy="50252"/>
            </a:xfrm>
            <a:custGeom>
              <a:avLst/>
              <a:gdLst/>
              <a:ahLst/>
              <a:cxnLst/>
              <a:rect l="l" t="t" r="r" b="b"/>
              <a:pathLst>
                <a:path w="263" h="204" extrusionOk="0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057632" y="3163359"/>
              <a:ext cx="140904" cy="108880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987180" y="3459701"/>
              <a:ext cx="97056" cy="73654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784691" y="3805803"/>
              <a:ext cx="38428" cy="2956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858100" y="4066920"/>
              <a:ext cx="79566" cy="61830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 rot="7318586" flipH="1">
            <a:off x="5418741" y="3829506"/>
            <a:ext cx="805482" cy="989515"/>
            <a:chOff x="2199075" y="2670475"/>
            <a:chExt cx="141700" cy="174075"/>
          </a:xfrm>
        </p:grpSpPr>
        <p:sp>
          <p:nvSpPr>
            <p:cNvPr id="1279" name="Google Shape;1279;p31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 rot="4458154">
            <a:off x="7686285" y="213019"/>
            <a:ext cx="1291227" cy="2049945"/>
            <a:chOff x="7367875" y="1269475"/>
            <a:chExt cx="1291501" cy="2050379"/>
          </a:xfrm>
        </p:grpSpPr>
        <p:sp>
          <p:nvSpPr>
            <p:cNvPr id="1293" name="Google Shape;1293;p31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326" name="Google Shape;1326;p31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1"/>
          <p:cNvSpPr txBox="1">
            <a:spLocks noGrp="1"/>
          </p:cNvSpPr>
          <p:nvPr>
            <p:ph type="title"/>
          </p:nvPr>
        </p:nvSpPr>
        <p:spPr>
          <a:xfrm>
            <a:off x="713250" y="5493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31"/>
          <p:cNvSpPr txBox="1">
            <a:spLocks noGrp="1"/>
          </p:cNvSpPr>
          <p:nvPr>
            <p:ph type="title" idx="2"/>
          </p:nvPr>
        </p:nvSpPr>
        <p:spPr>
          <a:xfrm rot="-5179">
            <a:off x="714872" y="1403269"/>
            <a:ext cx="4779605" cy="4938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0" name="Google Shape;1330;p31"/>
          <p:cNvSpPr txBox="1">
            <a:spLocks noGrp="1"/>
          </p:cNvSpPr>
          <p:nvPr>
            <p:ph type="subTitle" idx="1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1"/>
          <p:cNvSpPr txBox="1">
            <a:spLocks noGrp="1"/>
          </p:cNvSpPr>
          <p:nvPr>
            <p:ph type="title" idx="3"/>
          </p:nvPr>
        </p:nvSpPr>
        <p:spPr>
          <a:xfrm rot="-4964">
            <a:off x="715173" y="2351692"/>
            <a:ext cx="47787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2" name="Google Shape;1332;p31"/>
          <p:cNvSpPr txBox="1">
            <a:spLocks noGrp="1"/>
          </p:cNvSpPr>
          <p:nvPr>
            <p:ph type="subTitle" idx="4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31"/>
          <p:cNvSpPr txBox="1">
            <a:spLocks noGrp="1"/>
          </p:cNvSpPr>
          <p:nvPr>
            <p:ph type="title" idx="5"/>
          </p:nvPr>
        </p:nvSpPr>
        <p:spPr>
          <a:xfrm rot="-4965">
            <a:off x="715173" y="3299965"/>
            <a:ext cx="47775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4" name="Google Shape;1334;p31"/>
          <p:cNvSpPr txBox="1">
            <a:spLocks noGrp="1"/>
          </p:cNvSpPr>
          <p:nvPr>
            <p:ph type="subTitle" idx="6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" name="Google Shape;1495;p35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35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5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35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499" name="Google Shape;1499;p35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5"/>
          <p:cNvGrpSpPr/>
          <p:nvPr/>
        </p:nvGrpSpPr>
        <p:grpSpPr>
          <a:xfrm rot="-3404441" flipH="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502" name="Google Shape;1502;p3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5"/>
          <p:cNvGrpSpPr/>
          <p:nvPr/>
        </p:nvGrpSpPr>
        <p:grpSpPr>
          <a:xfrm rot="7318586" flipH="1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1535" name="Google Shape;1535;p3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36"/>
          <p:cNvPicPr preferRelativeResize="0"/>
          <p:nvPr/>
        </p:nvPicPr>
        <p:blipFill rotWithShape="1">
          <a:blip r:embed="rId2">
            <a:alphaModFix/>
          </a:blip>
          <a:srcRect l="32658" t="31809" r="33491" b="19752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6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36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 rot="5127032" flipH="1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1553" name="Google Shape;1553;p3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36"/>
          <p:cNvGrpSpPr/>
          <p:nvPr/>
        </p:nvGrpSpPr>
        <p:grpSpPr>
          <a:xfrm rot="7318586" flipH="1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1586" name="Google Shape;1586;p3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36"/>
          <p:cNvSpPr/>
          <p:nvPr/>
        </p:nvSpPr>
        <p:spPr>
          <a:xfrm rot="-10799925" flipH="1">
            <a:off x="1514826" y="-480102"/>
            <a:ext cx="720424" cy="4427283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_1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7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 rotWithShape="1">
          <a:blip r:embed="rId4">
            <a:alphaModFix/>
          </a:blip>
          <a:srcRect l="45720" t="13128" r="43363" b="37643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 rotWithShape="1">
          <a:blip r:embed="rId5">
            <a:alphaModFix amt="65000"/>
          </a:blip>
          <a:srcRect l="25942" t="30366" r="32449" b="43378"/>
          <a:stretch/>
        </p:blipFill>
        <p:spPr>
          <a:xfrm rot="10800000" flipH="1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37"/>
          <p:cNvGrpSpPr/>
          <p:nvPr/>
        </p:nvGrpSpPr>
        <p:grpSpPr>
          <a:xfrm rot="-3404441" flipH="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1606" name="Google Shape;1606;p37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37"/>
          <p:cNvGrpSpPr/>
          <p:nvPr/>
        </p:nvGrpSpPr>
        <p:grpSpPr>
          <a:xfrm rot="7318586" flipH="1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1639" name="Google Shape;1639;p3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7"/>
          <p:cNvSpPr/>
          <p:nvPr/>
        </p:nvSpPr>
        <p:spPr>
          <a:xfrm>
            <a:off x="6282450" y="-688612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2">
            <a:alphaModFix amt="69000"/>
          </a:blip>
          <a:srcRect l="35186" t="21964" r="34121" b="30594"/>
          <a:stretch/>
        </p:blipFill>
        <p:spPr>
          <a:xfrm flipH="1">
            <a:off x="3203875" y="38204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 flipH="1">
            <a:off x="4461576" y="2242949"/>
            <a:ext cx="220649" cy="3059387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 amt="65000"/>
          </a:blip>
          <a:srcRect l="25942" t="30366" r="32449" b="43378"/>
          <a:stretch/>
        </p:blipFill>
        <p:spPr>
          <a:xfrm flipH="1">
            <a:off x="-103962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 amt="71000"/>
          </a:blip>
          <a:srcRect l="31073" t="28763" r="39512" b="15069"/>
          <a:stretch/>
        </p:blipFill>
        <p:spPr>
          <a:xfrm rot="10800000">
            <a:off x="-960987" y="-6094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5"/>
          <p:cNvGrpSpPr/>
          <p:nvPr/>
        </p:nvGrpSpPr>
        <p:grpSpPr>
          <a:xfrm rot="-2040092" flipH="1">
            <a:off x="7195221" y="-90830"/>
            <a:ext cx="1291465" cy="2050323"/>
            <a:chOff x="7367875" y="1269475"/>
            <a:chExt cx="1291501" cy="2050379"/>
          </a:xfrm>
        </p:grpSpPr>
        <p:sp>
          <p:nvSpPr>
            <p:cNvPr id="144" name="Google Shape;144;p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 rot="10800000" flipH="1">
            <a:off x="412176" y="1382105"/>
            <a:ext cx="805494" cy="989529"/>
            <a:chOff x="2199075" y="2670475"/>
            <a:chExt cx="141700" cy="174075"/>
          </a:xfrm>
        </p:grpSpPr>
        <p:sp>
          <p:nvSpPr>
            <p:cNvPr id="177" name="Google Shape;177;p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title" idx="3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332225" y="-1180512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 amt="90000"/>
          </a:blip>
          <a:srcRect l="40584" t="31049" r="11511" b="34246"/>
          <a:stretch/>
        </p:blipFill>
        <p:spPr>
          <a:xfrm>
            <a:off x="-692850" y="4016150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-1103850" y="2366475"/>
            <a:ext cx="3370301" cy="26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5">
            <a:alphaModFix/>
          </a:blip>
          <a:srcRect l="45720" t="13128" r="43363" b="37643"/>
          <a:stretch/>
        </p:blipFill>
        <p:spPr>
          <a:xfrm flipH="1">
            <a:off x="7876849" y="-404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6">
            <a:alphaModFix amt="65000"/>
          </a:blip>
          <a:srcRect l="25942" t="30366" r="32449" b="43378"/>
          <a:stretch/>
        </p:blipFill>
        <p:spPr>
          <a:xfrm flipH="1">
            <a:off x="627427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 flipH="1">
            <a:off x="670319" y="1259539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rot="7767761">
            <a:off x="6769677" y="-1044688"/>
            <a:ext cx="720428" cy="4427145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>
            <a:off x="7367875" y="1269475"/>
            <a:ext cx="1291501" cy="2050379"/>
            <a:chOff x="7367875" y="1269475"/>
            <a:chExt cx="1291501" cy="2050379"/>
          </a:xfrm>
        </p:grpSpPr>
        <p:sp>
          <p:nvSpPr>
            <p:cNvPr id="313" name="Google Shape;313;p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377774" flipH="1">
            <a:off x="1475429" y="2656429"/>
            <a:ext cx="805488" cy="989522"/>
            <a:chOff x="2199075" y="2670475"/>
            <a:chExt cx="141700" cy="174075"/>
          </a:xfrm>
        </p:grpSpPr>
        <p:sp>
          <p:nvSpPr>
            <p:cNvPr id="346" name="Google Shape;346;p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2063400" y="1321200"/>
            <a:ext cx="5017200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9"/>
          <p:cNvPicPr preferRelativeResize="0"/>
          <p:nvPr/>
        </p:nvPicPr>
        <p:blipFill rotWithShape="1">
          <a:blip r:embed="rId2">
            <a:alphaModFix amt="82000"/>
          </a:blip>
          <a:srcRect l="20678" t="30819" r="16392" b="24429"/>
          <a:stretch/>
        </p:blipFill>
        <p:spPr>
          <a:xfrm rot="10800000" flipH="1">
            <a:off x="-94442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 amt="73000"/>
          </a:blip>
          <a:srcRect l="25942" t="30366" r="32449" b="43378"/>
          <a:stretch/>
        </p:blipFill>
        <p:spPr>
          <a:xfrm>
            <a:off x="-1671350" y="6152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6347050" y="312952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872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10800000" flipH="1">
            <a:off x="1157701" y="1353630"/>
            <a:ext cx="805494" cy="989529"/>
            <a:chOff x="2199075" y="2670475"/>
            <a:chExt cx="141700" cy="174075"/>
          </a:xfrm>
        </p:grpSpPr>
        <p:sp>
          <p:nvSpPr>
            <p:cNvPr id="366" name="Google Shape;366;p9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420225" y="-1743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381" name="Google Shape;381;p9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2549400" y="1486650"/>
            <a:ext cx="4045200" cy="7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2549400" y="223575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/>
          <p:nvPr/>
        </p:nvSpPr>
        <p:spPr>
          <a:xfrm>
            <a:off x="11750" y="-125"/>
            <a:ext cx="9144000" cy="5143500"/>
          </a:xfrm>
          <a:prstGeom prst="rect">
            <a:avLst/>
          </a:pr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 txBox="1">
            <a:spLocks noGrp="1"/>
          </p:cNvSpPr>
          <p:nvPr>
            <p:ph type="title"/>
          </p:nvPr>
        </p:nvSpPr>
        <p:spPr>
          <a:xfrm>
            <a:off x="5869375" y="1493100"/>
            <a:ext cx="25614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13" name="Google Shape;413;p10"/>
          <p:cNvPicPr preferRelativeResize="0"/>
          <p:nvPr/>
        </p:nvPicPr>
        <p:blipFill rotWithShape="1">
          <a:blip r:embed="rId2">
            <a:alphaModFix amt="62000"/>
          </a:blip>
          <a:srcRect l="32658" t="31809" r="33491" b="19752"/>
          <a:stretch/>
        </p:blipFill>
        <p:spPr>
          <a:xfrm>
            <a:off x="3477525" y="3588625"/>
            <a:ext cx="3369926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0"/>
          <p:cNvSpPr/>
          <p:nvPr/>
        </p:nvSpPr>
        <p:spPr>
          <a:xfrm rot="-10592463" flipH="1">
            <a:off x="782899" y="-149359"/>
            <a:ext cx="720414" cy="335950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0"/>
          <p:cNvGrpSpPr/>
          <p:nvPr/>
        </p:nvGrpSpPr>
        <p:grpSpPr>
          <a:xfrm rot="-9821362">
            <a:off x="5035440" y="3204072"/>
            <a:ext cx="1291294" cy="2050052"/>
            <a:chOff x="7367875" y="1269475"/>
            <a:chExt cx="1291501" cy="2050379"/>
          </a:xfrm>
        </p:grpSpPr>
        <p:sp>
          <p:nvSpPr>
            <p:cNvPr id="416" name="Google Shape;416;p10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0"/>
          <p:cNvGrpSpPr/>
          <p:nvPr/>
        </p:nvGrpSpPr>
        <p:grpSpPr>
          <a:xfrm rot="7318586" flipH="1">
            <a:off x="-246271" y="-287731"/>
            <a:ext cx="805482" cy="989515"/>
            <a:chOff x="2199075" y="2670475"/>
            <a:chExt cx="141700" cy="174075"/>
          </a:xfrm>
        </p:grpSpPr>
        <p:sp>
          <p:nvSpPr>
            <p:cNvPr id="449" name="Google Shape;449;p1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3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 flipH="1">
            <a:off x="7479600" y="-376537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3"/>
          <p:cNvPicPr preferRelativeResize="0"/>
          <p:nvPr/>
        </p:nvPicPr>
        <p:blipFill rotWithShape="1">
          <a:blip r:embed="rId3">
            <a:alphaModFix amt="52999"/>
          </a:blip>
          <a:srcRect l="19903" t="29712" r="15601" b="22847"/>
          <a:stretch/>
        </p:blipFill>
        <p:spPr>
          <a:xfrm rot="5">
            <a:off x="5792825" y="-305324"/>
            <a:ext cx="3351173" cy="1386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3"/>
          <p:cNvSpPr/>
          <p:nvPr/>
        </p:nvSpPr>
        <p:spPr>
          <a:xfrm rot="10800000" flipH="1">
            <a:off x="4004376" y="4240977"/>
            <a:ext cx="4768592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8363676" y="1452055"/>
            <a:ext cx="805494" cy="989529"/>
            <a:chOff x="2199075" y="2670475"/>
            <a:chExt cx="141700" cy="174075"/>
          </a:xfrm>
        </p:grpSpPr>
        <p:sp>
          <p:nvSpPr>
            <p:cNvPr id="522" name="Google Shape;522;p1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rot="1119715">
            <a:off x="-328087" y="2418936"/>
            <a:ext cx="1010244" cy="1837890"/>
            <a:chOff x="3452200" y="1678600"/>
            <a:chExt cx="406925" cy="740300"/>
          </a:xfrm>
        </p:grpSpPr>
        <p:sp>
          <p:nvSpPr>
            <p:cNvPr id="536" name="Google Shape;536;p13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1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2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3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7" hasCustomPrompt="1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8" hasCustomPrompt="1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9" hasCustomPrompt="1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5" hasCustomPrompt="1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7"/>
          <p:cNvPicPr preferRelativeResize="0"/>
          <p:nvPr/>
        </p:nvPicPr>
        <p:blipFill rotWithShape="1">
          <a:blip r:embed="rId2">
            <a:alphaModFix/>
          </a:blip>
          <a:srcRect l="27483" t="32006" r="29799" b="34702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32658" t="31809" r="33491" b="19752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7"/>
          <p:cNvPicPr preferRelativeResize="0"/>
          <p:nvPr/>
        </p:nvPicPr>
        <p:blipFill rotWithShape="1">
          <a:blip r:embed="rId4">
            <a:alphaModFix amt="62000"/>
          </a:blip>
          <a:srcRect l="25942" t="30366" r="32449" b="43378"/>
          <a:stretch/>
        </p:blipFill>
        <p:spPr>
          <a:xfrm rot="10800000" flipH="1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7"/>
          <p:cNvSpPr/>
          <p:nvPr/>
        </p:nvSpPr>
        <p:spPr>
          <a:xfrm>
            <a:off x="5493650" y="-82625"/>
            <a:ext cx="2574627" cy="5308740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 rotWithShape="1">
          <a:blip r:embed="rId4">
            <a:alphaModFix/>
          </a:blip>
          <a:srcRect l="25942" t="30366" r="32449" b="43378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7"/>
          <p:cNvGrpSpPr/>
          <p:nvPr/>
        </p:nvGrpSpPr>
        <p:grpSpPr>
          <a:xfrm rot="10800000" flipH="1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699" name="Google Shape;699;p1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17"/>
          <p:cNvSpPr/>
          <p:nvPr/>
        </p:nvSpPr>
        <p:spPr>
          <a:xfrm rot="281139">
            <a:off x="5246152" y="-99988"/>
            <a:ext cx="195638" cy="2139992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7"/>
          <p:cNvSpPr txBox="1">
            <a:spLocks noGrp="1"/>
          </p:cNvSpPr>
          <p:nvPr>
            <p:ph type="subTitle" idx="1"/>
          </p:nvPr>
        </p:nvSpPr>
        <p:spPr>
          <a:xfrm>
            <a:off x="713225" y="2427600"/>
            <a:ext cx="38589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5000"/>
          </a:blip>
          <a:srcRect l="25942" t="30366" r="32449" b="43378"/>
          <a:stretch/>
        </p:blipFill>
        <p:spPr>
          <a:xfrm rot="10800000">
            <a:off x="5609250" y="401472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/>
          <p:nvPr/>
        </p:nvSpPr>
        <p:spPr>
          <a:xfrm rot="10800000">
            <a:off x="8430750" y="1997763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18"/>
          <p:cNvGrpSpPr/>
          <p:nvPr/>
        </p:nvGrpSpPr>
        <p:grpSpPr>
          <a:xfrm rot="7318586" flipH="1">
            <a:off x="-228584" y="3668244"/>
            <a:ext cx="805482" cy="989515"/>
            <a:chOff x="2199075" y="2670475"/>
            <a:chExt cx="141700" cy="174075"/>
          </a:xfrm>
        </p:grpSpPr>
        <p:sp>
          <p:nvSpPr>
            <p:cNvPr id="719" name="Google Shape;719;p1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2" name="Google Shape;732;p18"/>
          <p:cNvPicPr preferRelativeResize="0"/>
          <p:nvPr/>
        </p:nvPicPr>
        <p:blipFill rotWithShape="1">
          <a:blip r:embed="rId3">
            <a:alphaModFix amt="62000"/>
          </a:blip>
          <a:srcRect l="32658" t="31809" r="33491" b="19752"/>
          <a:stretch/>
        </p:blipFill>
        <p:spPr>
          <a:xfrm>
            <a:off x="5774075" y="-994575"/>
            <a:ext cx="3369926" cy="271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18"/>
          <p:cNvGrpSpPr/>
          <p:nvPr/>
        </p:nvGrpSpPr>
        <p:grpSpPr>
          <a:xfrm rot="401867" flipH="1">
            <a:off x="7098990" y="564530"/>
            <a:ext cx="1291143" cy="2049811"/>
            <a:chOff x="7367875" y="1269475"/>
            <a:chExt cx="1291501" cy="2050379"/>
          </a:xfrm>
        </p:grpSpPr>
        <p:sp>
          <p:nvSpPr>
            <p:cNvPr id="734" name="Google Shape;734;p1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18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8"/>
          <p:cNvSpPr txBox="1">
            <a:spLocks noGrp="1"/>
          </p:cNvSpPr>
          <p:nvPr>
            <p:ph type="subTitle" idx="1"/>
          </p:nvPr>
        </p:nvSpPr>
        <p:spPr>
          <a:xfrm>
            <a:off x="713250" y="1202250"/>
            <a:ext cx="7717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4" r:id="rId9"/>
    <p:sldLayoutId id="2147483668" r:id="rId10"/>
    <p:sldLayoutId id="2147483673" r:id="rId11"/>
    <p:sldLayoutId id="2147483676" r:id="rId12"/>
    <p:sldLayoutId id="2147483677" r:id="rId13"/>
    <p:sldLayoutId id="2147483681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i="0" dirty="0">
                <a:solidFill>
                  <a:schemeClr val="bg2"/>
                </a:solidFill>
                <a:effectLst/>
                <a:latin typeface="zeitung"/>
              </a:rPr>
              <a:t>Water Quality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dirty="0"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 flipV="1">
            <a:off x="1698150" y="3861174"/>
            <a:ext cx="5747700" cy="71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صورة 2" descr="صورة تحتوي على مطر, الطبيعة&#10;&#10;تم إنشاء الوصف تلقائياً">
            <a:extLst>
              <a:ext uri="{FF2B5EF4-FFF2-40B4-BE49-F238E27FC236}">
                <a16:creationId xmlns:a16="http://schemas.microsoft.com/office/drawing/2014/main" id="{70555C5C-8F30-422A-8154-D31A2092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782"/>
            <a:ext cx="9144000" cy="546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F647A5-91ED-49C1-992F-8BE3E0CA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Neue-Medium"/>
              </a:rPr>
              <a:t>Support Vector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Neue-Medium"/>
              </a:rPr>
              <a:t>M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Neue-Medium"/>
              </a:rPr>
              <a:t>achine(SVM)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14A543B-F2EE-4DC8-B8BA-D6051F995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1202251"/>
            <a:ext cx="4533900" cy="1617150"/>
          </a:xfrm>
        </p:spPr>
        <p:txBody>
          <a:bodyPr/>
          <a:lstStyle/>
          <a:p>
            <a:r>
              <a:rPr lang="en-US" dirty="0"/>
              <a:t>Also, (Support Vector Networks) are supervised learning models with associated learning algorithms that analyze data for classification and regression analysis.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3E5B9E3-F326-462F-BC9F-315D80A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4" y="1202252"/>
            <a:ext cx="3800475" cy="3064948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A781FE-2FE9-4818-B8D1-0FA92DB4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900301"/>
            <a:ext cx="2290763" cy="2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BD30A5-6FCB-411C-99CC-2604209F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050" y="0"/>
            <a:ext cx="7717500" cy="1162050"/>
          </a:xfrm>
        </p:spPr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Extreme Gradient Boosting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7E33113-CD1E-4E28-A560-8500E21CA39F}"/>
              </a:ext>
            </a:extLst>
          </p:cNvPr>
          <p:cNvSpPr txBox="1"/>
          <p:nvPr/>
        </p:nvSpPr>
        <p:spPr>
          <a:xfrm>
            <a:off x="809625" y="1305252"/>
            <a:ext cx="3057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The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Helvetica Neue"/>
              </a:rPr>
              <a:t>XGBoost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Helvetica Neue"/>
              </a:rPr>
              <a:t> algorithm is effective for a wide range of regression and classification predictive modeling problems.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D9529CB-8B65-48B1-BC36-506E712D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6324"/>
            <a:ext cx="3995737" cy="3095625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EEC7D332-9955-4368-9FCF-DD853DC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4" y="2938462"/>
            <a:ext cx="1952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4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1444274" y="835425"/>
            <a:ext cx="6080475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bg2"/>
                </a:solidFill>
              </a:rPr>
              <a:t>CONCLUSION</a:t>
            </a:r>
            <a:endParaRPr sz="6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65" name="Google Shape;1765;p49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6" name="Google Shape;1766;p49"/>
          <p:cNvSpPr txBox="1">
            <a:spLocks noGrp="1"/>
          </p:cNvSpPr>
          <p:nvPr>
            <p:ph type="subTitle" idx="1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7" name="Google Shape;1767;p49"/>
          <p:cNvSpPr txBox="1">
            <a:spLocks noGrp="1"/>
          </p:cNvSpPr>
          <p:nvPr>
            <p:ph type="title" idx="3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8" name="Google Shape;1768;p49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E34DB51-DAB6-4C40-9761-C498F389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9E20B24-A612-4BEC-9BC1-E597219C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5120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67"/>
          <p:cNvSpPr txBox="1">
            <a:spLocks noGrp="1"/>
          </p:cNvSpPr>
          <p:nvPr>
            <p:ph type="title"/>
          </p:nvPr>
        </p:nvSpPr>
        <p:spPr>
          <a:xfrm>
            <a:off x="0" y="6634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Overview &amp;Future Work</a:t>
            </a:r>
            <a:endParaRPr dirty="0"/>
          </a:p>
        </p:txBody>
      </p:sp>
      <p:sp>
        <p:nvSpPr>
          <p:cNvPr id="2299" name="Google Shape;2299;p67"/>
          <p:cNvSpPr txBox="1">
            <a:spLocks noGrp="1"/>
          </p:cNvSpPr>
          <p:nvPr>
            <p:ph type="subTitle" idx="1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of unbalanced data was solved by changing weights</a:t>
            </a:r>
            <a:endParaRPr dirty="0"/>
          </a:p>
        </p:txBody>
      </p:sp>
      <p:sp>
        <p:nvSpPr>
          <p:cNvPr id="2301" name="Google Shape;2301;p67"/>
          <p:cNvSpPr txBox="1">
            <a:spLocks noGrp="1"/>
          </p:cNvSpPr>
          <p:nvPr>
            <p:ph type="subTitle" idx="4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 we would apply it on the Saudi bottled water.</a:t>
            </a:r>
            <a:endParaRPr dirty="0"/>
          </a:p>
        </p:txBody>
      </p:sp>
      <p:sp>
        <p:nvSpPr>
          <p:cNvPr id="2303" name="Google Shape;2303;p67"/>
          <p:cNvSpPr txBox="1">
            <a:spLocks noGrp="1"/>
          </p:cNvSpPr>
          <p:nvPr>
            <p:ph type="subTitle" idx="6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AE5020-7F39-4E15-9ED3-5D17871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3026" y="1847850"/>
            <a:ext cx="7991475" cy="2259750"/>
          </a:xfrm>
        </p:spPr>
        <p:txBody>
          <a:bodyPr/>
          <a:lstStyle/>
          <a:p>
            <a:r>
              <a:rPr lang="ar-SA" b="0" i="0" dirty="0">
                <a:solidFill>
                  <a:schemeClr val="accent1">
                    <a:lumMod val="75000"/>
                  </a:schemeClr>
                </a:solidFill>
                <a:effectLst/>
                <a:latin typeface="SahlNaskh-bold"/>
                <a:cs typeface="DecoType Naskh" panose="02010400000000000000" pitchFamily="2" charset="-78"/>
              </a:rPr>
              <a:t>﴿وَجَعَلْنَا مِنَ الْمَاءِ كُلَّ </a:t>
            </a:r>
            <a:r>
              <a:rPr lang="ar-SA" dirty="0">
                <a:solidFill>
                  <a:schemeClr val="accent1">
                    <a:lumMod val="75000"/>
                  </a:schemeClr>
                </a:solidFill>
                <a:latin typeface="SahlNaskh-bold"/>
                <a:cs typeface="DecoType Naskh" panose="02010400000000000000" pitchFamily="2" charset="-78"/>
              </a:rPr>
              <a:t>شَيْءٍ حَّيٍ  </a:t>
            </a:r>
            <a:r>
              <a:rPr lang="ar-SA" b="0" i="0" dirty="0">
                <a:solidFill>
                  <a:schemeClr val="accent1">
                    <a:lumMod val="75000"/>
                  </a:schemeClr>
                </a:solidFill>
                <a:effectLst/>
                <a:latin typeface="SahlNaskh-bold"/>
              </a:rPr>
              <a:t>﴾</a:t>
            </a:r>
            <a:br>
              <a:rPr lang="ar-SA" b="0" i="0" dirty="0">
                <a:solidFill>
                  <a:srgbClr val="212529"/>
                </a:solidFill>
                <a:effectLst/>
                <a:latin typeface="SahlNaskh-bold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4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3"/>
          <p:cNvSpPr txBox="1">
            <a:spLocks noGrp="1"/>
          </p:cNvSpPr>
          <p:nvPr>
            <p:ph type="title"/>
          </p:nvPr>
        </p:nvSpPr>
        <p:spPr>
          <a:xfrm>
            <a:off x="2010578" y="1254651"/>
            <a:ext cx="5122844" cy="2071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b="1" i="0" dirty="0">
                <a:solidFill>
                  <a:schemeClr val="bg2"/>
                </a:solidFill>
                <a:effectLst/>
                <a:latin typeface="zeitung"/>
              </a:rPr>
              <a:t>Water Quality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dirty="0"/>
          </a:p>
        </p:txBody>
      </p:sp>
      <p:sp>
        <p:nvSpPr>
          <p:cNvPr id="1695" name="Google Shape;1695;p43"/>
          <p:cNvSpPr txBox="1">
            <a:spLocks noGrp="1"/>
          </p:cNvSpPr>
          <p:nvPr>
            <p:ph type="subTitle" idx="1"/>
          </p:nvPr>
        </p:nvSpPr>
        <p:spPr>
          <a:xfrm>
            <a:off x="2549400" y="332642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Amal </a:t>
            </a:r>
            <a:r>
              <a:rPr lang="en-US" dirty="0" err="1"/>
              <a:t>Alshihabi</a:t>
            </a: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" dirty="0"/>
              <a:t>Inshirah Almutairi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Hanan Alshehri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</a:t>
            </a:r>
            <a:r>
              <a:rPr lang="en-US" dirty="0" err="1"/>
              <a:t>Mejdal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7EA90F-3992-46D2-8A27-C621562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0050"/>
            <a:ext cx="5316925" cy="4229100"/>
          </a:xfrm>
        </p:spPr>
        <p:txBody>
          <a:bodyPr/>
          <a:lstStyle/>
          <a:p>
            <a:pPr algn="ctr"/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Have you ever asked yourself if the water you drink is really </a:t>
            </a:r>
            <a:br>
              <a:rPr lang="en-US" sz="2800" dirty="0"/>
            </a:b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safe or not?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صورة 4" descr="صورة تحتوي على حاوية, زجاج&#10;&#10;تم إنشاء الوصف تلقائياً">
            <a:extLst>
              <a:ext uri="{FF2B5EF4-FFF2-40B4-BE49-F238E27FC236}">
                <a16:creationId xmlns:a16="http://schemas.microsoft.com/office/drawing/2014/main" id="{ABD12B2C-95A9-4B4C-90B3-4D08E920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25" y="202351"/>
            <a:ext cx="2979350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3" name="Google Shape;1673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54387" y="3087118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45100" y="3087106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22512" y="1383893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13225" y="1383881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4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 Plan</a:t>
            </a:r>
            <a:endParaRPr dirty="0"/>
          </a:p>
        </p:txBody>
      </p:sp>
      <p:sp>
        <p:nvSpPr>
          <p:cNvPr id="1678" name="Google Shape;1678;p42"/>
          <p:cNvSpPr txBox="1">
            <a:spLocks noGrp="1"/>
          </p:cNvSpPr>
          <p:nvPr>
            <p:ph type="title" idx="2"/>
          </p:nvPr>
        </p:nvSpPr>
        <p:spPr>
          <a:xfrm rot="-14480">
            <a:off x="1579761" y="1352723"/>
            <a:ext cx="3157776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Pre-processing</a:t>
            </a:r>
            <a:endParaRPr dirty="0"/>
          </a:p>
        </p:txBody>
      </p:sp>
      <p:sp>
        <p:nvSpPr>
          <p:cNvPr id="1679" name="Google Shape;1679;p42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0" name="Google Shape;1680;p42"/>
          <p:cNvSpPr txBox="1">
            <a:spLocks noGrp="1"/>
          </p:cNvSpPr>
          <p:nvPr>
            <p:ph type="title" idx="3"/>
          </p:nvPr>
        </p:nvSpPr>
        <p:spPr>
          <a:xfrm rot="-13468">
            <a:off x="5419861" y="1500249"/>
            <a:ext cx="2986523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dirty="0"/>
          </a:p>
        </p:txBody>
      </p:sp>
      <p:sp>
        <p:nvSpPr>
          <p:cNvPr id="1681" name="Google Shape;1681;p42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2" name="Google Shape;1682;p42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Classifier Models</a:t>
            </a:r>
            <a:endParaRPr dirty="0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4" name="Google Shape;1684;p42"/>
          <p:cNvSpPr txBox="1">
            <a:spLocks noGrp="1"/>
          </p:cNvSpPr>
          <p:nvPr>
            <p:ph type="title" idx="7"/>
          </p:nvPr>
        </p:nvSpPr>
        <p:spPr>
          <a:xfrm rot="-16651">
            <a:off x="726622" y="1530199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85" name="Google Shape;1685;p42"/>
          <p:cNvSpPr txBox="1">
            <a:spLocks noGrp="1"/>
          </p:cNvSpPr>
          <p:nvPr>
            <p:ph type="title" idx="8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86" name="Google Shape;1686;p42"/>
          <p:cNvSpPr txBox="1">
            <a:spLocks noGrp="1"/>
          </p:cNvSpPr>
          <p:nvPr>
            <p:ph type="title" idx="9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7" name="Google Shape;1687;p42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688" name="Google Shape;1688;p42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9" name="Google Shape;1689;p42"/>
          <p:cNvSpPr txBox="1">
            <a:spLocks noGrp="1"/>
          </p:cNvSpPr>
          <p:nvPr>
            <p:ph type="title" idx="15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4"/>
          <p:cNvSpPr txBox="1">
            <a:spLocks noGrp="1"/>
          </p:cNvSpPr>
          <p:nvPr>
            <p:ph type="title"/>
          </p:nvPr>
        </p:nvSpPr>
        <p:spPr>
          <a:xfrm>
            <a:off x="721787" y="1381125"/>
            <a:ext cx="4711297" cy="1514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bg2"/>
                </a:solidFill>
              </a:rPr>
              <a:t>The goal of the project is:</a:t>
            </a:r>
            <a:br>
              <a:rPr lang="en-US" sz="2400" dirty="0"/>
            </a:br>
            <a:r>
              <a:rPr lang="en-US" sz="1600" dirty="0">
                <a:cs typeface="DecoType Thuluth" panose="02010000000000000000" pitchFamily="2" charset="-78"/>
              </a:rPr>
              <a:t>To classify the water usage (Safe or not) </a:t>
            </a:r>
            <a:br>
              <a:rPr lang="en-US" sz="1600" dirty="0">
                <a:cs typeface="DecoType Thuluth" panose="02010000000000000000" pitchFamily="2" charset="-78"/>
              </a:rPr>
            </a:br>
            <a:r>
              <a:rPr lang="en-US" sz="1600" dirty="0">
                <a:cs typeface="DecoType Thuluth" panose="02010000000000000000" pitchFamily="2" charset="-78"/>
              </a:rPr>
              <a:t>based on chemical properties. </a:t>
            </a:r>
            <a:endParaRPr sz="1600" dirty="0">
              <a:cs typeface="DecoType Thuluth" panose="02010000000000000000" pitchFamily="2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BF90F69-D691-4708-9AF2-3423553F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85" y="352539"/>
            <a:ext cx="3501595" cy="4505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1" name="Google Shape;1711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14376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46"/>
          <p:cNvSpPr txBox="1">
            <a:spLocks noGrp="1"/>
          </p:cNvSpPr>
          <p:nvPr>
            <p:ph type="title"/>
          </p:nvPr>
        </p:nvSpPr>
        <p:spPr>
          <a:xfrm>
            <a:off x="687763" y="468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bg2"/>
                </a:solidFill>
              </a:rPr>
              <a:t>Data Description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13" name="Google Shape;1713;p46"/>
          <p:cNvSpPr txBox="1">
            <a:spLocks noGrp="1"/>
          </p:cNvSpPr>
          <p:nvPr>
            <p:ph type="title" idx="2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Observations </a:t>
            </a:r>
            <a:endParaRPr dirty="0"/>
          </a:p>
        </p:txBody>
      </p:sp>
      <p:sp>
        <p:nvSpPr>
          <p:cNvPr id="1714" name="Google Shape;1714;p46"/>
          <p:cNvSpPr txBox="1">
            <a:spLocks noGrp="1"/>
          </p:cNvSpPr>
          <p:nvPr>
            <p:ph type="subTitle" idx="1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8k</a:t>
            </a:r>
            <a:endParaRPr dirty="0"/>
          </a:p>
        </p:txBody>
      </p:sp>
      <p:sp>
        <p:nvSpPr>
          <p:cNvPr id="1715" name="Google Shape;1715;p46"/>
          <p:cNvSpPr txBox="1">
            <a:spLocks noGrp="1"/>
          </p:cNvSpPr>
          <p:nvPr>
            <p:ph type="title" idx="3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</a:t>
            </a:r>
            <a:endParaRPr dirty="0"/>
          </a:p>
        </p:txBody>
      </p:sp>
      <p:sp>
        <p:nvSpPr>
          <p:cNvPr id="1716" name="Google Shape;1716;p46"/>
          <p:cNvSpPr txBox="1">
            <a:spLocks noGrp="1"/>
          </p:cNvSpPr>
          <p:nvPr>
            <p:ph type="subTitle" idx="4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 </a:t>
            </a:r>
            <a:endParaRPr dirty="0"/>
          </a:p>
        </p:txBody>
      </p:sp>
      <p:sp>
        <p:nvSpPr>
          <p:cNvPr id="1717" name="Google Shape;1717;p46"/>
          <p:cNvSpPr txBox="1">
            <a:spLocks noGrp="1"/>
          </p:cNvSpPr>
          <p:nvPr>
            <p:ph type="title" idx="5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From</a:t>
            </a:r>
            <a:endParaRPr dirty="0"/>
          </a:p>
        </p:txBody>
      </p:sp>
      <p:sp>
        <p:nvSpPr>
          <p:cNvPr id="1718" name="Google Shape;1718;p46"/>
          <p:cNvSpPr txBox="1">
            <a:spLocks noGrp="1"/>
          </p:cNvSpPr>
          <p:nvPr>
            <p:ph type="subTitle" idx="6"/>
          </p:nvPr>
        </p:nvSpPr>
        <p:spPr>
          <a:xfrm rot="-10322">
            <a:off x="6007657" y="3087876"/>
            <a:ext cx="2397911" cy="78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Kaggle</a:t>
            </a:r>
            <a:endParaRPr dirty="0"/>
          </a:p>
        </p:txBody>
      </p:sp>
      <p:pic>
        <p:nvPicPr>
          <p:cNvPr id="1719" name="Google Shape;1719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153691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6750612" y="1788806"/>
            <a:ext cx="805502" cy="79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DD3B8F26-80A6-4836-A49D-D94D1F0E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33" y="660924"/>
            <a:ext cx="1682642" cy="1664352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6E3166F2-ED63-424C-8168-43998F72B0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19532" y="2325164"/>
            <a:ext cx="2395867" cy="2157412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Data            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Pre-processing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D892589-A4C5-411D-BC38-5CB31182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17" y="670449"/>
            <a:ext cx="2328874" cy="2115495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1BD4502A-7E51-4BF3-BD06-7ACA7F8E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656254"/>
            <a:ext cx="9067800" cy="896998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ADFCDED-D4AD-496A-9DDE-86B120C4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7" y="0"/>
            <a:ext cx="5857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8"/>
          <p:cNvSpPr txBox="1">
            <a:spLocks noGrp="1"/>
          </p:cNvSpPr>
          <p:nvPr>
            <p:ph type="title"/>
          </p:nvPr>
        </p:nvSpPr>
        <p:spPr>
          <a:xfrm>
            <a:off x="1798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algorithm(Models)</a:t>
            </a:r>
            <a:endParaRPr dirty="0"/>
          </a:p>
        </p:txBody>
      </p:sp>
      <p:graphicFrame>
        <p:nvGraphicFramePr>
          <p:cNvPr id="1885" name="Google Shape;1885;p58"/>
          <p:cNvGraphicFramePr/>
          <p:nvPr>
            <p:extLst>
              <p:ext uri="{D42A27DB-BD31-4B8C-83A1-F6EECF244321}">
                <p14:modId xmlns:p14="http://schemas.microsoft.com/office/powerpoint/2010/main" val="2870539786"/>
              </p:ext>
            </p:extLst>
          </p:nvPr>
        </p:nvGraphicFramePr>
        <p:xfrm>
          <a:off x="713250" y="1282735"/>
          <a:ext cx="6905400" cy="3312115"/>
        </p:xfrm>
        <a:graphic>
          <a:graphicData uri="http://schemas.openxmlformats.org/drawingml/2006/table">
            <a:tbl>
              <a:tblPr>
                <a:noFill/>
                <a:tableStyleId>{C9D1FA82-9131-4AD2-AD37-2FA159BF6BA3}</a:tableStyleId>
              </a:tblPr>
              <a:tblGrid>
                <a:gridCol w="320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774">
                <a:tc>
                  <a:txBody>
                    <a:bodyPr/>
                    <a:lstStyle/>
                    <a:p>
                      <a:pPr marL="72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>
                          <a:solidFill>
                            <a:schemeClr val="tx2"/>
                          </a:solidFill>
                          <a:latin typeface="Arial Nova" panose="020B0604020202020204" pitchFamily="34" charset="0"/>
                          <a:ea typeface="Chivo Black"/>
                          <a:cs typeface="Chivo Black"/>
                          <a:sym typeface="Chivo Black"/>
                        </a:rPr>
                        <a:t>Accuracy</a:t>
                      </a:r>
                      <a:endParaRPr sz="2300" dirty="0">
                        <a:solidFill>
                          <a:schemeClr val="tx2"/>
                        </a:solidFill>
                        <a:latin typeface="Arial Nova" panose="020B0604020202020204" pitchFamily="34" charset="0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42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 (RF)</a:t>
                      </a:r>
                      <a:endParaRPr sz="3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3612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95%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869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k-nearest neighbors(KNN)</a:t>
                      </a:r>
                      <a:endParaRPr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84%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96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Naiive</a:t>
                      </a:r>
                      <a:r>
                        <a:rPr lang="en-US" sz="18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Bayes(NB)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85%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 (DT)</a:t>
                      </a:r>
                      <a:endParaRPr sz="2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95%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69584"/>
                  </a:ext>
                </a:extLst>
              </a:tr>
              <a:tr h="446796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Adaptative </a:t>
                      </a:r>
                      <a:r>
                        <a:rPr lang="en-US" sz="1800" b="0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Boost(AB)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6DD3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92%</a:t>
                      </a:r>
                      <a:endParaRPr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A5E4AF-0BD8-4C7F-8664-BBF7B84172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7718425" cy="5715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Logistic Regression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46B699F-27BD-4476-A450-B0DA5BA1A5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rot="10800000" flipV="1">
            <a:off x="0" y="1254125"/>
            <a:ext cx="4000500" cy="1476375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Logistic Regression is used when the dependent variable(target) is categorical.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81C0D-D7C7-4777-BDB0-810D0013D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83162"/>
            <a:ext cx="2466976" cy="18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145B7E39-811D-4E61-8850-04AF5B4D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033711"/>
            <a:ext cx="3033712" cy="29735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D73E005-3143-4C11-B508-FA66A8EE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63" y="2343065"/>
            <a:ext cx="4362213" cy="28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6243"/>
      </p:ext>
    </p:extLst>
  </p:cSld>
  <p:clrMapOvr>
    <a:masterClrMapping/>
  </p:clrMapOvr>
</p:sld>
</file>

<file path=ppt/theme/theme1.xml><?xml version="1.0" encoding="utf-8"?>
<a:theme xmlns:a="http://schemas.openxmlformats.org/drawingml/2006/main" name="Meerwasser Pitch Deck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247</Words>
  <Application>Microsoft Macintosh PowerPoint</Application>
  <PresentationFormat>On-screen Show (16:9)</PresentationFormat>
  <Paragraphs>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charter</vt:lpstr>
      <vt:lpstr>Arial</vt:lpstr>
      <vt:lpstr>zeitung</vt:lpstr>
      <vt:lpstr>Arial Nova</vt:lpstr>
      <vt:lpstr>Open Sans</vt:lpstr>
      <vt:lpstr>Chivo Black</vt:lpstr>
      <vt:lpstr>Roboto</vt:lpstr>
      <vt:lpstr>Poppins ExtraBold</vt:lpstr>
      <vt:lpstr>SahlNaskh-bold</vt:lpstr>
      <vt:lpstr>Helvetica Neue</vt:lpstr>
      <vt:lpstr>HelveticaNeue-Medium</vt:lpstr>
      <vt:lpstr>Meerwasser Pitch Deck by Slidesgo</vt:lpstr>
      <vt:lpstr>Water Quality </vt:lpstr>
      <vt:lpstr>Water Quality </vt:lpstr>
      <vt:lpstr>   Have you ever asked yourself if the water you drink is really  safe or not?</vt:lpstr>
      <vt:lpstr>Work Flow Plan</vt:lpstr>
      <vt:lpstr>          The goal of the project is: To classify the water usage (Safe or not)  based on chemical properties. </vt:lpstr>
      <vt:lpstr>Data Description</vt:lpstr>
      <vt:lpstr>Data                Pre-processing</vt:lpstr>
      <vt:lpstr>Classification algorithm(Models)</vt:lpstr>
      <vt:lpstr>Logistic Regression </vt:lpstr>
      <vt:lpstr>Support Vector Machine(SVM)</vt:lpstr>
      <vt:lpstr> Extreme Gradient Boosting</vt:lpstr>
      <vt:lpstr>CONCLUSION</vt:lpstr>
      <vt:lpstr>PowerPoint Presentation</vt:lpstr>
      <vt:lpstr>Insights Overview &amp;Future Work</vt:lpstr>
      <vt:lpstr>﴿وَجَعَلْنَا مِنَ الْمَاءِ كُلَّ شَيْءٍ حَّيٍ  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</dc:title>
  <cp:lastModifiedBy>رنيم  علي  نايف  المطيري</cp:lastModifiedBy>
  <cp:revision>4</cp:revision>
  <dcterms:modified xsi:type="dcterms:W3CDTF">2021-12-16T06:40:14Z</dcterms:modified>
</cp:coreProperties>
</file>