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4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1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529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2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4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9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0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3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2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8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  <p:sldLayoutId id="214748386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008667"/>
            <a:ext cx="6517482" cy="1913642"/>
          </a:xfrm>
        </p:spPr>
        <p:txBody>
          <a:bodyPr/>
          <a:lstStyle/>
          <a:p>
            <a:r>
              <a:rPr lang="en-GB" cap="none" dirty="0"/>
              <a:t>Power BI Map Visual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346515"/>
            <a:ext cx="6517482" cy="1423448"/>
          </a:xfrm>
        </p:spPr>
        <p:txBody>
          <a:bodyPr/>
          <a:lstStyle/>
          <a:p>
            <a:r>
              <a:rPr dirty="0"/>
              <a:t>Sales by Region Dashboard Overview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Map Visual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Overview of Power BI Map Visual:</a:t>
            </a:r>
          </a:p>
          <a:p>
            <a:pPr lvl="1"/>
            <a:r>
              <a:rPr dirty="0"/>
              <a:t>Displays sales distribution geographically using regions, countries, or cities.</a:t>
            </a:r>
          </a:p>
          <a:p>
            <a:pPr lvl="1"/>
            <a:r>
              <a:rPr dirty="0"/>
              <a:t>Interactive: Allows zoom, pan, and click to filter other visuals.</a:t>
            </a:r>
          </a:p>
          <a:p>
            <a:pPr lvl="1"/>
            <a:r>
              <a:rPr dirty="0"/>
              <a:t>Data fields required: Location (e.g., Region, Country), Metric (e.g., Sales, Profit).</a:t>
            </a:r>
          </a:p>
          <a:p>
            <a:pPr lvl="1"/>
            <a:r>
              <a:rPr dirty="0"/>
              <a:t>Supports bubble maps, filled maps, and ArcGIS integration.</a:t>
            </a:r>
          </a:p>
          <a:p>
            <a:pPr lvl="1"/>
            <a:r>
              <a:rPr dirty="0"/>
              <a:t>Effective for identifying high-performing and low-performing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Summary For Business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Benefits of Using Map Visual:</a:t>
            </a:r>
          </a:p>
          <a:p>
            <a:pPr lvl="1"/>
            <a:r>
              <a:rPr dirty="0"/>
              <a:t>Provides clear geographic insights for decision-making.</a:t>
            </a:r>
          </a:p>
          <a:p>
            <a:pPr lvl="1"/>
            <a:r>
              <a:rPr dirty="0"/>
              <a:t>Helps identify sales opportunities in specific regions.</a:t>
            </a:r>
          </a:p>
          <a:p>
            <a:pPr lvl="1"/>
            <a:r>
              <a:rPr dirty="0"/>
              <a:t>Facilitates regional performance comparisons.</a:t>
            </a:r>
          </a:p>
          <a:p>
            <a:pPr lvl="1"/>
            <a:r>
              <a:rPr dirty="0"/>
              <a:t>Enhances storytelling with visual context.</a:t>
            </a:r>
          </a:p>
          <a:p>
            <a:pPr lvl="1"/>
            <a:r>
              <a:rPr dirty="0"/>
              <a:t>Can combine with filters and slicers for deeper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</TotalTime>
  <Words>140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 BI Map Visual Summary</vt:lpstr>
      <vt:lpstr>Map Visual In Power BI</vt:lpstr>
      <vt:lpstr>Summary For Business Stakeholders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UJWAL INGLE</dc:creator>
  <cp:keywords/>
  <dc:description>generated using python-pptx</dc:description>
  <cp:lastModifiedBy>UJWAL INGLE</cp:lastModifiedBy>
  <cp:revision>2</cp:revision>
  <dcterms:created xsi:type="dcterms:W3CDTF">2013-01-27T09:14:16Z</dcterms:created>
  <dcterms:modified xsi:type="dcterms:W3CDTF">2025-08-08T07:47:14Z</dcterms:modified>
  <cp:category/>
</cp:coreProperties>
</file>