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96B1F49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1AC8E3-F0F5-0ABB-5F01-155A5DC03A83}" name="박 정균" initials="박정" userId="194395e34f78c16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E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5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96B1F4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BC6B87-E9C3-4474-ADA4-141CF4F19B54}" authorId="{C11AC8E3-F0F5-0ABB-5F01-155A5DC03A83}" created="2021-12-03T04:41:44.1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28244888" sldId="256"/>
      <ac:spMk id="24" creationId="{22F85359-D174-426B-B484-8A38013D9827}"/>
    </ac:deMkLst>
    <p188:txBody>
      <a:bodyPr/>
      <a:lstStyle/>
      <a:p>
        <a:r>
          <a:rPr lang="ko-KR" altLang="en-US"/>
          <a:t>이미지를 입력으로 받아 캡션을 출력하는 구동부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8E584-E64B-47DA-A6CB-0FEA3831A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32DEA-3724-4797-9011-4EA6B800F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7F6F8-3F2C-4005-BA6E-C4679EBB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C4EA-AAFD-4546-ABF2-FEA2371EB48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AE51A-819F-4E75-A88C-B0DA4B5F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9C6CC-7AD5-485E-9796-2076D9E4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F25D-4661-4F57-A74A-AA3B3DB3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2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39C73-1FAF-4110-AD05-5EDAD14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CD774-5B1B-47DD-810B-B8DC00544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B7503-1687-4D5B-BEBC-038E45A0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C4EA-AAFD-4546-ABF2-FEA2371EB48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6C63D-35FB-4B0B-B3EC-24FE5B39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9F827-8F0A-4294-A83D-447DA901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F25D-4661-4F57-A74A-AA3B3DB3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7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140B74-2846-422B-A747-397C189D8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68F3E-8456-42FA-9CDF-9AD74FFFD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EEF66-840E-405E-A5A0-F0C18AAE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C4EA-AAFD-4546-ABF2-FEA2371EB48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6FB35-0366-4C3A-A0ED-6A2A7C3C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6B934-9C43-4122-9AF8-93E9F586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F25D-4661-4F57-A74A-AA3B3DB3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6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CF01F-CFC0-4A2D-9B7F-A64684A2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4038C-79D7-4B9F-AA65-5D4AA245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529D6-1878-4ED9-A31F-2325B27C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C4EA-AAFD-4546-ABF2-FEA2371EB48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A93E7-F20B-4614-A057-D0C8E949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1C599-5A76-49E2-A238-E489B27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F25D-4661-4F57-A74A-AA3B3DB3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6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9E45F-B602-4286-B5F3-58642AEB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DF5EE-FD46-4688-9FAE-E43F7F4AC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B8449-E085-4782-A820-A3DFD99F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C4EA-AAFD-4546-ABF2-FEA2371EB48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5070C-1F1E-4788-88F2-EF6EA208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0DCAB-F428-4A66-8A9C-F624BC8C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F25D-4661-4F57-A74A-AA3B3DB3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8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68487-F037-4E0D-8736-AB0C7BB8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A54ED-BCB2-4FE8-96F6-467A48C7F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CAD26-BAE9-410B-9469-0D79357E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497E4-6BFE-4A99-9A5B-9374389B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C4EA-AAFD-4546-ABF2-FEA2371EB48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B098D-224C-42DB-AB90-57C1F156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A71DC-8FF0-4456-8DAE-27D337AB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F25D-4661-4F57-A74A-AA3B3DB3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6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121E6-C9E4-4FC7-8F11-72B3CD0F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55278-553F-4EAB-BA7D-B3BBC6640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309EDD-AB1A-4584-B666-7099639D7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2C533B-31F7-4591-8664-4C9D42ECD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DB6219-8A1E-4499-8231-685FA6FAD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B6B897-1CBA-4334-AD15-D6FF6A24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C4EA-AAFD-4546-ABF2-FEA2371EB48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9144AE-8DF7-4373-801D-E357A8B3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39B5E-EDC0-4248-B418-05831014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F25D-4661-4F57-A74A-AA3B3DB3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A6819-33F0-4B05-8341-8455C77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51E29F-6DD3-4485-AB73-52C32BF7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C4EA-AAFD-4546-ABF2-FEA2371EB48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222C33-E5DD-4F4B-B9A2-DA54EC4E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E01C3-1BEA-4E23-BE7B-99A64690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F25D-4661-4F57-A74A-AA3B3DB3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1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ACFC0E-F53A-46A0-85A4-4F2872BE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C4EA-AAFD-4546-ABF2-FEA2371EB48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41EB69-4849-4A0D-880B-3249871C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C360F0-4981-4277-BB20-FA2604B6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F25D-4661-4F57-A74A-AA3B3DB3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1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CE5E7-567C-4B24-91F7-4ABF7A40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00E52-5FEB-4818-8A67-1B4F9F29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6E6151-F015-458F-94A8-56CFEC9DA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61DB5-321B-45BA-ACDF-23D646C7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C4EA-AAFD-4546-ABF2-FEA2371EB48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C9C97-BE40-45B3-961E-6436F715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8DD35-7B0A-4803-B463-3D5D784C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F25D-4661-4F57-A74A-AA3B3DB3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7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C5CEA-79FF-45F0-8530-E7F32863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F851AC-9EF3-4989-9112-E6E1E6D5D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1E503-06D8-49A6-885F-E20712CD1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D5FD8-D2AE-4D24-A021-E0102413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C4EA-AAFD-4546-ABF2-FEA2371EB48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9DB2F-1778-47D2-B37A-4F26987A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93482-BB62-4F7E-954D-CC5F3F72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F25D-4661-4F57-A74A-AA3B3DB3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7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15CA50-8DC7-4F74-95C7-4EB620B9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6B651-6668-4856-9BC8-A2EDA039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5B8EC-469C-4ABF-AEEB-53800A5A9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C4EA-AAFD-4546-ABF2-FEA2371EB48D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1387F-D145-4CF3-B749-F66C61564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80BE-DF93-4E9A-B163-5EA5F2CDD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F25D-4661-4F57-A74A-AA3B3DB3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8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96B1F49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CD00B4-B0E2-47E4-B742-F97BF1D99989}"/>
              </a:ext>
            </a:extLst>
          </p:cNvPr>
          <p:cNvSpPr/>
          <p:nvPr/>
        </p:nvSpPr>
        <p:spPr>
          <a:xfrm>
            <a:off x="122830" y="300251"/>
            <a:ext cx="11914495" cy="5623471"/>
          </a:xfrm>
          <a:prstGeom prst="rect">
            <a:avLst/>
          </a:prstGeom>
          <a:solidFill>
            <a:srgbClr val="FBFBF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D1BEC-4E94-48C5-885B-D23F59800798}"/>
              </a:ext>
            </a:extLst>
          </p:cNvPr>
          <p:cNvSpPr txBox="1"/>
          <p:nvPr/>
        </p:nvSpPr>
        <p:spPr>
          <a:xfrm>
            <a:off x="122830" y="-598"/>
            <a:ext cx="1297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CaptionTeam</a:t>
            </a:r>
            <a:endParaRPr lang="ko-KR" altLang="en-US" sz="1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A0D864-33B1-4872-899F-797B697C5923}"/>
              </a:ext>
            </a:extLst>
          </p:cNvPr>
          <p:cNvGrpSpPr/>
          <p:nvPr/>
        </p:nvGrpSpPr>
        <p:grpSpPr>
          <a:xfrm>
            <a:off x="149334" y="326756"/>
            <a:ext cx="5085275" cy="2999540"/>
            <a:chOff x="149334" y="326756"/>
            <a:chExt cx="5085275" cy="29995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E63ADFD-26D8-4BFA-A2E4-1EA93BA1D6A6}"/>
                </a:ext>
              </a:extLst>
            </p:cNvPr>
            <p:cNvSpPr/>
            <p:nvPr/>
          </p:nvSpPr>
          <p:spPr>
            <a:xfrm>
              <a:off x="225287" y="608028"/>
              <a:ext cx="5009322" cy="27182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E38D5C-9F95-4D4A-A3DC-94DB83C7377D}"/>
                </a:ext>
              </a:extLst>
            </p:cNvPr>
            <p:cNvSpPr txBox="1"/>
            <p:nvPr/>
          </p:nvSpPr>
          <p:spPr>
            <a:xfrm>
              <a:off x="149334" y="326756"/>
              <a:ext cx="1481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Image_encoder</a:t>
              </a:r>
              <a:endParaRPr lang="ko-KR" altLang="en-US" sz="1400" b="1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E662C8-8BBD-4B13-8893-1367AE093C25}"/>
              </a:ext>
            </a:extLst>
          </p:cNvPr>
          <p:cNvSpPr/>
          <p:nvPr/>
        </p:nvSpPr>
        <p:spPr>
          <a:xfrm>
            <a:off x="225287" y="3951232"/>
            <a:ext cx="1789043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captions.csv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035439-71CB-4F8C-84DF-B095E07A0D7A}"/>
              </a:ext>
            </a:extLst>
          </p:cNvPr>
          <p:cNvSpPr/>
          <p:nvPr/>
        </p:nvSpPr>
        <p:spPr>
          <a:xfrm>
            <a:off x="225287" y="4444237"/>
            <a:ext cx="1789043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captions_raw.csv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89DDAE-3934-4671-A742-D7CC61190E06}"/>
              </a:ext>
            </a:extLst>
          </p:cNvPr>
          <p:cNvSpPr/>
          <p:nvPr/>
        </p:nvSpPr>
        <p:spPr>
          <a:xfrm>
            <a:off x="225287" y="4929816"/>
            <a:ext cx="1789043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names.csv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05BC75-9EB3-4B78-B367-A2710B479736}"/>
              </a:ext>
            </a:extLst>
          </p:cNvPr>
          <p:cNvSpPr/>
          <p:nvPr/>
        </p:nvSpPr>
        <p:spPr>
          <a:xfrm>
            <a:off x="225287" y="5422821"/>
            <a:ext cx="1789043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names_raw.csv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D013A524-BF32-4414-87A2-183B38A14FD5}"/>
              </a:ext>
            </a:extLst>
          </p:cNvPr>
          <p:cNvSpPr/>
          <p:nvPr/>
        </p:nvSpPr>
        <p:spPr>
          <a:xfrm>
            <a:off x="8488412" y="4335545"/>
            <a:ext cx="3419061" cy="384313"/>
          </a:xfrm>
          <a:prstGeom prst="homePlate">
            <a:avLst/>
          </a:prstGeom>
          <a:solidFill>
            <a:srgbClr val="FF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Captions_Preprocessing.ipynb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46B6DA2D-153C-4FF8-9549-15FBA20BE455}"/>
              </a:ext>
            </a:extLst>
          </p:cNvPr>
          <p:cNvSpPr/>
          <p:nvPr/>
        </p:nvSpPr>
        <p:spPr>
          <a:xfrm>
            <a:off x="8488412" y="4828549"/>
            <a:ext cx="3419061" cy="384313"/>
          </a:xfrm>
          <a:prstGeom prst="homePlate">
            <a:avLst/>
          </a:prstGeom>
          <a:solidFill>
            <a:srgbClr val="FF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name_crawling.ipynb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D21696-9828-464E-ABC5-9AE562977B8A}"/>
              </a:ext>
            </a:extLst>
          </p:cNvPr>
          <p:cNvSpPr/>
          <p:nvPr/>
        </p:nvSpPr>
        <p:spPr>
          <a:xfrm>
            <a:off x="2116787" y="4867498"/>
            <a:ext cx="1789043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stopwords.txt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541EE4-40D0-4FB6-A081-03D729CE55F0}"/>
              </a:ext>
            </a:extLst>
          </p:cNvPr>
          <p:cNvSpPr/>
          <p:nvPr/>
        </p:nvSpPr>
        <p:spPr>
          <a:xfrm>
            <a:off x="2116787" y="4411854"/>
            <a:ext cx="1789043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names_for_add.txt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D2CE2E-60E7-460B-8DE1-44D7D1BCF839}"/>
              </a:ext>
            </a:extLst>
          </p:cNvPr>
          <p:cNvSpPr/>
          <p:nvPr/>
        </p:nvSpPr>
        <p:spPr>
          <a:xfrm>
            <a:off x="2116787" y="3951232"/>
            <a:ext cx="1789043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names_for_delete.txt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030CB898-A30E-4A2D-BDBA-1DC977511B48}"/>
              </a:ext>
            </a:extLst>
          </p:cNvPr>
          <p:cNvSpPr/>
          <p:nvPr/>
        </p:nvSpPr>
        <p:spPr>
          <a:xfrm>
            <a:off x="10014193" y="6199947"/>
            <a:ext cx="2023132" cy="384313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train.ipynb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순서도: 카드 23">
            <a:extLst>
              <a:ext uri="{FF2B5EF4-FFF2-40B4-BE49-F238E27FC236}">
                <a16:creationId xmlns:a16="http://schemas.microsoft.com/office/drawing/2014/main" id="{22F85359-D174-426B-B484-8A38013D9827}"/>
              </a:ext>
            </a:extLst>
          </p:cNvPr>
          <p:cNvSpPr/>
          <p:nvPr/>
        </p:nvSpPr>
        <p:spPr>
          <a:xfrm>
            <a:off x="10317212" y="3441916"/>
            <a:ext cx="1503727" cy="384313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main.py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DADFFC0C-941A-48C1-A39D-F6A4EF092A0A}"/>
              </a:ext>
            </a:extLst>
          </p:cNvPr>
          <p:cNvSpPr/>
          <p:nvPr/>
        </p:nvSpPr>
        <p:spPr>
          <a:xfrm>
            <a:off x="8488412" y="5321554"/>
            <a:ext cx="3419061" cy="384313"/>
          </a:xfrm>
          <a:prstGeom prst="homePlate">
            <a:avLst/>
          </a:prstGeom>
          <a:solidFill>
            <a:srgbClr val="FF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name_editing.ipynb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42BB414-CF52-481E-A8FF-E0ABC9486CD7}"/>
              </a:ext>
            </a:extLst>
          </p:cNvPr>
          <p:cNvGrpSpPr/>
          <p:nvPr/>
        </p:nvGrpSpPr>
        <p:grpSpPr>
          <a:xfrm>
            <a:off x="5328213" y="326756"/>
            <a:ext cx="6320398" cy="2999540"/>
            <a:chOff x="149334" y="326756"/>
            <a:chExt cx="6320398" cy="29995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B2AA1C-CAAA-476F-9505-F42A132BBB75}"/>
                </a:ext>
              </a:extLst>
            </p:cNvPr>
            <p:cNvSpPr/>
            <p:nvPr/>
          </p:nvSpPr>
          <p:spPr>
            <a:xfrm>
              <a:off x="225288" y="608028"/>
              <a:ext cx="6244444" cy="27182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5A00ED-B8F0-4942-A0C1-7215E2632985}"/>
                </a:ext>
              </a:extLst>
            </p:cNvPr>
            <p:cNvSpPr txBox="1"/>
            <p:nvPr/>
          </p:nvSpPr>
          <p:spPr>
            <a:xfrm>
              <a:off x="149334" y="326756"/>
              <a:ext cx="8963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datasets</a:t>
              </a:r>
              <a:endParaRPr lang="ko-KR" altLang="en-US" sz="1400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59D5108-9839-4185-9C91-B6588F75550C}"/>
              </a:ext>
            </a:extLst>
          </p:cNvPr>
          <p:cNvGrpSpPr/>
          <p:nvPr/>
        </p:nvGrpSpPr>
        <p:grpSpPr>
          <a:xfrm>
            <a:off x="5484518" y="634533"/>
            <a:ext cx="3003894" cy="2588722"/>
            <a:chOff x="149334" y="326756"/>
            <a:chExt cx="3003894" cy="258872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DA8F1C-EC42-48DB-B66F-EF8634701242}"/>
                </a:ext>
              </a:extLst>
            </p:cNvPr>
            <p:cNvSpPr/>
            <p:nvPr/>
          </p:nvSpPr>
          <p:spPr>
            <a:xfrm>
              <a:off x="225287" y="608028"/>
              <a:ext cx="2927941" cy="23074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7CCA9E-2BF1-440A-BC06-9C443B0CCC2A}"/>
                </a:ext>
              </a:extLst>
            </p:cNvPr>
            <p:cNvSpPr txBox="1"/>
            <p:nvPr/>
          </p:nvSpPr>
          <p:spPr>
            <a:xfrm>
              <a:off x="149334" y="326756"/>
              <a:ext cx="1112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preprocess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2448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60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정균</dc:creator>
  <cp:lastModifiedBy>박 정균</cp:lastModifiedBy>
  <cp:revision>3</cp:revision>
  <dcterms:created xsi:type="dcterms:W3CDTF">2021-12-03T01:55:21Z</dcterms:created>
  <dcterms:modified xsi:type="dcterms:W3CDTF">2021-12-03T08:01:32Z</dcterms:modified>
</cp:coreProperties>
</file>