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B5F69-B04D-41B8-83E3-9C63863D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06424-9B1F-4F76-8ACF-5B62ED21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929A1-18BB-43D6-8EAA-C69166CE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31FAA-791B-45CD-9C73-E05E908F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FE4AB-358F-476A-B4C5-B98AF8DD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5086-2CF1-4485-AD74-EEBAA625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DEA536-7E0C-4ABA-AF86-F43ED88C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6349C-F202-4D41-B152-F3FE562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5905A-AB66-433A-8A03-2C09CA4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1A3E-0034-4F6F-95DF-3CC4DD82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D3936-0D73-4BA2-8D0A-52C3EDDD0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B0A8E-D36B-4A1B-9FAA-0BE50279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10314-68B5-4106-A6D0-13C0B237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6DE29-C6C1-4463-AFBD-46DB6668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1B7A1-934C-4839-89FD-83FC35F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D1D5E-3431-405F-BFEE-6E902949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53833-16FD-42E7-9DD7-CC26EAF5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3B831-EA04-4824-82B3-7F2E80F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E9400-F9D7-49C0-BCB9-1A40AD2D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5ECA1-78CB-4059-A12B-28CC03D2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9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2ED6-4EF0-448D-B7CF-36961FD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7764C-8249-4A5E-BBBD-E17774DD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EC36F-563F-43AC-9110-A51C6791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3A9C-498A-49DC-B55A-A37E2CBE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F94ED-190E-454A-99B1-DDA8513F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C1B0B-D481-4B82-B332-63441EF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A9D9-A0F9-4FE8-A461-B2E6E13E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451740-7DF1-4BF7-80D0-ABF075B6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790CF-1539-446B-B1E8-75701728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8D5C1-B52D-41B3-87FB-654E1E2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58531-1F22-49B9-823A-6A58DAD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1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4813-7E5E-4FE6-A822-CA85548C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28C29-F358-4864-977A-1F9784E6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D37D8-DEBC-4B22-B2E2-2A4D7230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E84EC4-783E-4C3B-84C9-3DCE3BA1C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BC45B-F65D-459F-A677-56C4D5F84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889E5-6B95-4AF0-8BCD-2335C300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DFF47-A81D-4F60-85C9-B15B1EA1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8E68EC-F08F-4A72-9F9D-D4D87A5D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5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54D2-3BCB-497F-8884-B9C00BD7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62E0B-178D-4A19-B877-91A9D983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89FFF7-54DB-4091-832E-11EACDD4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458138-2684-49FA-B0F8-75F4E1DB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ECD28-7146-436B-AD1E-1B89E781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17F0B-CDA8-4ADA-BBCD-344765FC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1FC84-4046-4939-8917-01CB653C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943ED-1216-43F2-8814-B33EEEFF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31336-B391-4928-A3D6-193F426B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D7642-373B-4666-B3EF-220B35DA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1D096-D8A1-40A8-AB1C-F79C8949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B1B2F-EBCD-44A8-B9B7-C10F2945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00DC0-5399-4D73-B8D8-8764ADB9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0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D77C2-00BB-46D6-A4E1-1BF530B8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BCF5E-3AC9-437A-9354-E5587CA8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80A86-0E49-4C3F-B560-695EBE76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3B512-C53F-4E75-8D50-81A5A6D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5B272-8591-4A5E-A158-DAC04F6C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04FFF-6616-4D59-9AA1-5D4118B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ECC28-3CD1-424D-9543-51D2E748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B750-CECA-4B74-9816-3DAF91E2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46B4B-98DC-4245-84E0-681751A01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4181-C4E8-4199-979B-BB8EF6BB85A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676AA-530F-4440-BE53-CA806A9E9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6A229-407F-43F0-BE5E-897E3CEF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4977-DE0F-4760-8A3E-DCF4292F5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723280-E2A0-46C8-A4F1-46CFA7880730}"/>
              </a:ext>
            </a:extLst>
          </p:cNvPr>
          <p:cNvSpPr/>
          <p:nvPr/>
        </p:nvSpPr>
        <p:spPr>
          <a:xfrm>
            <a:off x="2553273" y="4345062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D36389-38AA-4AD6-A3D4-94E0C090658F}"/>
              </a:ext>
            </a:extLst>
          </p:cNvPr>
          <p:cNvSpPr/>
          <p:nvPr/>
        </p:nvSpPr>
        <p:spPr>
          <a:xfrm>
            <a:off x="4746917" y="2914664"/>
            <a:ext cx="923625" cy="923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min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CA60-63B9-48CB-8ED5-82F29AB39FDB}"/>
              </a:ext>
            </a:extLst>
          </p:cNvPr>
          <p:cNvSpPr txBox="1"/>
          <p:nvPr/>
        </p:nvSpPr>
        <p:spPr>
          <a:xfrm>
            <a:off x="929434" y="2980558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603E-BDC0-4574-81BE-68411870AFEC}"/>
              </a:ext>
            </a:extLst>
          </p:cNvPr>
          <p:cNvSpPr txBox="1"/>
          <p:nvPr/>
        </p:nvSpPr>
        <p:spPr>
          <a:xfrm>
            <a:off x="957943" y="5361133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y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84E7F-7642-451C-A251-141F003F9BA8}"/>
              </a:ext>
            </a:extLst>
          </p:cNvPr>
          <p:cNvSpPr txBox="1"/>
          <p:nvPr/>
        </p:nvSpPr>
        <p:spPr>
          <a:xfrm>
            <a:off x="957943" y="968406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endParaRPr lang="ko-KR" altLang="en-US" sz="3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11E4B8-493A-4FC8-A863-3C7FB37B962F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1363823" y="4788222"/>
            <a:ext cx="1265484" cy="865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4B3658-D625-4A91-9529-5DA66A0A844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335314" y="3272946"/>
            <a:ext cx="1293993" cy="1148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B71C36-6CD6-4DFF-894F-81036EA82428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V="1">
            <a:off x="1335314" y="2288729"/>
            <a:ext cx="1293993" cy="98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6B37A4-8EF3-4C2C-A567-1AE4CC7F82D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41381" y="1260794"/>
            <a:ext cx="1287926" cy="66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5A3D1B2D-B2EC-45C6-9384-8D31986200A0}"/>
              </a:ext>
            </a:extLst>
          </p:cNvPr>
          <p:cNvSpPr/>
          <p:nvPr/>
        </p:nvSpPr>
        <p:spPr>
          <a:xfrm>
            <a:off x="2553273" y="184556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*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A48E6E-BEF5-41C8-AD20-4CCBD43BE84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072467" y="2041677"/>
            <a:ext cx="4534372" cy="6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A33D0-FE33-43FD-B157-2EBD06A8159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2996433" y="3376477"/>
            <a:ext cx="1750484" cy="104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C4A954-4FCF-406D-B411-63FD1650936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606839" y="2041677"/>
            <a:ext cx="870898" cy="1113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47F6F9A-A527-48EF-AD66-F18CAB99ED3C}"/>
              </a:ext>
            </a:extLst>
          </p:cNvPr>
          <p:cNvSpPr/>
          <p:nvPr/>
        </p:nvSpPr>
        <p:spPr>
          <a:xfrm>
            <a:off x="8401703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6C128C-B433-4E66-A50A-0F9B183849AC}"/>
              </a:ext>
            </a:extLst>
          </p:cNvPr>
          <p:cNvCxnSpPr>
            <a:cxnSpLocks/>
            <a:stCxn id="6" idx="6"/>
            <a:endCxn id="49" idx="2"/>
          </p:cNvCxnSpPr>
          <p:nvPr/>
        </p:nvCxnSpPr>
        <p:spPr>
          <a:xfrm flipV="1">
            <a:off x="5670542" y="3339126"/>
            <a:ext cx="2731161" cy="3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0E40DD-59A3-4788-B97A-D7ABFE768238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920897" y="3339126"/>
            <a:ext cx="519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DE4988-7B81-4FA2-9E0B-E6B78F280947}"/>
              </a:ext>
            </a:extLst>
          </p:cNvPr>
          <p:cNvSpPr txBox="1"/>
          <p:nvPr/>
        </p:nvSpPr>
        <p:spPr>
          <a:xfrm>
            <a:off x="9516535" y="2896136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f</a:t>
            </a:r>
            <a:endParaRPr lang="ko-KR" altLang="en-US" sz="5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82DBE0-25CB-464A-8DE7-8481A42A19F2}"/>
              </a:ext>
            </a:extLst>
          </p:cNvPr>
          <p:cNvSpPr txBox="1"/>
          <p:nvPr/>
        </p:nvSpPr>
        <p:spPr>
          <a:xfrm>
            <a:off x="8143563" y="3970159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 = </a:t>
            </a:r>
            <a:r>
              <a:rPr lang="en-US" altLang="ko-KR" sz="2400" b="1" dirty="0" err="1"/>
              <a:t>xz</a:t>
            </a:r>
            <a:r>
              <a:rPr lang="en-US" altLang="ko-KR" sz="2400" b="1" dirty="0"/>
              <a:t> + min(0, </a:t>
            </a:r>
            <a:r>
              <a:rPr lang="en-US" altLang="ko-KR" sz="2400" b="1" dirty="0" err="1"/>
              <a:t>x+y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1C1450-3047-4E24-BDD6-48A37F2B13E2}"/>
              </a:ext>
            </a:extLst>
          </p:cNvPr>
          <p:cNvSpPr txBox="1"/>
          <p:nvPr/>
        </p:nvSpPr>
        <p:spPr>
          <a:xfrm>
            <a:off x="4102479" y="536113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</a:t>
            </a:r>
            <a:endParaRPr lang="ko-KR" altLang="en-US" sz="320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EDB320D-7520-48FA-8CBE-0A750BAEA127}"/>
              </a:ext>
            </a:extLst>
          </p:cNvPr>
          <p:cNvCxnSpPr>
            <a:cxnSpLocks/>
            <a:stCxn id="75" idx="0"/>
            <a:endCxn id="6" idx="4"/>
          </p:cNvCxnSpPr>
          <p:nvPr/>
        </p:nvCxnSpPr>
        <p:spPr>
          <a:xfrm flipV="1">
            <a:off x="4313434" y="3838289"/>
            <a:ext cx="895296" cy="1522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EDFE35-2952-4F84-979E-8CDC8B264860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9970912" y="3334161"/>
            <a:ext cx="507977" cy="4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A34A1AE-E408-4DAD-B89D-AF83CB01E46F}"/>
              </a:ext>
            </a:extLst>
          </p:cNvPr>
          <p:cNvSpPr/>
          <p:nvPr/>
        </p:nvSpPr>
        <p:spPr>
          <a:xfrm>
            <a:off x="10478889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?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C2177BD-B781-46E3-A6D1-E775AF78DF20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10998083" y="3339126"/>
            <a:ext cx="366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5E34EFE-B312-4A78-B8A0-740D343CDB03}"/>
              </a:ext>
            </a:extLst>
          </p:cNvPr>
          <p:cNvSpPr txBox="1"/>
          <p:nvPr/>
        </p:nvSpPr>
        <p:spPr>
          <a:xfrm>
            <a:off x="11381897" y="2896136"/>
            <a:ext cx="538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L</a:t>
            </a:r>
            <a:endParaRPr lang="ko-KR" alt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/>
              <p:nvPr/>
            </p:nvSpPr>
            <p:spPr>
              <a:xfrm>
                <a:off x="9374967" y="2514610"/>
                <a:ext cx="103906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1.5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67" y="2514610"/>
                <a:ext cx="1039067" cy="532453"/>
              </a:xfrm>
              <a:prstGeom prst="rect">
                <a:avLst/>
              </a:prstGeom>
              <a:blipFill>
                <a:blip r:embed="rId2"/>
                <a:stretch>
                  <a:fillRect r="-4706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1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723280-E2A0-46C8-A4F1-46CFA7880730}"/>
              </a:ext>
            </a:extLst>
          </p:cNvPr>
          <p:cNvSpPr/>
          <p:nvPr/>
        </p:nvSpPr>
        <p:spPr>
          <a:xfrm>
            <a:off x="2553273" y="4345062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D36389-38AA-4AD6-A3D4-94E0C090658F}"/>
              </a:ext>
            </a:extLst>
          </p:cNvPr>
          <p:cNvSpPr/>
          <p:nvPr/>
        </p:nvSpPr>
        <p:spPr>
          <a:xfrm>
            <a:off x="4746917" y="2914664"/>
            <a:ext cx="923625" cy="923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min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CA60-63B9-48CB-8ED5-82F29AB39FDB}"/>
              </a:ext>
            </a:extLst>
          </p:cNvPr>
          <p:cNvSpPr txBox="1"/>
          <p:nvPr/>
        </p:nvSpPr>
        <p:spPr>
          <a:xfrm>
            <a:off x="929434" y="2980558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603E-BDC0-4574-81BE-68411870AFEC}"/>
              </a:ext>
            </a:extLst>
          </p:cNvPr>
          <p:cNvSpPr txBox="1"/>
          <p:nvPr/>
        </p:nvSpPr>
        <p:spPr>
          <a:xfrm>
            <a:off x="957943" y="5361133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y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84E7F-7642-451C-A251-141F003F9BA8}"/>
              </a:ext>
            </a:extLst>
          </p:cNvPr>
          <p:cNvSpPr txBox="1"/>
          <p:nvPr/>
        </p:nvSpPr>
        <p:spPr>
          <a:xfrm>
            <a:off x="957943" y="968406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endParaRPr lang="ko-KR" altLang="en-US" sz="3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11E4B8-493A-4FC8-A863-3C7FB37B962F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1363823" y="4788222"/>
            <a:ext cx="1265484" cy="865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4B3658-D625-4A91-9529-5DA66A0A844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335314" y="3272946"/>
            <a:ext cx="1293993" cy="1148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B71C36-6CD6-4DFF-894F-81036EA82428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V="1">
            <a:off x="1335314" y="2288729"/>
            <a:ext cx="1293993" cy="98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6B37A4-8EF3-4C2C-A567-1AE4CC7F82D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41381" y="1260794"/>
            <a:ext cx="1287926" cy="66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5A3D1B2D-B2EC-45C6-9384-8D31986200A0}"/>
              </a:ext>
            </a:extLst>
          </p:cNvPr>
          <p:cNvSpPr/>
          <p:nvPr/>
        </p:nvSpPr>
        <p:spPr>
          <a:xfrm>
            <a:off x="2553273" y="184556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*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A48E6E-BEF5-41C8-AD20-4CCBD43BE84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072467" y="2041677"/>
            <a:ext cx="4534372" cy="6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A33D0-FE33-43FD-B157-2EBD06A8159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2996433" y="3376477"/>
            <a:ext cx="1750484" cy="104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C4A954-4FCF-406D-B411-63FD1650936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606839" y="2041677"/>
            <a:ext cx="870898" cy="1113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47F6F9A-A527-48EF-AD66-F18CAB99ED3C}"/>
              </a:ext>
            </a:extLst>
          </p:cNvPr>
          <p:cNvSpPr/>
          <p:nvPr/>
        </p:nvSpPr>
        <p:spPr>
          <a:xfrm>
            <a:off x="8401703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6C128C-B433-4E66-A50A-0F9B183849AC}"/>
              </a:ext>
            </a:extLst>
          </p:cNvPr>
          <p:cNvCxnSpPr>
            <a:cxnSpLocks/>
            <a:stCxn id="6" idx="6"/>
            <a:endCxn id="49" idx="2"/>
          </p:cNvCxnSpPr>
          <p:nvPr/>
        </p:nvCxnSpPr>
        <p:spPr>
          <a:xfrm flipV="1">
            <a:off x="5670542" y="3339126"/>
            <a:ext cx="2731161" cy="3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0E40DD-59A3-4788-B97A-D7ABFE768238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920897" y="3339126"/>
            <a:ext cx="519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DE4988-7B81-4FA2-9E0B-E6B78F280947}"/>
              </a:ext>
            </a:extLst>
          </p:cNvPr>
          <p:cNvSpPr txBox="1"/>
          <p:nvPr/>
        </p:nvSpPr>
        <p:spPr>
          <a:xfrm>
            <a:off x="9516535" y="2896136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f</a:t>
            </a:r>
            <a:endParaRPr lang="ko-KR" altLang="en-US" sz="5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82DBE0-25CB-464A-8DE7-8481A42A19F2}"/>
              </a:ext>
            </a:extLst>
          </p:cNvPr>
          <p:cNvSpPr txBox="1"/>
          <p:nvPr/>
        </p:nvSpPr>
        <p:spPr>
          <a:xfrm>
            <a:off x="8143563" y="3970159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 = </a:t>
            </a:r>
            <a:r>
              <a:rPr lang="en-US" altLang="ko-KR" sz="2400" b="1" dirty="0" err="1"/>
              <a:t>xz</a:t>
            </a:r>
            <a:r>
              <a:rPr lang="en-US" altLang="ko-KR" sz="2400" b="1" dirty="0"/>
              <a:t> + min(0, </a:t>
            </a:r>
            <a:r>
              <a:rPr lang="en-US" altLang="ko-KR" sz="2400" b="1" dirty="0" err="1"/>
              <a:t>x+y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1C1450-3047-4E24-BDD6-48A37F2B13E2}"/>
              </a:ext>
            </a:extLst>
          </p:cNvPr>
          <p:cNvSpPr txBox="1"/>
          <p:nvPr/>
        </p:nvSpPr>
        <p:spPr>
          <a:xfrm>
            <a:off x="4102479" y="536113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</a:t>
            </a:r>
            <a:endParaRPr lang="ko-KR" altLang="en-US" sz="320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EDB320D-7520-48FA-8CBE-0A750BAEA127}"/>
              </a:ext>
            </a:extLst>
          </p:cNvPr>
          <p:cNvCxnSpPr>
            <a:cxnSpLocks/>
            <a:stCxn id="75" idx="0"/>
            <a:endCxn id="6" idx="4"/>
          </p:cNvCxnSpPr>
          <p:nvPr/>
        </p:nvCxnSpPr>
        <p:spPr>
          <a:xfrm flipV="1">
            <a:off x="4313434" y="3838289"/>
            <a:ext cx="895296" cy="1522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EDFE35-2952-4F84-979E-8CDC8B264860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9970912" y="3334161"/>
            <a:ext cx="507977" cy="4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A34A1AE-E408-4DAD-B89D-AF83CB01E46F}"/>
              </a:ext>
            </a:extLst>
          </p:cNvPr>
          <p:cNvSpPr/>
          <p:nvPr/>
        </p:nvSpPr>
        <p:spPr>
          <a:xfrm>
            <a:off x="10478889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?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C2177BD-B781-46E3-A6D1-E775AF78DF20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10998083" y="3339126"/>
            <a:ext cx="366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5E34EFE-B312-4A78-B8A0-740D343CDB03}"/>
              </a:ext>
            </a:extLst>
          </p:cNvPr>
          <p:cNvSpPr txBox="1"/>
          <p:nvPr/>
        </p:nvSpPr>
        <p:spPr>
          <a:xfrm>
            <a:off x="11381897" y="2896136"/>
            <a:ext cx="538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L</a:t>
            </a:r>
            <a:endParaRPr lang="ko-KR" alt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/>
              <p:nvPr/>
            </p:nvSpPr>
            <p:spPr>
              <a:xfrm>
                <a:off x="9374967" y="2514610"/>
                <a:ext cx="103906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1.5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67" y="2514610"/>
                <a:ext cx="1039067" cy="532453"/>
              </a:xfrm>
              <a:prstGeom prst="rect">
                <a:avLst/>
              </a:prstGeom>
              <a:blipFill>
                <a:blip r:embed="rId2"/>
                <a:stretch>
                  <a:fillRect r="-4706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59930C5-9631-40B8-95EE-96CA8EAAF8E6}"/>
              </a:ext>
            </a:extLst>
          </p:cNvPr>
          <p:cNvSpPr txBox="1"/>
          <p:nvPr/>
        </p:nvSpPr>
        <p:spPr>
          <a:xfrm>
            <a:off x="929434" y="7760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2.0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549225-0475-4387-9AE9-EAEECDDC24A2}"/>
              </a:ext>
            </a:extLst>
          </p:cNvPr>
          <p:cNvSpPr txBox="1"/>
          <p:nvPr/>
        </p:nvSpPr>
        <p:spPr>
          <a:xfrm>
            <a:off x="844474" y="2811281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-3.0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A3745C-58EB-4593-BD13-8878EA8BB81A}"/>
              </a:ext>
            </a:extLst>
          </p:cNvPr>
          <p:cNvSpPr txBox="1"/>
          <p:nvPr/>
        </p:nvSpPr>
        <p:spPr>
          <a:xfrm>
            <a:off x="939058" y="521253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1.5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74B2AC-8763-4CC7-B71A-2EDF7226844E}"/>
                  </a:ext>
                </a:extLst>
              </p:cNvPr>
              <p:cNvSpPr txBox="1"/>
              <p:nvPr/>
            </p:nvSpPr>
            <p:spPr>
              <a:xfrm>
                <a:off x="7542042" y="4857318"/>
                <a:ext cx="2428870" cy="11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4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sz="4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4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ko-KR" altLang="en-US" sz="4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4800" b="1" dirty="0">
                    <a:solidFill>
                      <a:srgbClr val="FF0000"/>
                    </a:solidFill>
                  </a:rPr>
                  <a:t>= ???</a:t>
                </a:r>
                <a:endParaRPr lang="ko-KR" alt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74B2AC-8763-4CC7-B71A-2EDF72268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42" y="4857318"/>
                <a:ext cx="2428870" cy="1171539"/>
              </a:xfrm>
              <a:prstGeom prst="rect">
                <a:avLst/>
              </a:prstGeom>
              <a:blipFill>
                <a:blip r:embed="rId3"/>
                <a:stretch>
                  <a:fillRect r="-10025" b="-1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97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723280-E2A0-46C8-A4F1-46CFA7880730}"/>
              </a:ext>
            </a:extLst>
          </p:cNvPr>
          <p:cNvSpPr/>
          <p:nvPr/>
        </p:nvSpPr>
        <p:spPr>
          <a:xfrm>
            <a:off x="2553273" y="4345062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D36389-38AA-4AD6-A3D4-94E0C090658F}"/>
              </a:ext>
            </a:extLst>
          </p:cNvPr>
          <p:cNvSpPr/>
          <p:nvPr/>
        </p:nvSpPr>
        <p:spPr>
          <a:xfrm>
            <a:off x="4746917" y="2914664"/>
            <a:ext cx="923625" cy="923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min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CA60-63B9-48CB-8ED5-82F29AB39FDB}"/>
              </a:ext>
            </a:extLst>
          </p:cNvPr>
          <p:cNvSpPr txBox="1"/>
          <p:nvPr/>
        </p:nvSpPr>
        <p:spPr>
          <a:xfrm>
            <a:off x="929434" y="2980558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603E-BDC0-4574-81BE-68411870AFEC}"/>
              </a:ext>
            </a:extLst>
          </p:cNvPr>
          <p:cNvSpPr txBox="1"/>
          <p:nvPr/>
        </p:nvSpPr>
        <p:spPr>
          <a:xfrm>
            <a:off x="957943" y="5361133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y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84E7F-7642-451C-A251-141F003F9BA8}"/>
              </a:ext>
            </a:extLst>
          </p:cNvPr>
          <p:cNvSpPr txBox="1"/>
          <p:nvPr/>
        </p:nvSpPr>
        <p:spPr>
          <a:xfrm>
            <a:off x="957943" y="968406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endParaRPr lang="ko-KR" altLang="en-US" sz="3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11E4B8-493A-4FC8-A863-3C7FB37B962F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1363823" y="4788222"/>
            <a:ext cx="1265484" cy="865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4B3658-D625-4A91-9529-5DA66A0A844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335314" y="3272946"/>
            <a:ext cx="1293993" cy="1148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B71C36-6CD6-4DFF-894F-81036EA82428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V="1">
            <a:off x="1335314" y="2288729"/>
            <a:ext cx="1293993" cy="98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6B37A4-8EF3-4C2C-A567-1AE4CC7F82D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41381" y="1260794"/>
            <a:ext cx="1287926" cy="66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5A3D1B2D-B2EC-45C6-9384-8D31986200A0}"/>
              </a:ext>
            </a:extLst>
          </p:cNvPr>
          <p:cNvSpPr/>
          <p:nvPr/>
        </p:nvSpPr>
        <p:spPr>
          <a:xfrm>
            <a:off x="2553273" y="184556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*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A48E6E-BEF5-41C8-AD20-4CCBD43BE841}"/>
              </a:ext>
            </a:extLst>
          </p:cNvPr>
          <p:cNvCxnSpPr>
            <a:cxnSpLocks/>
            <a:stCxn id="18" idx="6"/>
            <a:endCxn id="49" idx="0"/>
          </p:cNvCxnSpPr>
          <p:nvPr/>
        </p:nvCxnSpPr>
        <p:spPr>
          <a:xfrm>
            <a:off x="3072467" y="2105166"/>
            <a:ext cx="5588833" cy="974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A33D0-FE33-43FD-B157-2EBD06A8159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2996433" y="3376477"/>
            <a:ext cx="1750484" cy="104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47F6F9A-A527-48EF-AD66-F18CAB99ED3C}"/>
              </a:ext>
            </a:extLst>
          </p:cNvPr>
          <p:cNvSpPr/>
          <p:nvPr/>
        </p:nvSpPr>
        <p:spPr>
          <a:xfrm>
            <a:off x="8401703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6C128C-B433-4E66-A50A-0F9B183849AC}"/>
              </a:ext>
            </a:extLst>
          </p:cNvPr>
          <p:cNvCxnSpPr>
            <a:cxnSpLocks/>
            <a:stCxn id="6" idx="6"/>
            <a:endCxn id="49" idx="2"/>
          </p:cNvCxnSpPr>
          <p:nvPr/>
        </p:nvCxnSpPr>
        <p:spPr>
          <a:xfrm flipV="1">
            <a:off x="5670542" y="3339126"/>
            <a:ext cx="2731161" cy="3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0E40DD-59A3-4788-B97A-D7ABFE768238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920897" y="3339126"/>
            <a:ext cx="519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DE4988-7B81-4FA2-9E0B-E6B78F280947}"/>
              </a:ext>
            </a:extLst>
          </p:cNvPr>
          <p:cNvSpPr txBox="1"/>
          <p:nvPr/>
        </p:nvSpPr>
        <p:spPr>
          <a:xfrm>
            <a:off x="9516535" y="2896136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f</a:t>
            </a:r>
            <a:endParaRPr lang="ko-KR" altLang="en-US" sz="5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82DBE0-25CB-464A-8DE7-8481A42A19F2}"/>
              </a:ext>
            </a:extLst>
          </p:cNvPr>
          <p:cNvSpPr txBox="1"/>
          <p:nvPr/>
        </p:nvSpPr>
        <p:spPr>
          <a:xfrm>
            <a:off x="8143563" y="3970159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 = </a:t>
            </a:r>
            <a:r>
              <a:rPr lang="en-US" altLang="ko-KR" sz="2400" b="1" dirty="0" err="1"/>
              <a:t>xz</a:t>
            </a:r>
            <a:r>
              <a:rPr lang="en-US" altLang="ko-KR" sz="2400" b="1" dirty="0"/>
              <a:t> + min(0, </a:t>
            </a:r>
            <a:r>
              <a:rPr lang="en-US" altLang="ko-KR" sz="2400" b="1" dirty="0" err="1"/>
              <a:t>x+y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1C1450-3047-4E24-BDD6-48A37F2B13E2}"/>
              </a:ext>
            </a:extLst>
          </p:cNvPr>
          <p:cNvSpPr txBox="1"/>
          <p:nvPr/>
        </p:nvSpPr>
        <p:spPr>
          <a:xfrm>
            <a:off x="4102479" y="536113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</a:t>
            </a:r>
            <a:endParaRPr lang="ko-KR" altLang="en-US" sz="320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EDB320D-7520-48FA-8CBE-0A750BAEA127}"/>
              </a:ext>
            </a:extLst>
          </p:cNvPr>
          <p:cNvCxnSpPr>
            <a:cxnSpLocks/>
            <a:stCxn id="75" idx="0"/>
            <a:endCxn id="6" idx="4"/>
          </p:cNvCxnSpPr>
          <p:nvPr/>
        </p:nvCxnSpPr>
        <p:spPr>
          <a:xfrm flipV="1">
            <a:off x="4313434" y="3838289"/>
            <a:ext cx="895296" cy="1522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EDFE35-2952-4F84-979E-8CDC8B264860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9970912" y="3334161"/>
            <a:ext cx="507977" cy="4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A34A1AE-E408-4DAD-B89D-AF83CB01E46F}"/>
              </a:ext>
            </a:extLst>
          </p:cNvPr>
          <p:cNvSpPr/>
          <p:nvPr/>
        </p:nvSpPr>
        <p:spPr>
          <a:xfrm>
            <a:off x="10478889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?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C2177BD-B781-46E3-A6D1-E775AF78DF20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10998083" y="3339126"/>
            <a:ext cx="366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5E34EFE-B312-4A78-B8A0-740D343CDB03}"/>
              </a:ext>
            </a:extLst>
          </p:cNvPr>
          <p:cNvSpPr txBox="1"/>
          <p:nvPr/>
        </p:nvSpPr>
        <p:spPr>
          <a:xfrm>
            <a:off x="11381897" y="2896136"/>
            <a:ext cx="538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L</a:t>
            </a:r>
            <a:endParaRPr lang="ko-KR" alt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/>
              <p:nvPr/>
            </p:nvSpPr>
            <p:spPr>
              <a:xfrm>
                <a:off x="9374967" y="2514610"/>
                <a:ext cx="113524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-1.5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67" y="2514610"/>
                <a:ext cx="1135247" cy="532453"/>
              </a:xfrm>
              <a:prstGeom prst="rect">
                <a:avLst/>
              </a:prstGeom>
              <a:blipFill>
                <a:blip r:embed="rId2"/>
                <a:stretch>
                  <a:fillRect r="-4301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DD760F-372C-4A3E-A372-63A6D5DF3A83}"/>
              </a:ext>
            </a:extLst>
          </p:cNvPr>
          <p:cNvCxnSpPr>
            <a:cxnSpLocks/>
          </p:cNvCxnSpPr>
          <p:nvPr/>
        </p:nvCxnSpPr>
        <p:spPr>
          <a:xfrm flipH="1">
            <a:off x="8929741" y="3450160"/>
            <a:ext cx="5867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D69648-458E-4A42-8452-C4BB0FDED565}"/>
              </a:ext>
            </a:extLst>
          </p:cNvPr>
          <p:cNvSpPr txBox="1"/>
          <p:nvPr/>
        </p:nvSpPr>
        <p:spPr>
          <a:xfrm>
            <a:off x="8928412" y="35220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1D73AF-7692-45A4-84DC-10624D761C13}"/>
              </a:ext>
            </a:extLst>
          </p:cNvPr>
          <p:cNvSpPr txBox="1"/>
          <p:nvPr/>
        </p:nvSpPr>
        <p:spPr>
          <a:xfrm>
            <a:off x="8136161" y="35294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97547-6F3E-44C0-BBB9-9B1A5C27CE7B}"/>
              </a:ext>
            </a:extLst>
          </p:cNvPr>
          <p:cNvSpPr txBox="1"/>
          <p:nvPr/>
        </p:nvSpPr>
        <p:spPr>
          <a:xfrm>
            <a:off x="8476427" y="2690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0DC6E1-C673-4758-8926-5F6F75C516FE}"/>
              </a:ext>
            </a:extLst>
          </p:cNvPr>
          <p:cNvCxnSpPr>
            <a:cxnSpLocks/>
          </p:cNvCxnSpPr>
          <p:nvPr/>
        </p:nvCxnSpPr>
        <p:spPr>
          <a:xfrm flipH="1">
            <a:off x="5749083" y="3448325"/>
            <a:ext cx="2487177" cy="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EDE150-B221-4187-BAA6-E74E242C8889}"/>
              </a:ext>
            </a:extLst>
          </p:cNvPr>
          <p:cNvSpPr txBox="1"/>
          <p:nvPr/>
        </p:nvSpPr>
        <p:spPr>
          <a:xfrm>
            <a:off x="6698827" y="3496702"/>
            <a:ext cx="6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D83EEE-D743-4ADC-A0F0-C3A35AD6A868}"/>
              </a:ext>
            </a:extLst>
          </p:cNvPr>
          <p:cNvCxnSpPr>
            <a:cxnSpLocks/>
          </p:cNvCxnSpPr>
          <p:nvPr/>
        </p:nvCxnSpPr>
        <p:spPr>
          <a:xfrm flipH="1" flipV="1">
            <a:off x="3148501" y="2002773"/>
            <a:ext cx="5329235" cy="946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567364-4AE7-42E9-8CE8-B2FFA5D93E94}"/>
              </a:ext>
            </a:extLst>
          </p:cNvPr>
          <p:cNvSpPr txBox="1"/>
          <p:nvPr/>
        </p:nvSpPr>
        <p:spPr>
          <a:xfrm>
            <a:off x="5708025" y="2064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B54505-2EFD-4B3F-A425-802E83D69E40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335314" y="1081097"/>
            <a:ext cx="1477556" cy="764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89A01C-C903-4430-89E0-113A53D8B83D}"/>
              </a:ext>
            </a:extLst>
          </p:cNvPr>
          <p:cNvSpPr txBox="1"/>
          <p:nvPr/>
        </p:nvSpPr>
        <p:spPr>
          <a:xfrm>
            <a:off x="2758710" y="1455771"/>
            <a:ext cx="6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66B4B-32F7-4016-842C-9B25F81F0DC2}"/>
              </a:ext>
            </a:extLst>
          </p:cNvPr>
          <p:cNvSpPr txBox="1"/>
          <p:nvPr/>
        </p:nvSpPr>
        <p:spPr>
          <a:xfrm>
            <a:off x="768303" y="655420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86DF20-AE2F-4C7A-AB5B-BBA033DC7E48}"/>
              </a:ext>
            </a:extLst>
          </p:cNvPr>
          <p:cNvSpPr txBox="1"/>
          <p:nvPr/>
        </p:nvSpPr>
        <p:spPr>
          <a:xfrm>
            <a:off x="2015756" y="2771436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1833D7-7841-426B-B346-63624A926D31}"/>
              </a:ext>
            </a:extLst>
          </p:cNvPr>
          <p:cNvCxnSpPr>
            <a:cxnSpLocks/>
          </p:cNvCxnSpPr>
          <p:nvPr/>
        </p:nvCxnSpPr>
        <p:spPr>
          <a:xfrm flipH="1">
            <a:off x="1411348" y="2366606"/>
            <a:ext cx="1253039" cy="9443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DA74F0-00CF-4973-AAD7-0829617536A7}"/>
              </a:ext>
            </a:extLst>
          </p:cNvPr>
          <p:cNvSpPr txBox="1"/>
          <p:nvPr/>
        </p:nvSpPr>
        <p:spPr>
          <a:xfrm>
            <a:off x="2768963" y="2309896"/>
            <a:ext cx="6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0D3C3F-FC54-4D07-B5E4-7EE890C42E6D}"/>
              </a:ext>
            </a:extLst>
          </p:cNvPr>
          <p:cNvCxnSpPr>
            <a:cxnSpLocks/>
          </p:cNvCxnSpPr>
          <p:nvPr/>
        </p:nvCxnSpPr>
        <p:spPr>
          <a:xfrm flipH="1">
            <a:off x="3081682" y="3565333"/>
            <a:ext cx="1672750" cy="984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8BA1B4-A59D-455E-A64E-725874723985}"/>
              </a:ext>
            </a:extLst>
          </p:cNvPr>
          <p:cNvSpPr txBox="1"/>
          <p:nvPr/>
        </p:nvSpPr>
        <p:spPr>
          <a:xfrm>
            <a:off x="3305291" y="3495031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0895DE-99ED-43C1-851C-77FA7CC85FE2}"/>
              </a:ext>
            </a:extLst>
          </p:cNvPr>
          <p:cNvSpPr txBox="1"/>
          <p:nvPr/>
        </p:nvSpPr>
        <p:spPr>
          <a:xfrm>
            <a:off x="4500176" y="3032043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C9B6E-5F91-40A1-81AC-39D6118C854A}"/>
              </a:ext>
            </a:extLst>
          </p:cNvPr>
          <p:cNvSpPr txBox="1"/>
          <p:nvPr/>
        </p:nvSpPr>
        <p:spPr>
          <a:xfrm>
            <a:off x="5285174" y="3735935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4ED13-F17D-42EB-A29B-29D5FE833D6D}"/>
              </a:ext>
            </a:extLst>
          </p:cNvPr>
          <p:cNvSpPr txBox="1"/>
          <p:nvPr/>
        </p:nvSpPr>
        <p:spPr>
          <a:xfrm>
            <a:off x="5512185" y="3962322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A57982-1860-4974-810A-DFB7DF48E17C}"/>
              </a:ext>
            </a:extLst>
          </p:cNvPr>
          <p:cNvSpPr txBox="1"/>
          <p:nvPr/>
        </p:nvSpPr>
        <p:spPr>
          <a:xfrm>
            <a:off x="4321447" y="2838827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0F14484-B13C-4C73-9800-FAD1B4A1014D}"/>
              </a:ext>
            </a:extLst>
          </p:cNvPr>
          <p:cNvCxnSpPr>
            <a:cxnSpLocks/>
          </p:cNvCxnSpPr>
          <p:nvPr/>
        </p:nvCxnSpPr>
        <p:spPr>
          <a:xfrm flipH="1">
            <a:off x="4396024" y="3862982"/>
            <a:ext cx="918355" cy="1550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63D0970-DB1C-4E94-A3BC-2853A6FF83DE}"/>
              </a:ext>
            </a:extLst>
          </p:cNvPr>
          <p:cNvCxnSpPr>
            <a:cxnSpLocks/>
          </p:cNvCxnSpPr>
          <p:nvPr/>
        </p:nvCxnSpPr>
        <p:spPr>
          <a:xfrm flipH="1">
            <a:off x="1411348" y="4848135"/>
            <a:ext cx="1293959" cy="928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27B066-E583-47B2-AE14-66B356ACEABF}"/>
              </a:ext>
            </a:extLst>
          </p:cNvPr>
          <p:cNvSpPr txBox="1"/>
          <p:nvPr/>
        </p:nvSpPr>
        <p:spPr>
          <a:xfrm>
            <a:off x="1966150" y="5270529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091A5E-D436-4E92-8DC7-1824FF72DFCD}"/>
              </a:ext>
            </a:extLst>
          </p:cNvPr>
          <p:cNvSpPr txBox="1"/>
          <p:nvPr/>
        </p:nvSpPr>
        <p:spPr>
          <a:xfrm>
            <a:off x="2672286" y="4851539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6A0FA4-BF64-4552-9E7D-AFC8ADD866A7}"/>
              </a:ext>
            </a:extLst>
          </p:cNvPr>
          <p:cNvSpPr txBox="1"/>
          <p:nvPr/>
        </p:nvSpPr>
        <p:spPr>
          <a:xfrm>
            <a:off x="2544593" y="4032637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7D131A-7542-4411-85BE-F9AAA5C268A5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305699" y="3403173"/>
            <a:ext cx="1247574" cy="1201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2D8018-15F7-4487-B136-614789619C1F}"/>
              </a:ext>
            </a:extLst>
          </p:cNvPr>
          <p:cNvSpPr txBox="1"/>
          <p:nvPr/>
        </p:nvSpPr>
        <p:spPr>
          <a:xfrm>
            <a:off x="1427915" y="3994620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EB191E-6DC4-4BDB-BE6E-CD9B4CE7D695}"/>
                  </a:ext>
                </a:extLst>
              </p:cNvPr>
              <p:cNvSpPr txBox="1"/>
              <p:nvPr/>
            </p:nvSpPr>
            <p:spPr>
              <a:xfrm>
                <a:off x="148351" y="2399077"/>
                <a:ext cx="17556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-1.5z -1.5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EB191E-6DC4-4BDB-BE6E-CD9B4CE7D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" y="2399077"/>
                <a:ext cx="1755609" cy="497059"/>
              </a:xfrm>
              <a:prstGeom prst="rect">
                <a:avLst/>
              </a:prstGeom>
              <a:blipFill>
                <a:blip r:embed="rId3"/>
                <a:stretch>
                  <a:fillRect r="-2778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738A3A-441E-4415-B675-0E289DE2F2BE}"/>
                  </a:ext>
                </a:extLst>
              </p:cNvPr>
              <p:cNvSpPr txBox="1"/>
              <p:nvPr/>
            </p:nvSpPr>
            <p:spPr>
              <a:xfrm>
                <a:off x="8620790" y="4952773"/>
                <a:ext cx="2117696" cy="71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답</m:t>
                    </m:r>
                    <m:r>
                      <a:rPr lang="en-US" altLang="ko-KR" sz="40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4000" b="1" dirty="0">
                    <a:solidFill>
                      <a:srgbClr val="FF0000"/>
                    </a:solidFill>
                  </a:rPr>
                  <a:t> -4.5</a:t>
                </a:r>
                <a:endParaRPr lang="ko-KR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738A3A-441E-4415-B675-0E289DE2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90" y="4952773"/>
                <a:ext cx="2117696" cy="719492"/>
              </a:xfrm>
              <a:prstGeom prst="rect">
                <a:avLst/>
              </a:prstGeom>
              <a:blipFill>
                <a:blip r:embed="rId4"/>
                <a:stretch>
                  <a:fillRect t="-14407" r="-8908" b="-34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5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723280-E2A0-46C8-A4F1-46CFA7880730}"/>
              </a:ext>
            </a:extLst>
          </p:cNvPr>
          <p:cNvSpPr/>
          <p:nvPr/>
        </p:nvSpPr>
        <p:spPr>
          <a:xfrm>
            <a:off x="2553273" y="4345062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D36389-38AA-4AD6-A3D4-94E0C090658F}"/>
              </a:ext>
            </a:extLst>
          </p:cNvPr>
          <p:cNvSpPr/>
          <p:nvPr/>
        </p:nvSpPr>
        <p:spPr>
          <a:xfrm>
            <a:off x="4746917" y="2914664"/>
            <a:ext cx="923625" cy="923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min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CA60-63B9-48CB-8ED5-82F29AB39FDB}"/>
              </a:ext>
            </a:extLst>
          </p:cNvPr>
          <p:cNvSpPr txBox="1"/>
          <p:nvPr/>
        </p:nvSpPr>
        <p:spPr>
          <a:xfrm>
            <a:off x="929434" y="2980558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603E-BDC0-4574-81BE-68411870AFEC}"/>
              </a:ext>
            </a:extLst>
          </p:cNvPr>
          <p:cNvSpPr txBox="1"/>
          <p:nvPr/>
        </p:nvSpPr>
        <p:spPr>
          <a:xfrm>
            <a:off x="957943" y="5361133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y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84E7F-7642-451C-A251-141F003F9BA8}"/>
              </a:ext>
            </a:extLst>
          </p:cNvPr>
          <p:cNvSpPr txBox="1"/>
          <p:nvPr/>
        </p:nvSpPr>
        <p:spPr>
          <a:xfrm>
            <a:off x="957943" y="968406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endParaRPr lang="ko-KR" altLang="en-US" sz="3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11E4B8-493A-4FC8-A863-3C7FB37B962F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1363823" y="4788222"/>
            <a:ext cx="1265484" cy="865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4B3658-D625-4A91-9529-5DA66A0A844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335314" y="3272946"/>
            <a:ext cx="1293993" cy="1148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B71C36-6CD6-4DFF-894F-81036EA82428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V="1">
            <a:off x="1335314" y="2288729"/>
            <a:ext cx="1293993" cy="98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6B37A4-8EF3-4C2C-A567-1AE4CC7F82D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41381" y="1260794"/>
            <a:ext cx="1287926" cy="66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5A3D1B2D-B2EC-45C6-9384-8D31986200A0}"/>
              </a:ext>
            </a:extLst>
          </p:cNvPr>
          <p:cNvSpPr/>
          <p:nvPr/>
        </p:nvSpPr>
        <p:spPr>
          <a:xfrm>
            <a:off x="2553273" y="184556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*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A48E6E-BEF5-41C8-AD20-4CCBD43BE841}"/>
              </a:ext>
            </a:extLst>
          </p:cNvPr>
          <p:cNvCxnSpPr>
            <a:cxnSpLocks/>
            <a:stCxn id="18" idx="6"/>
            <a:endCxn id="49" idx="0"/>
          </p:cNvCxnSpPr>
          <p:nvPr/>
        </p:nvCxnSpPr>
        <p:spPr>
          <a:xfrm>
            <a:off x="3072467" y="2105166"/>
            <a:ext cx="5588833" cy="974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A33D0-FE33-43FD-B157-2EBD06A8159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2996433" y="3376477"/>
            <a:ext cx="1750484" cy="104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47F6F9A-A527-48EF-AD66-F18CAB99ED3C}"/>
              </a:ext>
            </a:extLst>
          </p:cNvPr>
          <p:cNvSpPr/>
          <p:nvPr/>
        </p:nvSpPr>
        <p:spPr>
          <a:xfrm>
            <a:off x="8401703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+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6C128C-B433-4E66-A50A-0F9B183849AC}"/>
              </a:ext>
            </a:extLst>
          </p:cNvPr>
          <p:cNvCxnSpPr>
            <a:cxnSpLocks/>
            <a:stCxn id="6" idx="6"/>
            <a:endCxn id="49" idx="2"/>
          </p:cNvCxnSpPr>
          <p:nvPr/>
        </p:nvCxnSpPr>
        <p:spPr>
          <a:xfrm flipV="1">
            <a:off x="5670542" y="3339126"/>
            <a:ext cx="2731161" cy="3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0E40DD-59A3-4788-B97A-D7ABFE768238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920897" y="3339126"/>
            <a:ext cx="519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DE4988-7B81-4FA2-9E0B-E6B78F280947}"/>
              </a:ext>
            </a:extLst>
          </p:cNvPr>
          <p:cNvSpPr txBox="1"/>
          <p:nvPr/>
        </p:nvSpPr>
        <p:spPr>
          <a:xfrm>
            <a:off x="9516535" y="2896136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f</a:t>
            </a:r>
            <a:endParaRPr lang="ko-KR" altLang="en-US" sz="5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82DBE0-25CB-464A-8DE7-8481A42A19F2}"/>
              </a:ext>
            </a:extLst>
          </p:cNvPr>
          <p:cNvSpPr txBox="1"/>
          <p:nvPr/>
        </p:nvSpPr>
        <p:spPr>
          <a:xfrm>
            <a:off x="8143563" y="3970159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 = </a:t>
            </a:r>
            <a:r>
              <a:rPr lang="en-US" altLang="ko-KR" sz="2400" b="1" dirty="0" err="1"/>
              <a:t>xz</a:t>
            </a:r>
            <a:r>
              <a:rPr lang="en-US" altLang="ko-KR" sz="2400" b="1" dirty="0"/>
              <a:t> + min(0, </a:t>
            </a:r>
            <a:r>
              <a:rPr lang="en-US" altLang="ko-KR" sz="2400" b="1" dirty="0" err="1"/>
              <a:t>x+y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1C1450-3047-4E24-BDD6-48A37F2B13E2}"/>
              </a:ext>
            </a:extLst>
          </p:cNvPr>
          <p:cNvSpPr txBox="1"/>
          <p:nvPr/>
        </p:nvSpPr>
        <p:spPr>
          <a:xfrm>
            <a:off x="4102479" y="536113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</a:t>
            </a:r>
            <a:endParaRPr lang="ko-KR" altLang="en-US" sz="320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EDB320D-7520-48FA-8CBE-0A750BAEA127}"/>
              </a:ext>
            </a:extLst>
          </p:cNvPr>
          <p:cNvCxnSpPr>
            <a:cxnSpLocks/>
            <a:stCxn id="75" idx="0"/>
            <a:endCxn id="6" idx="4"/>
          </p:cNvCxnSpPr>
          <p:nvPr/>
        </p:nvCxnSpPr>
        <p:spPr>
          <a:xfrm flipV="1">
            <a:off x="4313434" y="3838289"/>
            <a:ext cx="895296" cy="1522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EDFE35-2952-4F84-979E-8CDC8B264860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9970912" y="3334161"/>
            <a:ext cx="507977" cy="4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A34A1AE-E408-4DAD-B89D-AF83CB01E46F}"/>
              </a:ext>
            </a:extLst>
          </p:cNvPr>
          <p:cNvSpPr/>
          <p:nvPr/>
        </p:nvSpPr>
        <p:spPr>
          <a:xfrm>
            <a:off x="10478889" y="3079529"/>
            <a:ext cx="519194" cy="519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?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C2177BD-B781-46E3-A6D1-E775AF78DF20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10998083" y="3339126"/>
            <a:ext cx="366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5E34EFE-B312-4A78-B8A0-740D343CDB03}"/>
              </a:ext>
            </a:extLst>
          </p:cNvPr>
          <p:cNvSpPr txBox="1"/>
          <p:nvPr/>
        </p:nvSpPr>
        <p:spPr>
          <a:xfrm>
            <a:off x="11381897" y="2896136"/>
            <a:ext cx="538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L</a:t>
            </a:r>
            <a:endParaRPr lang="ko-KR" alt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/>
              <p:nvPr/>
            </p:nvSpPr>
            <p:spPr>
              <a:xfrm>
                <a:off x="9374967" y="2514610"/>
                <a:ext cx="113524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-1.5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92FDA4-C09E-423A-93FA-A59B31C4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67" y="2514610"/>
                <a:ext cx="1135247" cy="532453"/>
              </a:xfrm>
              <a:prstGeom prst="rect">
                <a:avLst/>
              </a:prstGeom>
              <a:blipFill>
                <a:blip r:embed="rId2"/>
                <a:stretch>
                  <a:fillRect r="-4301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DD760F-372C-4A3E-A372-63A6D5DF3A83}"/>
              </a:ext>
            </a:extLst>
          </p:cNvPr>
          <p:cNvCxnSpPr>
            <a:cxnSpLocks/>
          </p:cNvCxnSpPr>
          <p:nvPr/>
        </p:nvCxnSpPr>
        <p:spPr>
          <a:xfrm flipH="1">
            <a:off x="8929741" y="3450160"/>
            <a:ext cx="5867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D69648-458E-4A42-8452-C4BB0FDED565}"/>
              </a:ext>
            </a:extLst>
          </p:cNvPr>
          <p:cNvSpPr txBox="1"/>
          <p:nvPr/>
        </p:nvSpPr>
        <p:spPr>
          <a:xfrm>
            <a:off x="8928412" y="35220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1D73AF-7692-45A4-84DC-10624D761C13}"/>
              </a:ext>
            </a:extLst>
          </p:cNvPr>
          <p:cNvSpPr txBox="1"/>
          <p:nvPr/>
        </p:nvSpPr>
        <p:spPr>
          <a:xfrm>
            <a:off x="8136161" y="35294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97547-6F3E-44C0-BBB9-9B1A5C27CE7B}"/>
              </a:ext>
            </a:extLst>
          </p:cNvPr>
          <p:cNvSpPr txBox="1"/>
          <p:nvPr/>
        </p:nvSpPr>
        <p:spPr>
          <a:xfrm>
            <a:off x="8476427" y="2690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0DC6E1-C673-4758-8926-5F6F75C516FE}"/>
              </a:ext>
            </a:extLst>
          </p:cNvPr>
          <p:cNvCxnSpPr>
            <a:cxnSpLocks/>
          </p:cNvCxnSpPr>
          <p:nvPr/>
        </p:nvCxnSpPr>
        <p:spPr>
          <a:xfrm flipH="1">
            <a:off x="5749083" y="3448325"/>
            <a:ext cx="2487177" cy="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EDE150-B221-4187-BAA6-E74E242C8889}"/>
              </a:ext>
            </a:extLst>
          </p:cNvPr>
          <p:cNvSpPr txBox="1"/>
          <p:nvPr/>
        </p:nvSpPr>
        <p:spPr>
          <a:xfrm>
            <a:off x="6698827" y="3496702"/>
            <a:ext cx="6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D83EEE-D743-4ADC-A0F0-C3A35AD6A868}"/>
              </a:ext>
            </a:extLst>
          </p:cNvPr>
          <p:cNvCxnSpPr>
            <a:cxnSpLocks/>
          </p:cNvCxnSpPr>
          <p:nvPr/>
        </p:nvCxnSpPr>
        <p:spPr>
          <a:xfrm flipH="1" flipV="1">
            <a:off x="3148501" y="2002773"/>
            <a:ext cx="5329235" cy="946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567364-4AE7-42E9-8CE8-B2FFA5D93E94}"/>
              </a:ext>
            </a:extLst>
          </p:cNvPr>
          <p:cNvSpPr txBox="1"/>
          <p:nvPr/>
        </p:nvSpPr>
        <p:spPr>
          <a:xfrm>
            <a:off x="5708025" y="2064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B54505-2EFD-4B3F-A425-802E83D69E40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335314" y="1081097"/>
            <a:ext cx="1477556" cy="764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89A01C-C903-4430-89E0-113A53D8B83D}"/>
              </a:ext>
            </a:extLst>
          </p:cNvPr>
          <p:cNvSpPr txBox="1"/>
          <p:nvPr/>
        </p:nvSpPr>
        <p:spPr>
          <a:xfrm>
            <a:off x="2758710" y="1455771"/>
            <a:ext cx="6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66B4B-32F7-4016-842C-9B25F81F0DC2}"/>
              </a:ext>
            </a:extLst>
          </p:cNvPr>
          <p:cNvSpPr txBox="1"/>
          <p:nvPr/>
        </p:nvSpPr>
        <p:spPr>
          <a:xfrm>
            <a:off x="768303" y="655420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86DF20-AE2F-4C7A-AB5B-BBA033DC7E48}"/>
              </a:ext>
            </a:extLst>
          </p:cNvPr>
          <p:cNvSpPr txBox="1"/>
          <p:nvPr/>
        </p:nvSpPr>
        <p:spPr>
          <a:xfrm>
            <a:off x="2015756" y="2771436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-1.5z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1833D7-7841-426B-B346-63624A926D31}"/>
              </a:ext>
            </a:extLst>
          </p:cNvPr>
          <p:cNvCxnSpPr>
            <a:cxnSpLocks/>
          </p:cNvCxnSpPr>
          <p:nvPr/>
        </p:nvCxnSpPr>
        <p:spPr>
          <a:xfrm flipH="1">
            <a:off x="1411348" y="2366606"/>
            <a:ext cx="1253039" cy="9443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DA74F0-00CF-4973-AAD7-0829617536A7}"/>
              </a:ext>
            </a:extLst>
          </p:cNvPr>
          <p:cNvSpPr txBox="1"/>
          <p:nvPr/>
        </p:nvSpPr>
        <p:spPr>
          <a:xfrm>
            <a:off x="2768963" y="2309896"/>
            <a:ext cx="6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z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0D3C3F-FC54-4D07-B5E4-7EE890C42E6D}"/>
              </a:ext>
            </a:extLst>
          </p:cNvPr>
          <p:cNvCxnSpPr>
            <a:cxnSpLocks/>
          </p:cNvCxnSpPr>
          <p:nvPr/>
        </p:nvCxnSpPr>
        <p:spPr>
          <a:xfrm flipH="1">
            <a:off x="3081682" y="3565333"/>
            <a:ext cx="1672750" cy="9847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8BA1B4-A59D-455E-A64E-725874723985}"/>
              </a:ext>
            </a:extLst>
          </p:cNvPr>
          <p:cNvSpPr txBox="1"/>
          <p:nvPr/>
        </p:nvSpPr>
        <p:spPr>
          <a:xfrm>
            <a:off x="3305291" y="3495031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0895DE-99ED-43C1-851C-77FA7CC85FE2}"/>
              </a:ext>
            </a:extLst>
          </p:cNvPr>
          <p:cNvSpPr txBox="1"/>
          <p:nvPr/>
        </p:nvSpPr>
        <p:spPr>
          <a:xfrm>
            <a:off x="4500176" y="3032043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C9B6E-5F91-40A1-81AC-39D6118C854A}"/>
              </a:ext>
            </a:extLst>
          </p:cNvPr>
          <p:cNvSpPr txBox="1"/>
          <p:nvPr/>
        </p:nvSpPr>
        <p:spPr>
          <a:xfrm>
            <a:off x="5285174" y="3735935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4ED13-F17D-42EB-A29B-29D5FE833D6D}"/>
              </a:ext>
            </a:extLst>
          </p:cNvPr>
          <p:cNvSpPr txBox="1"/>
          <p:nvPr/>
        </p:nvSpPr>
        <p:spPr>
          <a:xfrm>
            <a:off x="5512185" y="3962322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A57982-1860-4974-810A-DFB7DF48E17C}"/>
              </a:ext>
            </a:extLst>
          </p:cNvPr>
          <p:cNvSpPr txBox="1"/>
          <p:nvPr/>
        </p:nvSpPr>
        <p:spPr>
          <a:xfrm>
            <a:off x="4321447" y="2838827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0F14484-B13C-4C73-9800-FAD1B4A1014D}"/>
              </a:ext>
            </a:extLst>
          </p:cNvPr>
          <p:cNvCxnSpPr>
            <a:cxnSpLocks/>
          </p:cNvCxnSpPr>
          <p:nvPr/>
        </p:nvCxnSpPr>
        <p:spPr>
          <a:xfrm flipH="1">
            <a:off x="4396024" y="3862982"/>
            <a:ext cx="918355" cy="15509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63D0970-DB1C-4E94-A3BC-2853A6FF83DE}"/>
              </a:ext>
            </a:extLst>
          </p:cNvPr>
          <p:cNvCxnSpPr>
            <a:cxnSpLocks/>
          </p:cNvCxnSpPr>
          <p:nvPr/>
        </p:nvCxnSpPr>
        <p:spPr>
          <a:xfrm flipH="1">
            <a:off x="1411348" y="4848135"/>
            <a:ext cx="1293959" cy="9287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27B066-E583-47B2-AE14-66B356ACEABF}"/>
              </a:ext>
            </a:extLst>
          </p:cNvPr>
          <p:cNvSpPr txBox="1"/>
          <p:nvPr/>
        </p:nvSpPr>
        <p:spPr>
          <a:xfrm>
            <a:off x="1966150" y="5270529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091A5E-D436-4E92-8DC7-1824FF72DFCD}"/>
              </a:ext>
            </a:extLst>
          </p:cNvPr>
          <p:cNvSpPr txBox="1"/>
          <p:nvPr/>
        </p:nvSpPr>
        <p:spPr>
          <a:xfrm>
            <a:off x="2672286" y="4851539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6A0FA4-BF64-4552-9E7D-AFC8ADD866A7}"/>
              </a:ext>
            </a:extLst>
          </p:cNvPr>
          <p:cNvSpPr txBox="1"/>
          <p:nvPr/>
        </p:nvSpPr>
        <p:spPr>
          <a:xfrm>
            <a:off x="2544593" y="4032637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7D131A-7542-4411-85BE-F9AAA5C268A5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305699" y="3403173"/>
            <a:ext cx="1247574" cy="12014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2D8018-15F7-4487-B136-614789619C1F}"/>
              </a:ext>
            </a:extLst>
          </p:cNvPr>
          <p:cNvSpPr txBox="1"/>
          <p:nvPr/>
        </p:nvSpPr>
        <p:spPr>
          <a:xfrm>
            <a:off x="1427915" y="3994620"/>
            <a:ext cx="9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EB191E-6DC4-4BDB-BE6E-CD9B4CE7D695}"/>
                  </a:ext>
                </a:extLst>
              </p:cNvPr>
              <p:cNvSpPr txBox="1"/>
              <p:nvPr/>
            </p:nvSpPr>
            <p:spPr>
              <a:xfrm>
                <a:off x="244082" y="2563219"/>
                <a:ext cx="1250663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ko-KR" alt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= -1.5z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EB191E-6DC4-4BDB-BE6E-CD9B4CE7D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2" y="2563219"/>
                <a:ext cx="1250663" cy="497059"/>
              </a:xfrm>
              <a:prstGeom prst="rect">
                <a:avLst/>
              </a:prstGeom>
              <a:blipFill>
                <a:blip r:embed="rId3"/>
                <a:stretch>
                  <a:fillRect r="-4390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86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174</Words>
  <Application>Microsoft Office PowerPoint</Application>
  <PresentationFormat>와이드스크린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박정균</dc:creator>
  <cp:lastModifiedBy>박정균</cp:lastModifiedBy>
  <cp:revision>1</cp:revision>
  <dcterms:created xsi:type="dcterms:W3CDTF">2021-09-23T08:21:28Z</dcterms:created>
  <dcterms:modified xsi:type="dcterms:W3CDTF">2021-09-23T08:48:38Z</dcterms:modified>
</cp:coreProperties>
</file>