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DB98-9EF1-4B04-BE4B-35D89E17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DF7C0-7E46-43D0-882D-D48DB18C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15A47-9A0F-4CC6-8BE4-B7B4E67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93D5B-73A9-472D-AC46-B880EE3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10762-8471-40E1-A582-37B47A44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8B6C1-6C1F-41D7-BCA2-F5DFD310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F31BD7-6AAF-4065-81B3-445D237B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36928-2AFB-4C71-9673-D08D0D9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D5821-9682-4E69-B0AD-2999BA54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2A893-DAC4-454F-83E7-2E1A0D0E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E584C-5340-4442-B867-58E3DC2A6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7F63D-BC94-4797-A362-4A2BD0A1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DBCF5-53D5-435F-9297-58D188DB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DFBC3-7944-4DD3-B0EE-35D69C56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31D66-F020-49C2-842E-5CFD175B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019CA-D51F-43CA-A56C-887818F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5A6CD-D772-4727-9E58-75D7E510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F611-0FCF-4B57-A786-C0AFEC00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545AA-F6D2-47E9-A8BD-8B0A8955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D8446-248B-40DA-9C62-23241CF2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1658-DF3C-47DC-A6ED-7183D580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9F122-4621-4F37-9936-A35E5292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355B8-F27B-434C-A8B4-3BF4E80F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244D0-E4CB-4394-AA8E-8BBFA5D1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85DE7-54E8-4A12-8337-A1A371D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0953-4970-4884-B550-14E51280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64EEA-7343-4CCB-904F-740449B1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54D80-17FB-4EFD-A7D2-3062AD85F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4EAA6-966C-45A6-81A8-8F034955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5BB07-5DCE-4D32-8D94-FF46838A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B0414-9A56-4EBF-AAD0-B0A605CA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EBE98-A18A-4E91-B85E-BAB698B3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116D8-692C-4218-A023-E516A6F3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0ED2A-689D-4129-8D96-DA04DF28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D77B7-24F4-4657-9BC0-B41051167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2D84E-F67C-4417-B2CC-A27750DF7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606B27-8D24-4AF1-8544-605AA202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22F6E-90BE-4198-B3F8-0CDE5303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255D82-8A82-44AB-86EB-05DB4238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4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C5CE-5F3A-4364-87CE-ACF9CF8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E1708-3034-4492-A372-0D376BEF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F293F-CD42-4601-84BC-9BEDCD9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B968C-2B96-4FBC-87E5-CF3AD03E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2119F-25F1-4433-BFF0-12D545CB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EB1C2E-C209-4E00-9983-F9EA2B4E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C9E2C-8020-45CA-B33D-B8874444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3CB9-69DD-4123-A950-954017E5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F75B8-28AE-41A8-B7E2-7385F4D3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3A977-77F8-4D9F-8AB6-74ED9899D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B9C2C-75EB-4A4E-9B42-DC0EA6D0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5F4AC-FE73-4785-A371-18773476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15127-6458-447B-8E87-806274B8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84957-DD8F-404E-8FF5-D395A73F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0D5C97-24B8-4ABB-99FC-245CF2FB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986C5-6D4E-4AEF-9B0D-967C0807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D3965-9D0C-4A14-A2F2-3D4BDB11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EFDB6-DDFF-415F-9A64-12A4BA4A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9B174-FDF2-4BBF-9284-FD57CD14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24E8F3-3DA1-43F8-AD0D-34060470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2389F-8F87-4A64-8C74-BD89C13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0C7C2-3241-448F-A0AF-F73119C6C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07E-9676-4D64-94E6-8DB80D84DC96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6004C-6CB5-4D8A-91E4-9B32E836B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37541-868A-4647-AACB-73E4EBE52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848C-7322-4C7F-B619-68A46B8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3EE5BF-A30C-4B15-B1FD-15382E26AE3F}"/>
              </a:ext>
            </a:extLst>
          </p:cNvPr>
          <p:cNvCxnSpPr>
            <a:cxnSpLocks/>
          </p:cNvCxnSpPr>
          <p:nvPr/>
        </p:nvCxnSpPr>
        <p:spPr>
          <a:xfrm>
            <a:off x="2901864" y="4618972"/>
            <a:ext cx="68809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B5A2C1-CCE8-498F-9606-A707CE02875E}"/>
              </a:ext>
            </a:extLst>
          </p:cNvPr>
          <p:cNvCxnSpPr>
            <a:cxnSpLocks/>
          </p:cNvCxnSpPr>
          <p:nvPr/>
        </p:nvCxnSpPr>
        <p:spPr>
          <a:xfrm flipV="1">
            <a:off x="6096000" y="1327759"/>
            <a:ext cx="0" cy="3732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FF351A-FC47-4B8F-AF2B-54948D27CE81}"/>
              </a:ext>
            </a:extLst>
          </p:cNvPr>
          <p:cNvCxnSpPr/>
          <p:nvPr/>
        </p:nvCxnSpPr>
        <p:spPr>
          <a:xfrm>
            <a:off x="4885151" y="1578279"/>
            <a:ext cx="2467627" cy="3040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A98BCE-0262-42D1-9CF5-28A52A32F2DC}"/>
              </a:ext>
            </a:extLst>
          </p:cNvPr>
          <p:cNvCxnSpPr/>
          <p:nvPr/>
        </p:nvCxnSpPr>
        <p:spPr>
          <a:xfrm>
            <a:off x="7340252" y="4618972"/>
            <a:ext cx="1954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99E91-5040-4CD5-9962-B1327155BAC2}"/>
                  </a:ext>
                </a:extLst>
              </p:cNvPr>
              <p:cNvSpPr txBox="1"/>
              <p:nvPr/>
            </p:nvSpPr>
            <p:spPr>
              <a:xfrm>
                <a:off x="9446229" y="4564994"/>
                <a:ext cx="673197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499E91-5040-4CD5-9962-B1327155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229" y="4564994"/>
                <a:ext cx="673197" cy="495520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E19390-E956-4FFD-B4A2-69FB1B5A0CAE}"/>
              </a:ext>
            </a:extLst>
          </p:cNvPr>
          <p:cNvCxnSpPr/>
          <p:nvPr/>
        </p:nvCxnSpPr>
        <p:spPr>
          <a:xfrm>
            <a:off x="7352778" y="4434214"/>
            <a:ext cx="0" cy="378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A7B098-6EEF-499D-9FCA-A252FE7A4083}"/>
                  </a:ext>
                </a:extLst>
              </p:cNvPr>
              <p:cNvSpPr txBox="1"/>
              <p:nvPr/>
            </p:nvSpPr>
            <p:spPr>
              <a:xfrm>
                <a:off x="6985323" y="4800969"/>
                <a:ext cx="785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A7B098-6EEF-499D-9FCA-A252FE7A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23" y="4800969"/>
                <a:ext cx="7857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6E174B-A23C-4E5F-8F52-CC5423E01127}"/>
                  </a:ext>
                </a:extLst>
              </p:cNvPr>
              <p:cNvSpPr txBox="1"/>
              <p:nvPr/>
            </p:nvSpPr>
            <p:spPr>
              <a:xfrm>
                <a:off x="2932372" y="867751"/>
                <a:ext cx="1952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𝑯𝒊𝒏𝒈𝒆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6E174B-A23C-4E5F-8F52-CC5423E01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72" y="867751"/>
                <a:ext cx="1952779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B7169-3E9D-48D2-B6CE-979101B65E36}"/>
                  </a:ext>
                </a:extLst>
              </p:cNvPr>
              <p:cNvSpPr txBox="1"/>
              <p:nvPr/>
            </p:nvSpPr>
            <p:spPr>
              <a:xfrm>
                <a:off x="7424833" y="932012"/>
                <a:ext cx="2210784" cy="646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3200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B7169-3E9D-48D2-B6CE-979101B65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833" y="932012"/>
                <a:ext cx="2210784" cy="646267"/>
              </a:xfrm>
              <a:prstGeom prst="rect">
                <a:avLst/>
              </a:prstGeom>
              <a:blipFill>
                <a:blip r:embed="rId5"/>
                <a:stretch>
                  <a:fillRect t="-14151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C2CB21-7DF1-4D25-800A-CF2A63396462}"/>
                  </a:ext>
                </a:extLst>
              </p:cNvPr>
              <p:cNvSpPr txBox="1"/>
              <p:nvPr/>
            </p:nvSpPr>
            <p:spPr>
              <a:xfrm>
                <a:off x="6062598" y="1204682"/>
                <a:ext cx="575151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C2CB21-7DF1-4D25-800A-CF2A6339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8" y="1204682"/>
                <a:ext cx="575151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박정균</dc:creator>
  <cp:lastModifiedBy>박정균</cp:lastModifiedBy>
  <cp:revision>1</cp:revision>
  <dcterms:created xsi:type="dcterms:W3CDTF">2021-09-17T01:42:06Z</dcterms:created>
  <dcterms:modified xsi:type="dcterms:W3CDTF">2021-09-17T01:49:57Z</dcterms:modified>
</cp:coreProperties>
</file>