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4"/>
  </p:notesMasterIdLst>
  <p:handoutMasterIdLst>
    <p:handoutMasterId r:id="rId25"/>
  </p:handoutMasterIdLst>
  <p:sldIdLst>
    <p:sldId id="256" r:id="rId2"/>
    <p:sldId id="264" r:id="rId3"/>
    <p:sldId id="1582" r:id="rId4"/>
    <p:sldId id="266" r:id="rId5"/>
    <p:sldId id="1587" r:id="rId6"/>
    <p:sldId id="267" r:id="rId7"/>
    <p:sldId id="268" r:id="rId8"/>
    <p:sldId id="269" r:id="rId9"/>
    <p:sldId id="1583" r:id="rId10"/>
    <p:sldId id="676" r:id="rId11"/>
    <p:sldId id="272" r:id="rId12"/>
    <p:sldId id="675" r:id="rId13"/>
    <p:sldId id="1577" r:id="rId14"/>
    <p:sldId id="271" r:id="rId15"/>
    <p:sldId id="748" r:id="rId16"/>
    <p:sldId id="1584" r:id="rId17"/>
    <p:sldId id="1578" r:id="rId18"/>
    <p:sldId id="1585" r:id="rId19"/>
    <p:sldId id="1579" r:id="rId20"/>
    <p:sldId id="262" r:id="rId21"/>
    <p:sldId id="1586" r:id="rId22"/>
    <p:sldId id="158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48768" autoAdjust="0"/>
  </p:normalViewPr>
  <p:slideViewPr>
    <p:cSldViewPr snapToGrid="0">
      <p:cViewPr varScale="1">
        <p:scale>
          <a:sx n="53" d="100"/>
          <a:sy n="53" d="100"/>
        </p:scale>
        <p:origin x="2832" y="6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393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9.pn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s>
</file>

<file path=ppt/diagrams/_rels/data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9.svg"/><Relationship Id="rId1" Type="http://schemas.openxmlformats.org/officeDocument/2006/relationships/image" Target="../media/image38.png"/><Relationship Id="rId5" Type="http://schemas.openxmlformats.org/officeDocument/2006/relationships/image" Target="../media/image41.svg"/><Relationship Id="rId4" Type="http://schemas.openxmlformats.org/officeDocument/2006/relationships/image" Target="../media/image40.png"/></Relationships>
</file>

<file path=ppt/diagrams/_rels/data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image" Target="../media/image19.png"/></Relationships>
</file>

<file path=ppt/diagrams/_rels/data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9.png"/><Relationship Id="rId7" Type="http://schemas.openxmlformats.org/officeDocument/2006/relationships/image" Target="../media/image35.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36.png"/><Relationship Id="rId5" Type="http://schemas.microsoft.com/office/2007/relationships/hdphoto" Target="../media/hdphoto1.wdp"/><Relationship Id="rId4" Type="http://schemas.openxmlformats.org/officeDocument/2006/relationships/image" Target="../media/image44.png"/><Relationship Id="rId9"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s>
</file>

<file path=ppt/diagrams/_rels/drawing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9.svg"/><Relationship Id="rId1" Type="http://schemas.openxmlformats.org/officeDocument/2006/relationships/image" Target="../media/image38.png"/><Relationship Id="rId5" Type="http://schemas.openxmlformats.org/officeDocument/2006/relationships/image" Target="../media/image41.svg"/><Relationship Id="rId4" Type="http://schemas.openxmlformats.org/officeDocument/2006/relationships/image" Target="../media/image40.png"/></Relationships>
</file>

<file path=ppt/diagrams/_rels/drawing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image" Target="../media/image19.png"/></Relationships>
</file>

<file path=ppt/diagrams/_rels/drawing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9.png"/><Relationship Id="rId7" Type="http://schemas.openxmlformats.org/officeDocument/2006/relationships/image" Target="../media/image35.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36.png"/><Relationship Id="rId5" Type="http://schemas.microsoft.com/office/2007/relationships/hdphoto" Target="../media/hdphoto1.wdp"/><Relationship Id="rId4" Type="http://schemas.openxmlformats.org/officeDocument/2006/relationships/image" Target="../media/image44.png"/><Relationship Id="rId9"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17059F-4CCB-4B5C-A16E-AED95B4BB1AE}"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0870C70-3BAD-4C41-905D-DB1C4FD6F58D}">
      <dgm:prSet custT="1"/>
      <dgm:spPr/>
      <dgm:t>
        <a:bodyPr/>
        <a:lstStyle/>
        <a:p>
          <a:pPr>
            <a:lnSpc>
              <a:spcPct val="100000"/>
            </a:lnSpc>
          </a:pPr>
          <a:r>
            <a:rPr lang="en-US" sz="2800" b="0" i="0" dirty="0"/>
            <a:t>Setup </a:t>
          </a:r>
          <a:endParaRPr lang="en-US" sz="2800" dirty="0"/>
        </a:p>
      </dgm:t>
    </dgm:pt>
    <dgm:pt modelId="{FF9C691F-DA79-4818-A578-736EF9B648F1}" type="parTrans" cxnId="{B32BAF9C-7986-4A77-A7B8-B21E7C962598}">
      <dgm:prSet/>
      <dgm:spPr/>
      <dgm:t>
        <a:bodyPr/>
        <a:lstStyle/>
        <a:p>
          <a:endParaRPr lang="en-US" sz="2800"/>
        </a:p>
      </dgm:t>
    </dgm:pt>
    <dgm:pt modelId="{D485036C-9E7C-4991-AE96-A953E339BE71}" type="sibTrans" cxnId="{B32BAF9C-7986-4A77-A7B8-B21E7C962598}">
      <dgm:prSet/>
      <dgm:spPr/>
      <dgm:t>
        <a:bodyPr/>
        <a:lstStyle/>
        <a:p>
          <a:endParaRPr lang="en-US" sz="2800"/>
        </a:p>
      </dgm:t>
    </dgm:pt>
    <dgm:pt modelId="{0E468CC2-E0A9-4920-88D9-441178D0E4D6}">
      <dgm:prSet custT="1"/>
      <dgm:spPr/>
      <dgm:t>
        <a:bodyPr/>
        <a:lstStyle/>
        <a:p>
          <a:pPr>
            <a:lnSpc>
              <a:spcPct val="100000"/>
            </a:lnSpc>
          </a:pPr>
          <a:r>
            <a:rPr lang="en-US" sz="1400" dirty="0"/>
            <a:t>Setting up your local development environment, creating backlogs, downloading libraries</a:t>
          </a:r>
        </a:p>
      </dgm:t>
    </dgm:pt>
    <dgm:pt modelId="{5B8C649F-340C-486B-A9D9-9C6D4B39B1A7}" type="parTrans" cxnId="{D7AC335F-2A7B-49F2-9384-0032A1F64FBD}">
      <dgm:prSet/>
      <dgm:spPr/>
      <dgm:t>
        <a:bodyPr/>
        <a:lstStyle/>
        <a:p>
          <a:endParaRPr lang="en-US" sz="2800"/>
        </a:p>
      </dgm:t>
    </dgm:pt>
    <dgm:pt modelId="{978542D7-2F8B-4CAE-830A-B83E134B307D}" type="sibTrans" cxnId="{D7AC335F-2A7B-49F2-9384-0032A1F64FBD}">
      <dgm:prSet/>
      <dgm:spPr/>
      <dgm:t>
        <a:bodyPr/>
        <a:lstStyle/>
        <a:p>
          <a:endParaRPr lang="en-US" sz="2800"/>
        </a:p>
      </dgm:t>
    </dgm:pt>
    <dgm:pt modelId="{685B233E-961B-4931-904A-00A58192BF9B}">
      <dgm:prSet custT="1"/>
      <dgm:spPr/>
      <dgm:t>
        <a:bodyPr/>
        <a:lstStyle/>
        <a:p>
          <a:pPr>
            <a:lnSpc>
              <a:spcPct val="100000"/>
            </a:lnSpc>
          </a:pPr>
          <a:r>
            <a:rPr lang="en-US" sz="2800" b="0" i="0"/>
            <a:t>Develop</a:t>
          </a:r>
          <a:endParaRPr lang="en-US" sz="2800"/>
        </a:p>
      </dgm:t>
    </dgm:pt>
    <dgm:pt modelId="{2EF110C3-2A64-4F40-B1B9-907C5F8BA152}" type="parTrans" cxnId="{326C657F-EC3A-4DF4-B82A-1FB9D65CA080}">
      <dgm:prSet/>
      <dgm:spPr/>
      <dgm:t>
        <a:bodyPr/>
        <a:lstStyle/>
        <a:p>
          <a:endParaRPr lang="en-US" sz="2800"/>
        </a:p>
      </dgm:t>
    </dgm:pt>
    <dgm:pt modelId="{D69B98A8-4345-4714-A3B7-B20CB2934739}" type="sibTrans" cxnId="{326C657F-EC3A-4DF4-B82A-1FB9D65CA080}">
      <dgm:prSet/>
      <dgm:spPr/>
      <dgm:t>
        <a:bodyPr/>
        <a:lstStyle/>
        <a:p>
          <a:endParaRPr lang="en-US" sz="2800"/>
        </a:p>
      </dgm:t>
    </dgm:pt>
    <dgm:pt modelId="{916A5491-84E6-4020-9AC9-900E5980DBA9}">
      <dgm:prSet custT="1"/>
      <dgm:spPr/>
      <dgm:t>
        <a:bodyPr/>
        <a:lstStyle/>
        <a:p>
          <a:pPr>
            <a:lnSpc>
              <a:spcPct val="100000"/>
            </a:lnSpc>
          </a:pPr>
          <a:r>
            <a:rPr lang="en-US" sz="1400" dirty="0"/>
            <a:t>Writing code</a:t>
          </a:r>
        </a:p>
      </dgm:t>
    </dgm:pt>
    <dgm:pt modelId="{346A2E25-7D74-45CE-BF8B-B67535F90897}" type="parTrans" cxnId="{B7D71011-8709-4381-8790-6AD58F9D5F0E}">
      <dgm:prSet/>
      <dgm:spPr/>
      <dgm:t>
        <a:bodyPr/>
        <a:lstStyle/>
        <a:p>
          <a:endParaRPr lang="en-US" sz="2800"/>
        </a:p>
      </dgm:t>
    </dgm:pt>
    <dgm:pt modelId="{8B1211EB-2582-4DC8-A7F2-0C2831999A0C}" type="sibTrans" cxnId="{B7D71011-8709-4381-8790-6AD58F9D5F0E}">
      <dgm:prSet/>
      <dgm:spPr/>
      <dgm:t>
        <a:bodyPr/>
        <a:lstStyle/>
        <a:p>
          <a:endParaRPr lang="en-US" sz="2800"/>
        </a:p>
      </dgm:t>
    </dgm:pt>
    <dgm:pt modelId="{90A384C7-7CD6-4E8C-A133-A2E87AACA593}">
      <dgm:prSet custT="1"/>
      <dgm:spPr/>
      <dgm:t>
        <a:bodyPr/>
        <a:lstStyle/>
        <a:p>
          <a:pPr>
            <a:lnSpc>
              <a:spcPct val="100000"/>
            </a:lnSpc>
          </a:pPr>
          <a:r>
            <a:rPr lang="en-US" sz="2800" b="0" i="0"/>
            <a:t>Test</a:t>
          </a:r>
          <a:endParaRPr lang="en-US" sz="2800"/>
        </a:p>
      </dgm:t>
    </dgm:pt>
    <dgm:pt modelId="{55FF9749-F2F9-4BCF-BBFB-69F950C23B0C}" type="parTrans" cxnId="{0A854840-A028-4191-A4B2-E9F082308639}">
      <dgm:prSet/>
      <dgm:spPr/>
      <dgm:t>
        <a:bodyPr/>
        <a:lstStyle/>
        <a:p>
          <a:endParaRPr lang="en-US" sz="2800"/>
        </a:p>
      </dgm:t>
    </dgm:pt>
    <dgm:pt modelId="{A4D7B253-F96D-42C3-95B3-2F71B5ADA90B}" type="sibTrans" cxnId="{0A854840-A028-4191-A4B2-E9F082308639}">
      <dgm:prSet/>
      <dgm:spPr/>
      <dgm:t>
        <a:bodyPr/>
        <a:lstStyle/>
        <a:p>
          <a:endParaRPr lang="en-US" sz="2800"/>
        </a:p>
      </dgm:t>
    </dgm:pt>
    <dgm:pt modelId="{B6EDA338-F13A-499C-A963-E086CD386472}">
      <dgm:prSet custT="1"/>
      <dgm:spPr/>
      <dgm:t>
        <a:bodyPr/>
        <a:lstStyle/>
        <a:p>
          <a:pPr>
            <a:lnSpc>
              <a:spcPct val="100000"/>
            </a:lnSpc>
          </a:pPr>
          <a:r>
            <a:rPr lang="en-US" sz="1400" dirty="0"/>
            <a:t>Testing your code locally and see if things work</a:t>
          </a:r>
        </a:p>
      </dgm:t>
    </dgm:pt>
    <dgm:pt modelId="{100A2C38-B275-4F0A-83AF-32949201714E}" type="parTrans" cxnId="{8A956013-6E50-403D-AEDD-45BA283E0DC7}">
      <dgm:prSet/>
      <dgm:spPr/>
      <dgm:t>
        <a:bodyPr/>
        <a:lstStyle/>
        <a:p>
          <a:endParaRPr lang="en-US" sz="2800"/>
        </a:p>
      </dgm:t>
    </dgm:pt>
    <dgm:pt modelId="{E8D4550C-72B2-4D85-AB99-D6C1511525AE}" type="sibTrans" cxnId="{8A956013-6E50-403D-AEDD-45BA283E0DC7}">
      <dgm:prSet/>
      <dgm:spPr/>
      <dgm:t>
        <a:bodyPr/>
        <a:lstStyle/>
        <a:p>
          <a:endParaRPr lang="en-US" sz="2800"/>
        </a:p>
      </dgm:t>
    </dgm:pt>
    <dgm:pt modelId="{7E1579C6-4740-4AC5-B8AA-3D72055A1E98}">
      <dgm:prSet custT="1"/>
      <dgm:spPr/>
      <dgm:t>
        <a:bodyPr/>
        <a:lstStyle/>
        <a:p>
          <a:pPr>
            <a:lnSpc>
              <a:spcPct val="100000"/>
            </a:lnSpc>
          </a:pPr>
          <a:r>
            <a:rPr lang="en-US" sz="2800" b="0" i="0"/>
            <a:t>Integrate</a:t>
          </a:r>
          <a:endParaRPr lang="en-US" sz="2800"/>
        </a:p>
      </dgm:t>
    </dgm:pt>
    <dgm:pt modelId="{1C06C83F-89E2-4155-A6B3-7B527BB6C902}" type="parTrans" cxnId="{5295A4D2-E56A-4344-99A4-8F7F49DE70A1}">
      <dgm:prSet/>
      <dgm:spPr/>
      <dgm:t>
        <a:bodyPr/>
        <a:lstStyle/>
        <a:p>
          <a:endParaRPr lang="en-US" sz="2800"/>
        </a:p>
      </dgm:t>
    </dgm:pt>
    <dgm:pt modelId="{CED012FC-BE74-4F04-A1F8-A364379EF76A}" type="sibTrans" cxnId="{5295A4D2-E56A-4344-99A4-8F7F49DE70A1}">
      <dgm:prSet/>
      <dgm:spPr/>
      <dgm:t>
        <a:bodyPr/>
        <a:lstStyle/>
        <a:p>
          <a:endParaRPr lang="en-US" sz="2800"/>
        </a:p>
      </dgm:t>
    </dgm:pt>
    <dgm:pt modelId="{B0FF868E-8481-46BC-A2B5-22F8A01E5349}">
      <dgm:prSet custT="1"/>
      <dgm:spPr/>
      <dgm:t>
        <a:bodyPr/>
        <a:lstStyle/>
        <a:p>
          <a:pPr>
            <a:lnSpc>
              <a:spcPct val="100000"/>
            </a:lnSpc>
          </a:pPr>
          <a:r>
            <a:rPr lang="en-US" sz="1400" b="0" i="0" dirty="0"/>
            <a:t>Merge your code with the rest of your team</a:t>
          </a:r>
          <a:endParaRPr lang="en-US" sz="1400" dirty="0"/>
        </a:p>
      </dgm:t>
    </dgm:pt>
    <dgm:pt modelId="{895F396D-ED0C-49BE-A443-57A583E26FF1}" type="parTrans" cxnId="{B63E26C7-3DE8-4A87-9607-B8039F0CA269}">
      <dgm:prSet/>
      <dgm:spPr/>
      <dgm:t>
        <a:bodyPr/>
        <a:lstStyle/>
        <a:p>
          <a:endParaRPr lang="en-US" sz="2800"/>
        </a:p>
      </dgm:t>
    </dgm:pt>
    <dgm:pt modelId="{B56A5DFE-DCB7-44BD-9E6D-2F559F82A3E2}" type="sibTrans" cxnId="{B63E26C7-3DE8-4A87-9607-B8039F0CA269}">
      <dgm:prSet/>
      <dgm:spPr/>
      <dgm:t>
        <a:bodyPr/>
        <a:lstStyle/>
        <a:p>
          <a:endParaRPr lang="en-US" sz="2800"/>
        </a:p>
      </dgm:t>
    </dgm:pt>
    <dgm:pt modelId="{66E6D299-39B5-488E-BDF3-B9A1C9267652}">
      <dgm:prSet custT="1"/>
      <dgm:spPr/>
      <dgm:t>
        <a:bodyPr/>
        <a:lstStyle/>
        <a:p>
          <a:pPr>
            <a:lnSpc>
              <a:spcPct val="100000"/>
            </a:lnSpc>
          </a:pPr>
          <a:r>
            <a:rPr lang="en-US" sz="2800" b="0" i="0"/>
            <a:t>Optimize</a:t>
          </a:r>
          <a:endParaRPr lang="en-US" sz="2800"/>
        </a:p>
      </dgm:t>
    </dgm:pt>
    <dgm:pt modelId="{965CE947-E9F1-4523-99E0-C7F7F73F6A49}" type="parTrans" cxnId="{0E0E03E4-AFBF-4C3A-AEC5-BEC450817B54}">
      <dgm:prSet/>
      <dgm:spPr/>
      <dgm:t>
        <a:bodyPr/>
        <a:lstStyle/>
        <a:p>
          <a:endParaRPr lang="en-US" sz="2800"/>
        </a:p>
      </dgm:t>
    </dgm:pt>
    <dgm:pt modelId="{948687D9-8E5D-494A-9FFA-898BCC5E9E6E}" type="sibTrans" cxnId="{0E0E03E4-AFBF-4C3A-AEC5-BEC450817B54}">
      <dgm:prSet/>
      <dgm:spPr/>
      <dgm:t>
        <a:bodyPr/>
        <a:lstStyle/>
        <a:p>
          <a:endParaRPr lang="en-US" sz="2800"/>
        </a:p>
      </dgm:t>
    </dgm:pt>
    <dgm:pt modelId="{78C72428-0C9C-43B9-BE83-FF41539FC162}">
      <dgm:prSet custT="1"/>
      <dgm:spPr/>
      <dgm:t>
        <a:bodyPr/>
        <a:lstStyle/>
        <a:p>
          <a:pPr>
            <a:lnSpc>
              <a:spcPct val="100000"/>
            </a:lnSpc>
          </a:pPr>
          <a:r>
            <a:rPr lang="en-US" sz="1400" b="0" i="0" dirty="0"/>
            <a:t>Prepare assets for deployment to production</a:t>
          </a:r>
          <a:endParaRPr lang="en-US" sz="1400" dirty="0"/>
        </a:p>
      </dgm:t>
    </dgm:pt>
    <dgm:pt modelId="{912E78EF-B476-4866-8358-DBBF2FA7E238}" type="parTrans" cxnId="{85896303-9B5E-4804-B1F9-8B78BC321CF1}">
      <dgm:prSet/>
      <dgm:spPr/>
      <dgm:t>
        <a:bodyPr/>
        <a:lstStyle/>
        <a:p>
          <a:endParaRPr lang="en-US" sz="2800"/>
        </a:p>
      </dgm:t>
    </dgm:pt>
    <dgm:pt modelId="{1C1C6976-BD0F-4CD5-9206-17B079E57372}" type="sibTrans" cxnId="{85896303-9B5E-4804-B1F9-8B78BC321CF1}">
      <dgm:prSet/>
      <dgm:spPr/>
      <dgm:t>
        <a:bodyPr/>
        <a:lstStyle/>
        <a:p>
          <a:endParaRPr lang="en-US" sz="2800"/>
        </a:p>
      </dgm:t>
    </dgm:pt>
    <dgm:pt modelId="{C489CC5B-F8AE-4E90-8A0D-8269A87ABEC1}">
      <dgm:prSet custT="1"/>
      <dgm:spPr/>
      <dgm:t>
        <a:bodyPr/>
        <a:lstStyle/>
        <a:p>
          <a:pPr>
            <a:lnSpc>
              <a:spcPct val="100000"/>
            </a:lnSpc>
          </a:pPr>
          <a:r>
            <a:rPr lang="en-US" sz="2800" b="0" i="0"/>
            <a:t>Deploy</a:t>
          </a:r>
          <a:endParaRPr lang="en-US" sz="2800"/>
        </a:p>
      </dgm:t>
    </dgm:pt>
    <dgm:pt modelId="{37B88F09-88BD-4314-8DF7-171AA2A9A87F}" type="parTrans" cxnId="{1D7BE7A1-26F6-46C2-A05F-9E63E42CE370}">
      <dgm:prSet/>
      <dgm:spPr/>
      <dgm:t>
        <a:bodyPr/>
        <a:lstStyle/>
        <a:p>
          <a:endParaRPr lang="en-US" sz="2800"/>
        </a:p>
      </dgm:t>
    </dgm:pt>
    <dgm:pt modelId="{1F1994A9-AB78-4ECD-8A4F-B04640611646}" type="sibTrans" cxnId="{1D7BE7A1-26F6-46C2-A05F-9E63E42CE370}">
      <dgm:prSet/>
      <dgm:spPr/>
      <dgm:t>
        <a:bodyPr/>
        <a:lstStyle/>
        <a:p>
          <a:endParaRPr lang="en-US" sz="2800"/>
        </a:p>
      </dgm:t>
    </dgm:pt>
    <dgm:pt modelId="{92CA4B0C-07B7-4C64-9EB3-0EC248070FC9}">
      <dgm:prSet custT="1"/>
      <dgm:spPr/>
      <dgm:t>
        <a:bodyPr/>
        <a:lstStyle/>
        <a:p>
          <a:pPr>
            <a:lnSpc>
              <a:spcPct val="100000"/>
            </a:lnSpc>
          </a:pPr>
          <a:r>
            <a:rPr lang="en-US" sz="1400" dirty="0"/>
            <a:t>Push code and assets to production</a:t>
          </a:r>
        </a:p>
      </dgm:t>
    </dgm:pt>
    <dgm:pt modelId="{083FA277-8748-4E72-87DE-EF304FD176CD}" type="parTrans" cxnId="{9FA7A615-4BAC-44A8-9C61-83DF61D9EB44}">
      <dgm:prSet/>
      <dgm:spPr/>
      <dgm:t>
        <a:bodyPr/>
        <a:lstStyle/>
        <a:p>
          <a:endParaRPr lang="en-US" sz="2800"/>
        </a:p>
      </dgm:t>
    </dgm:pt>
    <dgm:pt modelId="{D210C6A0-979C-4E15-A9A7-0A38FC1BB0E1}" type="sibTrans" cxnId="{9FA7A615-4BAC-44A8-9C61-83DF61D9EB44}">
      <dgm:prSet/>
      <dgm:spPr/>
      <dgm:t>
        <a:bodyPr/>
        <a:lstStyle/>
        <a:p>
          <a:endParaRPr lang="en-US" sz="2800"/>
        </a:p>
      </dgm:t>
    </dgm:pt>
    <dgm:pt modelId="{78C02C9D-F45F-4CA1-86EE-74DD5F7990A5}" type="pres">
      <dgm:prSet presAssocID="{6117059F-4CCB-4B5C-A16E-AED95B4BB1AE}" presName="root" presStyleCnt="0">
        <dgm:presLayoutVars>
          <dgm:dir/>
          <dgm:resizeHandles val="exact"/>
        </dgm:presLayoutVars>
      </dgm:prSet>
      <dgm:spPr/>
    </dgm:pt>
    <dgm:pt modelId="{64562A97-A758-40A1-B8BF-19C73F8717DA}" type="pres">
      <dgm:prSet presAssocID="{90870C70-3BAD-4C41-905D-DB1C4FD6F58D}" presName="compNode" presStyleCnt="0"/>
      <dgm:spPr/>
    </dgm:pt>
    <dgm:pt modelId="{0213F464-EB09-45D8-BF05-D537A0A94E0D}" type="pres">
      <dgm:prSet presAssocID="{90870C70-3BAD-4C41-905D-DB1C4FD6F58D}" presName="bgRect" presStyleLbl="bgShp" presStyleIdx="0" presStyleCnt="6"/>
      <dgm:spPr/>
    </dgm:pt>
    <dgm:pt modelId="{A8EABAC7-AF7E-463D-A70A-1C1A07B8FE5D}" type="pres">
      <dgm:prSet presAssocID="{90870C70-3BAD-4C41-905D-DB1C4FD6F58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1A00B3ED-02EC-4279-9046-3A01E71CF7AF}" type="pres">
      <dgm:prSet presAssocID="{90870C70-3BAD-4C41-905D-DB1C4FD6F58D}" presName="spaceRect" presStyleCnt="0"/>
      <dgm:spPr/>
    </dgm:pt>
    <dgm:pt modelId="{43C478F2-4420-48F3-BB61-19FFAC205193}" type="pres">
      <dgm:prSet presAssocID="{90870C70-3BAD-4C41-905D-DB1C4FD6F58D}" presName="parTx" presStyleLbl="revTx" presStyleIdx="0" presStyleCnt="12">
        <dgm:presLayoutVars>
          <dgm:chMax val="0"/>
          <dgm:chPref val="0"/>
        </dgm:presLayoutVars>
      </dgm:prSet>
      <dgm:spPr/>
    </dgm:pt>
    <dgm:pt modelId="{D69756C0-FE11-4E4D-B527-1B42A6450AF7}" type="pres">
      <dgm:prSet presAssocID="{90870C70-3BAD-4C41-905D-DB1C4FD6F58D}" presName="desTx" presStyleLbl="revTx" presStyleIdx="1" presStyleCnt="12">
        <dgm:presLayoutVars/>
      </dgm:prSet>
      <dgm:spPr/>
    </dgm:pt>
    <dgm:pt modelId="{ECE3A34E-2FED-43DC-85EA-AF1B77EA76A0}" type="pres">
      <dgm:prSet presAssocID="{D485036C-9E7C-4991-AE96-A953E339BE71}" presName="sibTrans" presStyleCnt="0"/>
      <dgm:spPr/>
    </dgm:pt>
    <dgm:pt modelId="{090471EB-B16A-49D1-B43A-EB759694881F}" type="pres">
      <dgm:prSet presAssocID="{685B233E-961B-4931-904A-00A58192BF9B}" presName="compNode" presStyleCnt="0"/>
      <dgm:spPr/>
    </dgm:pt>
    <dgm:pt modelId="{AE07F622-BBA5-4BBB-8CA8-5F8E8736E5C1}" type="pres">
      <dgm:prSet presAssocID="{685B233E-961B-4931-904A-00A58192BF9B}" presName="bgRect" presStyleLbl="bgShp" presStyleIdx="1" presStyleCnt="6"/>
      <dgm:spPr/>
    </dgm:pt>
    <dgm:pt modelId="{3A321B82-02F3-4881-A45E-457C1DA84AB2}" type="pres">
      <dgm:prSet presAssocID="{685B233E-961B-4931-904A-00A58192BF9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2D7A5D88-F1BA-4CD6-BF7B-66C7052E412C}" type="pres">
      <dgm:prSet presAssocID="{685B233E-961B-4931-904A-00A58192BF9B}" presName="spaceRect" presStyleCnt="0"/>
      <dgm:spPr/>
    </dgm:pt>
    <dgm:pt modelId="{28F775D4-6244-448A-A6AE-0CD255222AAC}" type="pres">
      <dgm:prSet presAssocID="{685B233E-961B-4931-904A-00A58192BF9B}" presName="parTx" presStyleLbl="revTx" presStyleIdx="2" presStyleCnt="12">
        <dgm:presLayoutVars>
          <dgm:chMax val="0"/>
          <dgm:chPref val="0"/>
        </dgm:presLayoutVars>
      </dgm:prSet>
      <dgm:spPr/>
    </dgm:pt>
    <dgm:pt modelId="{0F956AEE-2DFB-4890-B8BE-FBA23DBB12C0}" type="pres">
      <dgm:prSet presAssocID="{685B233E-961B-4931-904A-00A58192BF9B}" presName="desTx" presStyleLbl="revTx" presStyleIdx="3" presStyleCnt="12">
        <dgm:presLayoutVars/>
      </dgm:prSet>
      <dgm:spPr/>
    </dgm:pt>
    <dgm:pt modelId="{4514EBBD-1337-47C0-ABBB-BF74A629A1E3}" type="pres">
      <dgm:prSet presAssocID="{D69B98A8-4345-4714-A3B7-B20CB2934739}" presName="sibTrans" presStyleCnt="0"/>
      <dgm:spPr/>
    </dgm:pt>
    <dgm:pt modelId="{49E6D14D-3BF7-4AFD-8259-4D7F40345E7B}" type="pres">
      <dgm:prSet presAssocID="{90A384C7-7CD6-4E8C-A133-A2E87AACA593}" presName="compNode" presStyleCnt="0"/>
      <dgm:spPr/>
    </dgm:pt>
    <dgm:pt modelId="{3CAA5CDC-FA05-4F96-AD97-4EE6A97ED121}" type="pres">
      <dgm:prSet presAssocID="{90A384C7-7CD6-4E8C-A133-A2E87AACA593}" presName="bgRect" presStyleLbl="bgShp" presStyleIdx="2" presStyleCnt="6"/>
      <dgm:spPr/>
    </dgm:pt>
    <dgm:pt modelId="{271FB63F-B07B-425F-8DED-6170CCFEE6CB}" type="pres">
      <dgm:prSet presAssocID="{90A384C7-7CD6-4E8C-A133-A2E87AACA59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F6B60D6C-5360-4594-BA74-50BDE4CA0EB7}" type="pres">
      <dgm:prSet presAssocID="{90A384C7-7CD6-4E8C-A133-A2E87AACA593}" presName="spaceRect" presStyleCnt="0"/>
      <dgm:spPr/>
    </dgm:pt>
    <dgm:pt modelId="{B2DCB6C9-D103-4D9B-88F4-2EB4887F3CF2}" type="pres">
      <dgm:prSet presAssocID="{90A384C7-7CD6-4E8C-A133-A2E87AACA593}" presName="parTx" presStyleLbl="revTx" presStyleIdx="4" presStyleCnt="12">
        <dgm:presLayoutVars>
          <dgm:chMax val="0"/>
          <dgm:chPref val="0"/>
        </dgm:presLayoutVars>
      </dgm:prSet>
      <dgm:spPr/>
    </dgm:pt>
    <dgm:pt modelId="{5520753D-281D-488B-B8F9-E7294BD25F2B}" type="pres">
      <dgm:prSet presAssocID="{90A384C7-7CD6-4E8C-A133-A2E87AACA593}" presName="desTx" presStyleLbl="revTx" presStyleIdx="5" presStyleCnt="12">
        <dgm:presLayoutVars/>
      </dgm:prSet>
      <dgm:spPr/>
    </dgm:pt>
    <dgm:pt modelId="{646F886D-052E-422C-BB07-4642A48625CF}" type="pres">
      <dgm:prSet presAssocID="{A4D7B253-F96D-42C3-95B3-2F71B5ADA90B}" presName="sibTrans" presStyleCnt="0"/>
      <dgm:spPr/>
    </dgm:pt>
    <dgm:pt modelId="{75A914C0-C6F6-4CA7-B272-448E790D06D9}" type="pres">
      <dgm:prSet presAssocID="{7E1579C6-4740-4AC5-B8AA-3D72055A1E98}" presName="compNode" presStyleCnt="0"/>
      <dgm:spPr/>
    </dgm:pt>
    <dgm:pt modelId="{9D03C2BB-C46A-46E9-BB08-21100AB8EA67}" type="pres">
      <dgm:prSet presAssocID="{7E1579C6-4740-4AC5-B8AA-3D72055A1E98}" presName="bgRect" presStyleLbl="bgShp" presStyleIdx="3" presStyleCnt="6"/>
      <dgm:spPr/>
    </dgm:pt>
    <dgm:pt modelId="{45766BBD-0BDC-4203-950C-536570E98C7C}" type="pres">
      <dgm:prSet presAssocID="{7E1579C6-4740-4AC5-B8AA-3D72055A1E9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40C20AA3-458D-4003-92A6-E1EA9E12F4C2}" type="pres">
      <dgm:prSet presAssocID="{7E1579C6-4740-4AC5-B8AA-3D72055A1E98}" presName="spaceRect" presStyleCnt="0"/>
      <dgm:spPr/>
    </dgm:pt>
    <dgm:pt modelId="{D15F002B-9F34-4060-A5DB-894EC15F490B}" type="pres">
      <dgm:prSet presAssocID="{7E1579C6-4740-4AC5-B8AA-3D72055A1E98}" presName="parTx" presStyleLbl="revTx" presStyleIdx="6" presStyleCnt="12">
        <dgm:presLayoutVars>
          <dgm:chMax val="0"/>
          <dgm:chPref val="0"/>
        </dgm:presLayoutVars>
      </dgm:prSet>
      <dgm:spPr/>
    </dgm:pt>
    <dgm:pt modelId="{D23A5F05-B49A-4121-BC7E-566E509DA1AD}" type="pres">
      <dgm:prSet presAssocID="{7E1579C6-4740-4AC5-B8AA-3D72055A1E98}" presName="desTx" presStyleLbl="revTx" presStyleIdx="7" presStyleCnt="12">
        <dgm:presLayoutVars/>
      </dgm:prSet>
      <dgm:spPr/>
    </dgm:pt>
    <dgm:pt modelId="{3FFB5ABC-102E-42EE-8319-136EE57F4F6E}" type="pres">
      <dgm:prSet presAssocID="{CED012FC-BE74-4F04-A1F8-A364379EF76A}" presName="sibTrans" presStyleCnt="0"/>
      <dgm:spPr/>
    </dgm:pt>
    <dgm:pt modelId="{5CF37128-F871-4C92-988F-B269010C3FCB}" type="pres">
      <dgm:prSet presAssocID="{66E6D299-39B5-488E-BDF3-B9A1C9267652}" presName="compNode" presStyleCnt="0"/>
      <dgm:spPr/>
    </dgm:pt>
    <dgm:pt modelId="{011FEC28-9444-4E6D-954A-D27DE7E489EB}" type="pres">
      <dgm:prSet presAssocID="{66E6D299-39B5-488E-BDF3-B9A1C9267652}" presName="bgRect" presStyleLbl="bgShp" presStyleIdx="4" presStyleCnt="6"/>
      <dgm:spPr/>
    </dgm:pt>
    <dgm:pt modelId="{60DF64AE-B83B-440E-BFFC-0C3C8FC5E6CC}" type="pres">
      <dgm:prSet presAssocID="{66E6D299-39B5-488E-BDF3-B9A1C926765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8FBC395-BD35-4054-8B52-3BA9D86F0EF8}" type="pres">
      <dgm:prSet presAssocID="{66E6D299-39B5-488E-BDF3-B9A1C9267652}" presName="spaceRect" presStyleCnt="0"/>
      <dgm:spPr/>
    </dgm:pt>
    <dgm:pt modelId="{1CB35D11-F393-4B6F-BB47-F3DE8B26AA95}" type="pres">
      <dgm:prSet presAssocID="{66E6D299-39B5-488E-BDF3-B9A1C9267652}" presName="parTx" presStyleLbl="revTx" presStyleIdx="8" presStyleCnt="12">
        <dgm:presLayoutVars>
          <dgm:chMax val="0"/>
          <dgm:chPref val="0"/>
        </dgm:presLayoutVars>
      </dgm:prSet>
      <dgm:spPr/>
    </dgm:pt>
    <dgm:pt modelId="{9989F02B-EF35-49C9-95F3-145C169790CA}" type="pres">
      <dgm:prSet presAssocID="{66E6D299-39B5-488E-BDF3-B9A1C9267652}" presName="desTx" presStyleLbl="revTx" presStyleIdx="9" presStyleCnt="12">
        <dgm:presLayoutVars/>
      </dgm:prSet>
      <dgm:spPr/>
    </dgm:pt>
    <dgm:pt modelId="{2B541E3D-6D7F-4C54-ADE7-F42D91DA16F7}" type="pres">
      <dgm:prSet presAssocID="{948687D9-8E5D-494A-9FFA-898BCC5E9E6E}" presName="sibTrans" presStyleCnt="0"/>
      <dgm:spPr/>
    </dgm:pt>
    <dgm:pt modelId="{606A39EF-46F6-477B-A98C-C164ABAEB399}" type="pres">
      <dgm:prSet presAssocID="{C489CC5B-F8AE-4E90-8A0D-8269A87ABEC1}" presName="compNode" presStyleCnt="0"/>
      <dgm:spPr/>
    </dgm:pt>
    <dgm:pt modelId="{D88F0A63-86FA-4AB4-86B1-3D3DB3F53F93}" type="pres">
      <dgm:prSet presAssocID="{C489CC5B-F8AE-4E90-8A0D-8269A87ABEC1}" presName="bgRect" presStyleLbl="bgShp" presStyleIdx="5" presStyleCnt="6"/>
      <dgm:spPr/>
    </dgm:pt>
    <dgm:pt modelId="{C106CF58-2B90-4ADF-8CB6-E545AC136691}" type="pres">
      <dgm:prSet presAssocID="{C489CC5B-F8AE-4E90-8A0D-8269A87ABEC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x"/>
        </a:ext>
      </dgm:extLst>
    </dgm:pt>
    <dgm:pt modelId="{B90D8117-463B-4212-AB38-0E4CF8FFF63A}" type="pres">
      <dgm:prSet presAssocID="{C489CC5B-F8AE-4E90-8A0D-8269A87ABEC1}" presName="spaceRect" presStyleCnt="0"/>
      <dgm:spPr/>
    </dgm:pt>
    <dgm:pt modelId="{E947C666-9465-44B1-8104-28E9C14ED550}" type="pres">
      <dgm:prSet presAssocID="{C489CC5B-F8AE-4E90-8A0D-8269A87ABEC1}" presName="parTx" presStyleLbl="revTx" presStyleIdx="10" presStyleCnt="12">
        <dgm:presLayoutVars>
          <dgm:chMax val="0"/>
          <dgm:chPref val="0"/>
        </dgm:presLayoutVars>
      </dgm:prSet>
      <dgm:spPr/>
    </dgm:pt>
    <dgm:pt modelId="{FD4C3C20-0885-4B5D-AA53-697542837134}" type="pres">
      <dgm:prSet presAssocID="{C489CC5B-F8AE-4E90-8A0D-8269A87ABEC1}" presName="desTx" presStyleLbl="revTx" presStyleIdx="11" presStyleCnt="12">
        <dgm:presLayoutVars/>
      </dgm:prSet>
      <dgm:spPr/>
    </dgm:pt>
  </dgm:ptLst>
  <dgm:cxnLst>
    <dgm:cxn modelId="{879C3C02-6724-4BC2-B211-A0F0A815B936}" type="presOf" srcId="{B0FF868E-8481-46BC-A2B5-22F8A01E5349}" destId="{D23A5F05-B49A-4121-BC7E-566E509DA1AD}" srcOrd="0" destOrd="0" presId="urn:microsoft.com/office/officeart/2018/2/layout/IconVerticalSolidList"/>
    <dgm:cxn modelId="{85896303-9B5E-4804-B1F9-8B78BC321CF1}" srcId="{66E6D299-39B5-488E-BDF3-B9A1C9267652}" destId="{78C72428-0C9C-43B9-BE83-FF41539FC162}" srcOrd="0" destOrd="0" parTransId="{912E78EF-B476-4866-8358-DBBF2FA7E238}" sibTransId="{1C1C6976-BD0F-4CD5-9206-17B079E57372}"/>
    <dgm:cxn modelId="{B7D71011-8709-4381-8790-6AD58F9D5F0E}" srcId="{685B233E-961B-4931-904A-00A58192BF9B}" destId="{916A5491-84E6-4020-9AC9-900E5980DBA9}" srcOrd="0" destOrd="0" parTransId="{346A2E25-7D74-45CE-BF8B-B67535F90897}" sibTransId="{8B1211EB-2582-4DC8-A7F2-0C2831999A0C}"/>
    <dgm:cxn modelId="{8A956013-6E50-403D-AEDD-45BA283E0DC7}" srcId="{90A384C7-7CD6-4E8C-A133-A2E87AACA593}" destId="{B6EDA338-F13A-499C-A963-E086CD386472}" srcOrd="0" destOrd="0" parTransId="{100A2C38-B275-4F0A-83AF-32949201714E}" sibTransId="{E8D4550C-72B2-4D85-AB99-D6C1511525AE}"/>
    <dgm:cxn modelId="{9FA7A615-4BAC-44A8-9C61-83DF61D9EB44}" srcId="{C489CC5B-F8AE-4E90-8A0D-8269A87ABEC1}" destId="{92CA4B0C-07B7-4C64-9EB3-0EC248070FC9}" srcOrd="0" destOrd="0" parTransId="{083FA277-8748-4E72-87DE-EF304FD176CD}" sibTransId="{D210C6A0-979C-4E15-A9A7-0A38FC1BB0E1}"/>
    <dgm:cxn modelId="{A81EE722-239E-41D0-B478-936B81D91013}" type="presOf" srcId="{90A384C7-7CD6-4E8C-A133-A2E87AACA593}" destId="{B2DCB6C9-D103-4D9B-88F4-2EB4887F3CF2}" srcOrd="0" destOrd="0" presId="urn:microsoft.com/office/officeart/2018/2/layout/IconVerticalSolidList"/>
    <dgm:cxn modelId="{17EE7D27-38AD-41A8-8995-D90F1043DE9E}" type="presOf" srcId="{685B233E-961B-4931-904A-00A58192BF9B}" destId="{28F775D4-6244-448A-A6AE-0CD255222AAC}" srcOrd="0" destOrd="0" presId="urn:microsoft.com/office/officeart/2018/2/layout/IconVerticalSolidList"/>
    <dgm:cxn modelId="{7167C22D-4184-4129-84E8-24568FA4D2E7}" type="presOf" srcId="{916A5491-84E6-4020-9AC9-900E5980DBA9}" destId="{0F956AEE-2DFB-4890-B8BE-FBA23DBB12C0}" srcOrd="0" destOrd="0" presId="urn:microsoft.com/office/officeart/2018/2/layout/IconVerticalSolidList"/>
    <dgm:cxn modelId="{0A854840-A028-4191-A4B2-E9F082308639}" srcId="{6117059F-4CCB-4B5C-A16E-AED95B4BB1AE}" destId="{90A384C7-7CD6-4E8C-A133-A2E87AACA593}" srcOrd="2" destOrd="0" parTransId="{55FF9749-F2F9-4BCF-BBFB-69F950C23B0C}" sibTransId="{A4D7B253-F96D-42C3-95B3-2F71B5ADA90B}"/>
    <dgm:cxn modelId="{D7AC335F-2A7B-49F2-9384-0032A1F64FBD}" srcId="{90870C70-3BAD-4C41-905D-DB1C4FD6F58D}" destId="{0E468CC2-E0A9-4920-88D9-441178D0E4D6}" srcOrd="0" destOrd="0" parTransId="{5B8C649F-340C-486B-A9D9-9C6D4B39B1A7}" sibTransId="{978542D7-2F8B-4CAE-830A-B83E134B307D}"/>
    <dgm:cxn modelId="{D007717E-78B8-4215-BF8B-449578AD4F18}" type="presOf" srcId="{90870C70-3BAD-4C41-905D-DB1C4FD6F58D}" destId="{43C478F2-4420-48F3-BB61-19FFAC205193}" srcOrd="0" destOrd="0" presId="urn:microsoft.com/office/officeart/2018/2/layout/IconVerticalSolidList"/>
    <dgm:cxn modelId="{326C657F-EC3A-4DF4-B82A-1FB9D65CA080}" srcId="{6117059F-4CCB-4B5C-A16E-AED95B4BB1AE}" destId="{685B233E-961B-4931-904A-00A58192BF9B}" srcOrd="1" destOrd="0" parTransId="{2EF110C3-2A64-4F40-B1B9-907C5F8BA152}" sibTransId="{D69B98A8-4345-4714-A3B7-B20CB2934739}"/>
    <dgm:cxn modelId="{EB55A892-032B-4B9E-99B9-193EACDF74A0}" type="presOf" srcId="{6117059F-4CCB-4B5C-A16E-AED95B4BB1AE}" destId="{78C02C9D-F45F-4CA1-86EE-74DD5F7990A5}" srcOrd="0" destOrd="0" presId="urn:microsoft.com/office/officeart/2018/2/layout/IconVerticalSolidList"/>
    <dgm:cxn modelId="{9D097D9C-05D0-425C-9D32-47A325E489B0}" type="presOf" srcId="{92CA4B0C-07B7-4C64-9EB3-0EC248070FC9}" destId="{FD4C3C20-0885-4B5D-AA53-697542837134}" srcOrd="0" destOrd="0" presId="urn:microsoft.com/office/officeart/2018/2/layout/IconVerticalSolidList"/>
    <dgm:cxn modelId="{B32BAF9C-7986-4A77-A7B8-B21E7C962598}" srcId="{6117059F-4CCB-4B5C-A16E-AED95B4BB1AE}" destId="{90870C70-3BAD-4C41-905D-DB1C4FD6F58D}" srcOrd="0" destOrd="0" parTransId="{FF9C691F-DA79-4818-A578-736EF9B648F1}" sibTransId="{D485036C-9E7C-4991-AE96-A953E339BE71}"/>
    <dgm:cxn modelId="{1D7BE7A1-26F6-46C2-A05F-9E63E42CE370}" srcId="{6117059F-4CCB-4B5C-A16E-AED95B4BB1AE}" destId="{C489CC5B-F8AE-4E90-8A0D-8269A87ABEC1}" srcOrd="5" destOrd="0" parTransId="{37B88F09-88BD-4314-8DF7-171AA2A9A87F}" sibTransId="{1F1994A9-AB78-4ECD-8A4F-B04640611646}"/>
    <dgm:cxn modelId="{29AF0AA2-3443-4178-81CA-A887916236CC}" type="presOf" srcId="{7E1579C6-4740-4AC5-B8AA-3D72055A1E98}" destId="{D15F002B-9F34-4060-A5DB-894EC15F490B}" srcOrd="0" destOrd="0" presId="urn:microsoft.com/office/officeart/2018/2/layout/IconVerticalSolidList"/>
    <dgm:cxn modelId="{2A49A7A5-DC68-4B99-B016-7ECED91E0C2A}" type="presOf" srcId="{78C72428-0C9C-43B9-BE83-FF41539FC162}" destId="{9989F02B-EF35-49C9-95F3-145C169790CA}" srcOrd="0" destOrd="0" presId="urn:microsoft.com/office/officeart/2018/2/layout/IconVerticalSolidList"/>
    <dgm:cxn modelId="{77497CAB-8479-4BCF-98C8-17B1053466D3}" type="presOf" srcId="{0E468CC2-E0A9-4920-88D9-441178D0E4D6}" destId="{D69756C0-FE11-4E4D-B527-1B42A6450AF7}" srcOrd="0" destOrd="0" presId="urn:microsoft.com/office/officeart/2018/2/layout/IconVerticalSolidList"/>
    <dgm:cxn modelId="{89C73DB4-019B-4467-A507-25FD769243CA}" type="presOf" srcId="{B6EDA338-F13A-499C-A963-E086CD386472}" destId="{5520753D-281D-488B-B8F9-E7294BD25F2B}" srcOrd="0" destOrd="0" presId="urn:microsoft.com/office/officeart/2018/2/layout/IconVerticalSolidList"/>
    <dgm:cxn modelId="{B63E26C7-3DE8-4A87-9607-B8039F0CA269}" srcId="{7E1579C6-4740-4AC5-B8AA-3D72055A1E98}" destId="{B0FF868E-8481-46BC-A2B5-22F8A01E5349}" srcOrd="0" destOrd="0" parTransId="{895F396D-ED0C-49BE-A443-57A583E26FF1}" sibTransId="{B56A5DFE-DCB7-44BD-9E6D-2F559F82A3E2}"/>
    <dgm:cxn modelId="{5295A4D2-E56A-4344-99A4-8F7F49DE70A1}" srcId="{6117059F-4CCB-4B5C-A16E-AED95B4BB1AE}" destId="{7E1579C6-4740-4AC5-B8AA-3D72055A1E98}" srcOrd="3" destOrd="0" parTransId="{1C06C83F-89E2-4155-A6B3-7B527BB6C902}" sibTransId="{CED012FC-BE74-4F04-A1F8-A364379EF76A}"/>
    <dgm:cxn modelId="{441697D3-C18D-4034-A6E0-68F337D924F1}" type="presOf" srcId="{C489CC5B-F8AE-4E90-8A0D-8269A87ABEC1}" destId="{E947C666-9465-44B1-8104-28E9C14ED550}" srcOrd="0" destOrd="0" presId="urn:microsoft.com/office/officeart/2018/2/layout/IconVerticalSolidList"/>
    <dgm:cxn modelId="{0E0E03E4-AFBF-4C3A-AEC5-BEC450817B54}" srcId="{6117059F-4CCB-4B5C-A16E-AED95B4BB1AE}" destId="{66E6D299-39B5-488E-BDF3-B9A1C9267652}" srcOrd="4" destOrd="0" parTransId="{965CE947-E9F1-4523-99E0-C7F7F73F6A49}" sibTransId="{948687D9-8E5D-494A-9FFA-898BCC5E9E6E}"/>
    <dgm:cxn modelId="{DCB3DFF8-816E-4BC8-BA33-9A82E6CEEA69}" type="presOf" srcId="{66E6D299-39B5-488E-BDF3-B9A1C9267652}" destId="{1CB35D11-F393-4B6F-BB47-F3DE8B26AA95}" srcOrd="0" destOrd="0" presId="urn:microsoft.com/office/officeart/2018/2/layout/IconVerticalSolidList"/>
    <dgm:cxn modelId="{09BA3CA1-A0D2-4D99-AC5D-B70243FD199C}" type="presParOf" srcId="{78C02C9D-F45F-4CA1-86EE-74DD5F7990A5}" destId="{64562A97-A758-40A1-B8BF-19C73F8717DA}" srcOrd="0" destOrd="0" presId="urn:microsoft.com/office/officeart/2018/2/layout/IconVerticalSolidList"/>
    <dgm:cxn modelId="{5571AAED-648E-4B08-9160-7C0B744D48B4}" type="presParOf" srcId="{64562A97-A758-40A1-B8BF-19C73F8717DA}" destId="{0213F464-EB09-45D8-BF05-D537A0A94E0D}" srcOrd="0" destOrd="0" presId="urn:microsoft.com/office/officeart/2018/2/layout/IconVerticalSolidList"/>
    <dgm:cxn modelId="{38CF6679-3E2F-4F7D-B547-0DD9D727B9FF}" type="presParOf" srcId="{64562A97-A758-40A1-B8BF-19C73F8717DA}" destId="{A8EABAC7-AF7E-463D-A70A-1C1A07B8FE5D}" srcOrd="1" destOrd="0" presId="urn:microsoft.com/office/officeart/2018/2/layout/IconVerticalSolidList"/>
    <dgm:cxn modelId="{E6A035D7-1026-42C8-899E-0FB3C758A4F5}" type="presParOf" srcId="{64562A97-A758-40A1-B8BF-19C73F8717DA}" destId="{1A00B3ED-02EC-4279-9046-3A01E71CF7AF}" srcOrd="2" destOrd="0" presId="urn:microsoft.com/office/officeart/2018/2/layout/IconVerticalSolidList"/>
    <dgm:cxn modelId="{7108F7C9-7767-4CD9-B56E-8C2101B51825}" type="presParOf" srcId="{64562A97-A758-40A1-B8BF-19C73F8717DA}" destId="{43C478F2-4420-48F3-BB61-19FFAC205193}" srcOrd="3" destOrd="0" presId="urn:microsoft.com/office/officeart/2018/2/layout/IconVerticalSolidList"/>
    <dgm:cxn modelId="{D5067E8E-FD58-46BD-9900-8ED17305DBB1}" type="presParOf" srcId="{64562A97-A758-40A1-B8BF-19C73F8717DA}" destId="{D69756C0-FE11-4E4D-B527-1B42A6450AF7}" srcOrd="4" destOrd="0" presId="urn:microsoft.com/office/officeart/2018/2/layout/IconVerticalSolidList"/>
    <dgm:cxn modelId="{B915EF82-7C3E-43EA-BF59-8D940BF63B3B}" type="presParOf" srcId="{78C02C9D-F45F-4CA1-86EE-74DD5F7990A5}" destId="{ECE3A34E-2FED-43DC-85EA-AF1B77EA76A0}" srcOrd="1" destOrd="0" presId="urn:microsoft.com/office/officeart/2018/2/layout/IconVerticalSolidList"/>
    <dgm:cxn modelId="{8E066B4A-83D9-4E92-A276-A6EE2CCE5983}" type="presParOf" srcId="{78C02C9D-F45F-4CA1-86EE-74DD5F7990A5}" destId="{090471EB-B16A-49D1-B43A-EB759694881F}" srcOrd="2" destOrd="0" presId="urn:microsoft.com/office/officeart/2018/2/layout/IconVerticalSolidList"/>
    <dgm:cxn modelId="{91408F97-A889-4711-950E-96954474D31A}" type="presParOf" srcId="{090471EB-B16A-49D1-B43A-EB759694881F}" destId="{AE07F622-BBA5-4BBB-8CA8-5F8E8736E5C1}" srcOrd="0" destOrd="0" presId="urn:microsoft.com/office/officeart/2018/2/layout/IconVerticalSolidList"/>
    <dgm:cxn modelId="{99510C48-E387-4BFC-AFE8-0F15CEF1E78B}" type="presParOf" srcId="{090471EB-B16A-49D1-B43A-EB759694881F}" destId="{3A321B82-02F3-4881-A45E-457C1DA84AB2}" srcOrd="1" destOrd="0" presId="urn:microsoft.com/office/officeart/2018/2/layout/IconVerticalSolidList"/>
    <dgm:cxn modelId="{CF713526-77AA-41BB-B241-A58FCC5EBB82}" type="presParOf" srcId="{090471EB-B16A-49D1-B43A-EB759694881F}" destId="{2D7A5D88-F1BA-4CD6-BF7B-66C7052E412C}" srcOrd="2" destOrd="0" presId="urn:microsoft.com/office/officeart/2018/2/layout/IconVerticalSolidList"/>
    <dgm:cxn modelId="{A3DDDBD2-9209-47F1-BBE0-64DAAF93F220}" type="presParOf" srcId="{090471EB-B16A-49D1-B43A-EB759694881F}" destId="{28F775D4-6244-448A-A6AE-0CD255222AAC}" srcOrd="3" destOrd="0" presId="urn:microsoft.com/office/officeart/2018/2/layout/IconVerticalSolidList"/>
    <dgm:cxn modelId="{3DDACEE2-239C-419D-9D34-B242697A0AE8}" type="presParOf" srcId="{090471EB-B16A-49D1-B43A-EB759694881F}" destId="{0F956AEE-2DFB-4890-B8BE-FBA23DBB12C0}" srcOrd="4" destOrd="0" presId="urn:microsoft.com/office/officeart/2018/2/layout/IconVerticalSolidList"/>
    <dgm:cxn modelId="{C82C8053-E51D-4F60-95C8-E471D1CCF195}" type="presParOf" srcId="{78C02C9D-F45F-4CA1-86EE-74DD5F7990A5}" destId="{4514EBBD-1337-47C0-ABBB-BF74A629A1E3}" srcOrd="3" destOrd="0" presId="urn:microsoft.com/office/officeart/2018/2/layout/IconVerticalSolidList"/>
    <dgm:cxn modelId="{1F40B6A0-D3CD-4D3C-AD87-FD6094BE52A8}" type="presParOf" srcId="{78C02C9D-F45F-4CA1-86EE-74DD5F7990A5}" destId="{49E6D14D-3BF7-4AFD-8259-4D7F40345E7B}" srcOrd="4" destOrd="0" presId="urn:microsoft.com/office/officeart/2018/2/layout/IconVerticalSolidList"/>
    <dgm:cxn modelId="{E05D66BB-DE30-4DDD-BF93-CB86D14EFA35}" type="presParOf" srcId="{49E6D14D-3BF7-4AFD-8259-4D7F40345E7B}" destId="{3CAA5CDC-FA05-4F96-AD97-4EE6A97ED121}" srcOrd="0" destOrd="0" presId="urn:microsoft.com/office/officeart/2018/2/layout/IconVerticalSolidList"/>
    <dgm:cxn modelId="{6D9AE38D-BAEB-4ED3-BBB0-87419B7F5555}" type="presParOf" srcId="{49E6D14D-3BF7-4AFD-8259-4D7F40345E7B}" destId="{271FB63F-B07B-425F-8DED-6170CCFEE6CB}" srcOrd="1" destOrd="0" presId="urn:microsoft.com/office/officeart/2018/2/layout/IconVerticalSolidList"/>
    <dgm:cxn modelId="{77A2A44E-C5A5-4ABE-AE72-57CFDDB9D8BD}" type="presParOf" srcId="{49E6D14D-3BF7-4AFD-8259-4D7F40345E7B}" destId="{F6B60D6C-5360-4594-BA74-50BDE4CA0EB7}" srcOrd="2" destOrd="0" presId="urn:microsoft.com/office/officeart/2018/2/layout/IconVerticalSolidList"/>
    <dgm:cxn modelId="{E77E6A85-6FFF-437D-B5D0-B6C83BEB7C06}" type="presParOf" srcId="{49E6D14D-3BF7-4AFD-8259-4D7F40345E7B}" destId="{B2DCB6C9-D103-4D9B-88F4-2EB4887F3CF2}" srcOrd="3" destOrd="0" presId="urn:microsoft.com/office/officeart/2018/2/layout/IconVerticalSolidList"/>
    <dgm:cxn modelId="{08762F09-7081-4D69-B137-AB5296B114D6}" type="presParOf" srcId="{49E6D14D-3BF7-4AFD-8259-4D7F40345E7B}" destId="{5520753D-281D-488B-B8F9-E7294BD25F2B}" srcOrd="4" destOrd="0" presId="urn:microsoft.com/office/officeart/2018/2/layout/IconVerticalSolidList"/>
    <dgm:cxn modelId="{91C42F03-B755-4F1D-902F-7470846AB2E3}" type="presParOf" srcId="{78C02C9D-F45F-4CA1-86EE-74DD5F7990A5}" destId="{646F886D-052E-422C-BB07-4642A48625CF}" srcOrd="5" destOrd="0" presId="urn:microsoft.com/office/officeart/2018/2/layout/IconVerticalSolidList"/>
    <dgm:cxn modelId="{A9393B21-3695-4181-A70C-53F0F2DEB6BF}" type="presParOf" srcId="{78C02C9D-F45F-4CA1-86EE-74DD5F7990A5}" destId="{75A914C0-C6F6-4CA7-B272-448E790D06D9}" srcOrd="6" destOrd="0" presId="urn:microsoft.com/office/officeart/2018/2/layout/IconVerticalSolidList"/>
    <dgm:cxn modelId="{C2C0A339-09F2-4819-BCCF-0A39592B8736}" type="presParOf" srcId="{75A914C0-C6F6-4CA7-B272-448E790D06D9}" destId="{9D03C2BB-C46A-46E9-BB08-21100AB8EA67}" srcOrd="0" destOrd="0" presId="urn:microsoft.com/office/officeart/2018/2/layout/IconVerticalSolidList"/>
    <dgm:cxn modelId="{DDCBF3A7-208D-4133-8702-860DB0E07AFC}" type="presParOf" srcId="{75A914C0-C6F6-4CA7-B272-448E790D06D9}" destId="{45766BBD-0BDC-4203-950C-536570E98C7C}" srcOrd="1" destOrd="0" presId="urn:microsoft.com/office/officeart/2018/2/layout/IconVerticalSolidList"/>
    <dgm:cxn modelId="{190F641A-A363-45D3-9CCC-748F8BEF7171}" type="presParOf" srcId="{75A914C0-C6F6-4CA7-B272-448E790D06D9}" destId="{40C20AA3-458D-4003-92A6-E1EA9E12F4C2}" srcOrd="2" destOrd="0" presId="urn:microsoft.com/office/officeart/2018/2/layout/IconVerticalSolidList"/>
    <dgm:cxn modelId="{7834BA65-BACB-4993-9230-5A6AC2AE46EA}" type="presParOf" srcId="{75A914C0-C6F6-4CA7-B272-448E790D06D9}" destId="{D15F002B-9F34-4060-A5DB-894EC15F490B}" srcOrd="3" destOrd="0" presId="urn:microsoft.com/office/officeart/2018/2/layout/IconVerticalSolidList"/>
    <dgm:cxn modelId="{633A4280-F0BA-4A2A-AE7D-B8D1993831E9}" type="presParOf" srcId="{75A914C0-C6F6-4CA7-B272-448E790D06D9}" destId="{D23A5F05-B49A-4121-BC7E-566E509DA1AD}" srcOrd="4" destOrd="0" presId="urn:microsoft.com/office/officeart/2018/2/layout/IconVerticalSolidList"/>
    <dgm:cxn modelId="{BC6725DB-94D9-4970-AF1E-5C7C37C4E041}" type="presParOf" srcId="{78C02C9D-F45F-4CA1-86EE-74DD5F7990A5}" destId="{3FFB5ABC-102E-42EE-8319-136EE57F4F6E}" srcOrd="7" destOrd="0" presId="urn:microsoft.com/office/officeart/2018/2/layout/IconVerticalSolidList"/>
    <dgm:cxn modelId="{9B27FD7A-8041-46DD-AAF9-8F712D2170B7}" type="presParOf" srcId="{78C02C9D-F45F-4CA1-86EE-74DD5F7990A5}" destId="{5CF37128-F871-4C92-988F-B269010C3FCB}" srcOrd="8" destOrd="0" presId="urn:microsoft.com/office/officeart/2018/2/layout/IconVerticalSolidList"/>
    <dgm:cxn modelId="{46BF2295-D9D8-4E30-8A2A-0F1D8A96D7EB}" type="presParOf" srcId="{5CF37128-F871-4C92-988F-B269010C3FCB}" destId="{011FEC28-9444-4E6D-954A-D27DE7E489EB}" srcOrd="0" destOrd="0" presId="urn:microsoft.com/office/officeart/2018/2/layout/IconVerticalSolidList"/>
    <dgm:cxn modelId="{42048E1D-E635-4E00-8043-27F6F01D8EA4}" type="presParOf" srcId="{5CF37128-F871-4C92-988F-B269010C3FCB}" destId="{60DF64AE-B83B-440E-BFFC-0C3C8FC5E6CC}" srcOrd="1" destOrd="0" presId="urn:microsoft.com/office/officeart/2018/2/layout/IconVerticalSolidList"/>
    <dgm:cxn modelId="{3BFA9417-E002-4501-ADCB-A9972108774B}" type="presParOf" srcId="{5CF37128-F871-4C92-988F-B269010C3FCB}" destId="{18FBC395-BD35-4054-8B52-3BA9D86F0EF8}" srcOrd="2" destOrd="0" presId="urn:microsoft.com/office/officeart/2018/2/layout/IconVerticalSolidList"/>
    <dgm:cxn modelId="{3E661AB3-E838-4EB5-A6AE-29205D65F131}" type="presParOf" srcId="{5CF37128-F871-4C92-988F-B269010C3FCB}" destId="{1CB35D11-F393-4B6F-BB47-F3DE8B26AA95}" srcOrd="3" destOrd="0" presId="urn:microsoft.com/office/officeart/2018/2/layout/IconVerticalSolidList"/>
    <dgm:cxn modelId="{1EB1B749-908F-4DFE-91BF-DD8369781478}" type="presParOf" srcId="{5CF37128-F871-4C92-988F-B269010C3FCB}" destId="{9989F02B-EF35-49C9-95F3-145C169790CA}" srcOrd="4" destOrd="0" presId="urn:microsoft.com/office/officeart/2018/2/layout/IconVerticalSolidList"/>
    <dgm:cxn modelId="{E4330F6E-4496-4D14-A045-1E8AA62AC321}" type="presParOf" srcId="{78C02C9D-F45F-4CA1-86EE-74DD5F7990A5}" destId="{2B541E3D-6D7F-4C54-ADE7-F42D91DA16F7}" srcOrd="9" destOrd="0" presId="urn:microsoft.com/office/officeart/2018/2/layout/IconVerticalSolidList"/>
    <dgm:cxn modelId="{D5A50427-B6C8-42A3-95EA-E236DC7F7C76}" type="presParOf" srcId="{78C02C9D-F45F-4CA1-86EE-74DD5F7990A5}" destId="{606A39EF-46F6-477B-A98C-C164ABAEB399}" srcOrd="10" destOrd="0" presId="urn:microsoft.com/office/officeart/2018/2/layout/IconVerticalSolidList"/>
    <dgm:cxn modelId="{20C11686-7B93-4CDC-BA32-04624FE6EECB}" type="presParOf" srcId="{606A39EF-46F6-477B-A98C-C164ABAEB399}" destId="{D88F0A63-86FA-4AB4-86B1-3D3DB3F53F93}" srcOrd="0" destOrd="0" presId="urn:microsoft.com/office/officeart/2018/2/layout/IconVerticalSolidList"/>
    <dgm:cxn modelId="{9E1BDC71-6955-4008-94E5-ED1A2C2C1220}" type="presParOf" srcId="{606A39EF-46F6-477B-A98C-C164ABAEB399}" destId="{C106CF58-2B90-4ADF-8CB6-E545AC136691}" srcOrd="1" destOrd="0" presId="urn:microsoft.com/office/officeart/2018/2/layout/IconVerticalSolidList"/>
    <dgm:cxn modelId="{229A2F22-9BE9-48F6-A051-948E1D21AD01}" type="presParOf" srcId="{606A39EF-46F6-477B-A98C-C164ABAEB399}" destId="{B90D8117-463B-4212-AB38-0E4CF8FFF63A}" srcOrd="2" destOrd="0" presId="urn:microsoft.com/office/officeart/2018/2/layout/IconVerticalSolidList"/>
    <dgm:cxn modelId="{8C5C0B64-BCBF-4212-AE7D-3F114C3F5AA1}" type="presParOf" srcId="{606A39EF-46F6-477B-A98C-C164ABAEB399}" destId="{E947C666-9465-44B1-8104-28E9C14ED550}" srcOrd="3" destOrd="0" presId="urn:microsoft.com/office/officeart/2018/2/layout/IconVerticalSolidList"/>
    <dgm:cxn modelId="{F4041D5D-1C65-4398-ADAF-B0DB38B9A325}" type="presParOf" srcId="{606A39EF-46F6-477B-A98C-C164ABAEB399}" destId="{FD4C3C20-0885-4B5D-AA53-69754283713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845731-543B-43C0-84E5-8E3B61E9CA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F625F5-3DB8-4579-8A32-80094F6AC3B9}">
      <dgm:prSet/>
      <dgm:spPr/>
      <dgm:t>
        <a:bodyPr/>
        <a:lstStyle/>
        <a:p>
          <a:pPr>
            <a:lnSpc>
              <a:spcPct val="100000"/>
            </a:lnSpc>
          </a:pPr>
          <a:r>
            <a:rPr lang="en-US" dirty="0"/>
            <a:t>GitHub Codespaces</a:t>
          </a:r>
        </a:p>
      </dgm:t>
    </dgm:pt>
    <dgm:pt modelId="{8EE93E5B-D833-43B3-AD4D-BBBA6C1EB177}" type="parTrans" cxnId="{734C68AF-7CFE-4E72-96C2-22DCA6108529}">
      <dgm:prSet/>
      <dgm:spPr/>
      <dgm:t>
        <a:bodyPr/>
        <a:lstStyle/>
        <a:p>
          <a:endParaRPr lang="en-US"/>
        </a:p>
      </dgm:t>
    </dgm:pt>
    <dgm:pt modelId="{C3B15257-1229-4A07-9B84-DB8A9099FD2F}" type="sibTrans" cxnId="{734C68AF-7CFE-4E72-96C2-22DCA6108529}">
      <dgm:prSet/>
      <dgm:spPr/>
      <dgm:t>
        <a:bodyPr/>
        <a:lstStyle/>
        <a:p>
          <a:endParaRPr lang="en-US"/>
        </a:p>
      </dgm:t>
    </dgm:pt>
    <dgm:pt modelId="{C159ABC3-9341-4E5D-ADD2-383A7A48DB32}">
      <dgm:prSet/>
      <dgm:spPr/>
      <dgm:t>
        <a:bodyPr/>
        <a:lstStyle/>
        <a:p>
          <a:pPr>
            <a:lnSpc>
              <a:spcPct val="100000"/>
            </a:lnSpc>
          </a:pPr>
          <a:r>
            <a:rPr lang="en-US" dirty="0"/>
            <a:t>Azure Boards</a:t>
          </a:r>
        </a:p>
      </dgm:t>
    </dgm:pt>
    <dgm:pt modelId="{9B85753F-1FC8-443B-8ACE-9ABBF1C7E82F}" type="parTrans" cxnId="{C2018DDE-978D-45B6-A08D-12E2EA503DD3}">
      <dgm:prSet/>
      <dgm:spPr/>
      <dgm:t>
        <a:bodyPr/>
        <a:lstStyle/>
        <a:p>
          <a:endParaRPr lang="en-US"/>
        </a:p>
      </dgm:t>
    </dgm:pt>
    <dgm:pt modelId="{0C2D02A7-833F-451D-B31F-900B783E15C6}" type="sibTrans" cxnId="{C2018DDE-978D-45B6-A08D-12E2EA503DD3}">
      <dgm:prSet/>
      <dgm:spPr/>
      <dgm:t>
        <a:bodyPr/>
        <a:lstStyle/>
        <a:p>
          <a:endParaRPr lang="en-US"/>
        </a:p>
      </dgm:t>
    </dgm:pt>
    <dgm:pt modelId="{FAAC2CB4-86E1-4E34-A471-BA35CD8E8512}" type="pres">
      <dgm:prSet presAssocID="{35845731-543B-43C0-84E5-8E3B61E9CABA}" presName="root" presStyleCnt="0">
        <dgm:presLayoutVars>
          <dgm:dir/>
          <dgm:resizeHandles val="exact"/>
        </dgm:presLayoutVars>
      </dgm:prSet>
      <dgm:spPr/>
    </dgm:pt>
    <dgm:pt modelId="{5F69AAA5-17F8-4794-A0A5-0CA8A62DD556}" type="pres">
      <dgm:prSet presAssocID="{4AF625F5-3DB8-4579-8A32-80094F6AC3B9}" presName="compNode" presStyleCnt="0"/>
      <dgm:spPr/>
    </dgm:pt>
    <dgm:pt modelId="{286D4EA3-C179-476C-A0D7-0EA9C44C7722}" type="pres">
      <dgm:prSet presAssocID="{4AF625F5-3DB8-4579-8A32-80094F6AC3B9}" presName="bgRect" presStyleLbl="bgShp" presStyleIdx="0" presStyleCnt="2"/>
      <dgm:spPr>
        <a:noFill/>
      </dgm:spPr>
    </dgm:pt>
    <dgm:pt modelId="{DB81FD16-78F0-4E10-AAA2-5522E1385E45}" type="pres">
      <dgm:prSet presAssocID="{4AF625F5-3DB8-4579-8A32-80094F6AC3B9}"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Checkmark"/>
        </a:ext>
      </dgm:extLst>
    </dgm:pt>
    <dgm:pt modelId="{A9219C48-38EE-4018-9AB1-880828905357}" type="pres">
      <dgm:prSet presAssocID="{4AF625F5-3DB8-4579-8A32-80094F6AC3B9}" presName="spaceRect" presStyleCnt="0"/>
      <dgm:spPr/>
    </dgm:pt>
    <dgm:pt modelId="{72CA8408-CDDC-41E2-9898-C9E3BCBCDDAC}" type="pres">
      <dgm:prSet presAssocID="{4AF625F5-3DB8-4579-8A32-80094F6AC3B9}" presName="parTx" presStyleLbl="revTx" presStyleIdx="0" presStyleCnt="2">
        <dgm:presLayoutVars>
          <dgm:chMax val="0"/>
          <dgm:chPref val="0"/>
        </dgm:presLayoutVars>
      </dgm:prSet>
      <dgm:spPr/>
    </dgm:pt>
    <dgm:pt modelId="{809F9C92-4A40-4556-89D0-95BCF41C501E}" type="pres">
      <dgm:prSet presAssocID="{C3B15257-1229-4A07-9B84-DB8A9099FD2F}" presName="sibTrans" presStyleCnt="0"/>
      <dgm:spPr/>
    </dgm:pt>
    <dgm:pt modelId="{01BDACFC-FF09-4D71-B448-265885C6759A}" type="pres">
      <dgm:prSet presAssocID="{C159ABC3-9341-4E5D-ADD2-383A7A48DB32}" presName="compNode" presStyleCnt="0"/>
      <dgm:spPr/>
    </dgm:pt>
    <dgm:pt modelId="{8BE8610C-2F0F-404A-9AEF-9AC3F5E65755}" type="pres">
      <dgm:prSet presAssocID="{C159ABC3-9341-4E5D-ADD2-383A7A48DB32}" presName="bgRect" presStyleLbl="bgShp" presStyleIdx="1" presStyleCnt="2"/>
      <dgm:spPr>
        <a:noFill/>
      </dgm:spPr>
    </dgm:pt>
    <dgm:pt modelId="{ACC513C6-EC85-41F9-8DAC-2AF70D3BD470}" type="pres">
      <dgm:prSet presAssocID="{C159ABC3-9341-4E5D-ADD2-383A7A48DB32}" presName="iconRect" presStyleLbl="node1" presStyleIdx="1" presStyleCnt="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Monitor"/>
        </a:ext>
      </dgm:extLst>
    </dgm:pt>
    <dgm:pt modelId="{005817E0-0F5A-4206-80B8-9BCC8AB87977}" type="pres">
      <dgm:prSet presAssocID="{C159ABC3-9341-4E5D-ADD2-383A7A48DB32}" presName="spaceRect" presStyleCnt="0"/>
      <dgm:spPr/>
    </dgm:pt>
    <dgm:pt modelId="{F77160E3-5A75-4F97-B568-973F3EAF8E4E}" type="pres">
      <dgm:prSet presAssocID="{C159ABC3-9341-4E5D-ADD2-383A7A48DB32}" presName="parTx" presStyleLbl="revTx" presStyleIdx="1" presStyleCnt="2">
        <dgm:presLayoutVars>
          <dgm:chMax val="0"/>
          <dgm:chPref val="0"/>
        </dgm:presLayoutVars>
      </dgm:prSet>
      <dgm:spPr/>
    </dgm:pt>
  </dgm:ptLst>
  <dgm:cxnLst>
    <dgm:cxn modelId="{72CC7A05-CAD5-4C05-8ACE-4F4DB65A6DE2}" type="presOf" srcId="{4AF625F5-3DB8-4579-8A32-80094F6AC3B9}" destId="{72CA8408-CDDC-41E2-9898-C9E3BCBCDDAC}" srcOrd="0" destOrd="0" presId="urn:microsoft.com/office/officeart/2018/2/layout/IconVerticalSolidList"/>
    <dgm:cxn modelId="{8CA8AA73-4076-438F-A9DE-0E4EB2A50798}" type="presOf" srcId="{35845731-543B-43C0-84E5-8E3B61E9CABA}" destId="{FAAC2CB4-86E1-4E34-A471-BA35CD8E8512}" srcOrd="0" destOrd="0" presId="urn:microsoft.com/office/officeart/2018/2/layout/IconVerticalSolidList"/>
    <dgm:cxn modelId="{734C68AF-7CFE-4E72-96C2-22DCA6108529}" srcId="{35845731-543B-43C0-84E5-8E3B61E9CABA}" destId="{4AF625F5-3DB8-4579-8A32-80094F6AC3B9}" srcOrd="0" destOrd="0" parTransId="{8EE93E5B-D833-43B3-AD4D-BBBA6C1EB177}" sibTransId="{C3B15257-1229-4A07-9B84-DB8A9099FD2F}"/>
    <dgm:cxn modelId="{C2018DDE-978D-45B6-A08D-12E2EA503DD3}" srcId="{35845731-543B-43C0-84E5-8E3B61E9CABA}" destId="{C159ABC3-9341-4E5D-ADD2-383A7A48DB32}" srcOrd="1" destOrd="0" parTransId="{9B85753F-1FC8-443B-8ACE-9ABBF1C7E82F}" sibTransId="{0C2D02A7-833F-451D-B31F-900B783E15C6}"/>
    <dgm:cxn modelId="{B7FE84E9-BF4F-46EC-B1C5-6C3435CD7346}" type="presOf" srcId="{C159ABC3-9341-4E5D-ADD2-383A7A48DB32}" destId="{F77160E3-5A75-4F97-B568-973F3EAF8E4E}" srcOrd="0" destOrd="0" presId="urn:microsoft.com/office/officeart/2018/2/layout/IconVerticalSolidList"/>
    <dgm:cxn modelId="{5EDE25E7-381E-45F4-B455-DA1AAD93DDB1}" type="presParOf" srcId="{FAAC2CB4-86E1-4E34-A471-BA35CD8E8512}" destId="{5F69AAA5-17F8-4794-A0A5-0CA8A62DD556}" srcOrd="0" destOrd="0" presId="urn:microsoft.com/office/officeart/2018/2/layout/IconVerticalSolidList"/>
    <dgm:cxn modelId="{E9F5579A-AF9F-4CAA-8142-401F2345DC03}" type="presParOf" srcId="{5F69AAA5-17F8-4794-A0A5-0CA8A62DD556}" destId="{286D4EA3-C179-476C-A0D7-0EA9C44C7722}" srcOrd="0" destOrd="0" presId="urn:microsoft.com/office/officeart/2018/2/layout/IconVerticalSolidList"/>
    <dgm:cxn modelId="{8AC267A8-F55F-458D-ACDA-648AEA04D183}" type="presParOf" srcId="{5F69AAA5-17F8-4794-A0A5-0CA8A62DD556}" destId="{DB81FD16-78F0-4E10-AAA2-5522E1385E45}" srcOrd="1" destOrd="0" presId="urn:microsoft.com/office/officeart/2018/2/layout/IconVerticalSolidList"/>
    <dgm:cxn modelId="{EE9187D0-A302-44A5-B022-C170993446A4}" type="presParOf" srcId="{5F69AAA5-17F8-4794-A0A5-0CA8A62DD556}" destId="{A9219C48-38EE-4018-9AB1-880828905357}" srcOrd="2" destOrd="0" presId="urn:microsoft.com/office/officeart/2018/2/layout/IconVerticalSolidList"/>
    <dgm:cxn modelId="{59D78608-39FC-49DB-8337-E954858E1E87}" type="presParOf" srcId="{5F69AAA5-17F8-4794-A0A5-0CA8A62DD556}" destId="{72CA8408-CDDC-41E2-9898-C9E3BCBCDDAC}" srcOrd="3" destOrd="0" presId="urn:microsoft.com/office/officeart/2018/2/layout/IconVerticalSolidList"/>
    <dgm:cxn modelId="{51940AB4-54E5-4A77-815A-7B420CBD50B1}" type="presParOf" srcId="{FAAC2CB4-86E1-4E34-A471-BA35CD8E8512}" destId="{809F9C92-4A40-4556-89D0-95BCF41C501E}" srcOrd="1" destOrd="0" presId="urn:microsoft.com/office/officeart/2018/2/layout/IconVerticalSolidList"/>
    <dgm:cxn modelId="{FAA7CDCC-2B02-4516-A5FF-BC6C377C8052}" type="presParOf" srcId="{FAAC2CB4-86E1-4E34-A471-BA35CD8E8512}" destId="{01BDACFC-FF09-4D71-B448-265885C6759A}" srcOrd="2" destOrd="0" presId="urn:microsoft.com/office/officeart/2018/2/layout/IconVerticalSolidList"/>
    <dgm:cxn modelId="{AE35F592-FAE5-47B5-AA9B-793F19288F34}" type="presParOf" srcId="{01BDACFC-FF09-4D71-B448-265885C6759A}" destId="{8BE8610C-2F0F-404A-9AEF-9AC3F5E65755}" srcOrd="0" destOrd="0" presId="urn:microsoft.com/office/officeart/2018/2/layout/IconVerticalSolidList"/>
    <dgm:cxn modelId="{B608A73E-44E0-475E-9F36-D250E52839E0}" type="presParOf" srcId="{01BDACFC-FF09-4D71-B448-265885C6759A}" destId="{ACC513C6-EC85-41F9-8DAC-2AF70D3BD470}" srcOrd="1" destOrd="0" presId="urn:microsoft.com/office/officeart/2018/2/layout/IconVerticalSolidList"/>
    <dgm:cxn modelId="{362E131E-E8C8-4954-9B72-AC6866ED5DBF}" type="presParOf" srcId="{01BDACFC-FF09-4D71-B448-265885C6759A}" destId="{005817E0-0F5A-4206-80B8-9BCC8AB87977}" srcOrd="2" destOrd="0" presId="urn:microsoft.com/office/officeart/2018/2/layout/IconVerticalSolidList"/>
    <dgm:cxn modelId="{D1FC8900-DF44-4347-8C50-797BD5E29A26}" type="presParOf" srcId="{01BDACFC-FF09-4D71-B448-265885C6759A}" destId="{F77160E3-5A75-4F97-B568-973F3EAF8E4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845731-543B-43C0-84E5-8E3B61E9CA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F625F5-3DB8-4579-8A32-80094F6AC3B9}">
      <dgm:prSet/>
      <dgm:spPr/>
      <dgm:t>
        <a:bodyPr/>
        <a:lstStyle/>
        <a:p>
          <a:r>
            <a:rPr lang="en-US" dirty="0"/>
            <a:t>GitHub Codespaces</a:t>
          </a:r>
        </a:p>
      </dgm:t>
    </dgm:pt>
    <dgm:pt modelId="{8EE93E5B-D833-43B3-AD4D-BBBA6C1EB177}" type="parTrans" cxnId="{734C68AF-7CFE-4E72-96C2-22DCA6108529}">
      <dgm:prSet/>
      <dgm:spPr/>
      <dgm:t>
        <a:bodyPr/>
        <a:lstStyle/>
        <a:p>
          <a:endParaRPr lang="en-US"/>
        </a:p>
      </dgm:t>
    </dgm:pt>
    <dgm:pt modelId="{C3B15257-1229-4A07-9B84-DB8A9099FD2F}" type="sibTrans" cxnId="{734C68AF-7CFE-4E72-96C2-22DCA6108529}">
      <dgm:prSet/>
      <dgm:spPr/>
      <dgm:t>
        <a:bodyPr/>
        <a:lstStyle/>
        <a:p>
          <a:endParaRPr lang="en-US"/>
        </a:p>
      </dgm:t>
    </dgm:pt>
    <dgm:pt modelId="{C159ABC3-9341-4E5D-ADD2-383A7A48DB32}">
      <dgm:prSet/>
      <dgm:spPr/>
      <dgm:t>
        <a:bodyPr/>
        <a:lstStyle/>
        <a:p>
          <a:r>
            <a:rPr lang="en-US" dirty="0"/>
            <a:t>Visual Studio Code</a:t>
          </a:r>
        </a:p>
      </dgm:t>
    </dgm:pt>
    <dgm:pt modelId="{9B85753F-1FC8-443B-8ACE-9ABBF1C7E82F}" type="parTrans" cxnId="{C2018DDE-978D-45B6-A08D-12E2EA503DD3}">
      <dgm:prSet/>
      <dgm:spPr/>
      <dgm:t>
        <a:bodyPr/>
        <a:lstStyle/>
        <a:p>
          <a:endParaRPr lang="en-US"/>
        </a:p>
      </dgm:t>
    </dgm:pt>
    <dgm:pt modelId="{0C2D02A7-833F-451D-B31F-900B783E15C6}" type="sibTrans" cxnId="{C2018DDE-978D-45B6-A08D-12E2EA503DD3}">
      <dgm:prSet/>
      <dgm:spPr/>
      <dgm:t>
        <a:bodyPr/>
        <a:lstStyle/>
        <a:p>
          <a:endParaRPr lang="en-US"/>
        </a:p>
      </dgm:t>
    </dgm:pt>
    <dgm:pt modelId="{A203A382-3BE3-48D7-B6F6-691193922CDC}">
      <dgm:prSet/>
      <dgm:spPr/>
      <dgm:t>
        <a:bodyPr/>
        <a:lstStyle/>
        <a:p>
          <a:r>
            <a:rPr lang="en-US" dirty="0"/>
            <a:t>GitHub Flow. Make a branch</a:t>
          </a:r>
        </a:p>
      </dgm:t>
    </dgm:pt>
    <dgm:pt modelId="{C8A0A8D3-07DF-4B70-BA90-181378CC9DB7}" type="parTrans" cxnId="{3D0AD6B3-A992-473C-86B8-0057DCF57D53}">
      <dgm:prSet/>
      <dgm:spPr/>
      <dgm:t>
        <a:bodyPr/>
        <a:lstStyle/>
        <a:p>
          <a:endParaRPr lang="en-US"/>
        </a:p>
      </dgm:t>
    </dgm:pt>
    <dgm:pt modelId="{1B96B3BD-A920-4A3F-98C2-18CD574AB357}" type="sibTrans" cxnId="{3D0AD6B3-A992-473C-86B8-0057DCF57D53}">
      <dgm:prSet/>
      <dgm:spPr/>
      <dgm:t>
        <a:bodyPr/>
        <a:lstStyle/>
        <a:p>
          <a:endParaRPr lang="en-US"/>
        </a:p>
      </dgm:t>
    </dgm:pt>
    <dgm:pt modelId="{FAAC2CB4-86E1-4E34-A471-BA35CD8E8512}" type="pres">
      <dgm:prSet presAssocID="{35845731-543B-43C0-84E5-8E3B61E9CABA}" presName="root" presStyleCnt="0">
        <dgm:presLayoutVars>
          <dgm:dir/>
          <dgm:resizeHandles val="exact"/>
        </dgm:presLayoutVars>
      </dgm:prSet>
      <dgm:spPr/>
    </dgm:pt>
    <dgm:pt modelId="{5F69AAA5-17F8-4794-A0A5-0CA8A62DD556}" type="pres">
      <dgm:prSet presAssocID="{4AF625F5-3DB8-4579-8A32-80094F6AC3B9}" presName="compNode" presStyleCnt="0"/>
      <dgm:spPr/>
    </dgm:pt>
    <dgm:pt modelId="{286D4EA3-C179-476C-A0D7-0EA9C44C7722}" type="pres">
      <dgm:prSet presAssocID="{4AF625F5-3DB8-4579-8A32-80094F6AC3B9}" presName="bgRect" presStyleLbl="bgShp" presStyleIdx="0" presStyleCnt="3"/>
      <dgm:spPr>
        <a:noFill/>
      </dgm:spPr>
    </dgm:pt>
    <dgm:pt modelId="{DB81FD16-78F0-4E10-AAA2-5522E1385E45}" type="pres">
      <dgm:prSet presAssocID="{4AF625F5-3DB8-4579-8A32-80094F6AC3B9}"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Checkmark"/>
        </a:ext>
      </dgm:extLst>
    </dgm:pt>
    <dgm:pt modelId="{A9219C48-38EE-4018-9AB1-880828905357}" type="pres">
      <dgm:prSet presAssocID="{4AF625F5-3DB8-4579-8A32-80094F6AC3B9}" presName="spaceRect" presStyleCnt="0"/>
      <dgm:spPr/>
    </dgm:pt>
    <dgm:pt modelId="{72CA8408-CDDC-41E2-9898-C9E3BCBCDDAC}" type="pres">
      <dgm:prSet presAssocID="{4AF625F5-3DB8-4579-8A32-80094F6AC3B9}" presName="parTx" presStyleLbl="revTx" presStyleIdx="0" presStyleCnt="3">
        <dgm:presLayoutVars>
          <dgm:chMax val="0"/>
          <dgm:chPref val="0"/>
        </dgm:presLayoutVars>
      </dgm:prSet>
      <dgm:spPr/>
    </dgm:pt>
    <dgm:pt modelId="{809F9C92-4A40-4556-89D0-95BCF41C501E}" type="pres">
      <dgm:prSet presAssocID="{C3B15257-1229-4A07-9B84-DB8A9099FD2F}" presName="sibTrans" presStyleCnt="0"/>
      <dgm:spPr/>
    </dgm:pt>
    <dgm:pt modelId="{01BDACFC-FF09-4D71-B448-265885C6759A}" type="pres">
      <dgm:prSet presAssocID="{C159ABC3-9341-4E5D-ADD2-383A7A48DB32}" presName="compNode" presStyleCnt="0"/>
      <dgm:spPr/>
    </dgm:pt>
    <dgm:pt modelId="{8BE8610C-2F0F-404A-9AEF-9AC3F5E65755}" type="pres">
      <dgm:prSet presAssocID="{C159ABC3-9341-4E5D-ADD2-383A7A48DB32}" presName="bgRect" presStyleLbl="bgShp" presStyleIdx="1" presStyleCnt="3"/>
      <dgm:spPr>
        <a:noFill/>
      </dgm:spPr>
    </dgm:pt>
    <dgm:pt modelId="{ACC513C6-EC85-41F9-8DAC-2AF70D3BD470}" type="pres">
      <dgm:prSet presAssocID="{C159ABC3-9341-4E5D-ADD2-383A7A48DB32}" presName="iconRect" presStyleLbl="node1" presStyleIdx="1" presStyleCnt="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Monitor"/>
        </a:ext>
      </dgm:extLst>
    </dgm:pt>
    <dgm:pt modelId="{005817E0-0F5A-4206-80B8-9BCC8AB87977}" type="pres">
      <dgm:prSet presAssocID="{C159ABC3-9341-4E5D-ADD2-383A7A48DB32}" presName="spaceRect" presStyleCnt="0"/>
      <dgm:spPr/>
    </dgm:pt>
    <dgm:pt modelId="{F77160E3-5A75-4F97-B568-973F3EAF8E4E}" type="pres">
      <dgm:prSet presAssocID="{C159ABC3-9341-4E5D-ADD2-383A7A48DB32}" presName="parTx" presStyleLbl="revTx" presStyleIdx="1" presStyleCnt="3">
        <dgm:presLayoutVars>
          <dgm:chMax val="0"/>
          <dgm:chPref val="0"/>
        </dgm:presLayoutVars>
      </dgm:prSet>
      <dgm:spPr/>
    </dgm:pt>
    <dgm:pt modelId="{8C4D1D10-B93E-4E97-BC73-8D3586323620}" type="pres">
      <dgm:prSet presAssocID="{0C2D02A7-833F-451D-B31F-900B783E15C6}" presName="sibTrans" presStyleCnt="0"/>
      <dgm:spPr/>
    </dgm:pt>
    <dgm:pt modelId="{2322C2FF-FBAF-488F-B1E3-B9E5101C7099}" type="pres">
      <dgm:prSet presAssocID="{A203A382-3BE3-48D7-B6F6-691193922CDC}" presName="compNode" presStyleCnt="0"/>
      <dgm:spPr/>
    </dgm:pt>
    <dgm:pt modelId="{25EB12C3-F97D-4D90-922A-8008E2C65294}" type="pres">
      <dgm:prSet presAssocID="{A203A382-3BE3-48D7-B6F6-691193922CDC}" presName="bgRect" presStyleLbl="bgShp" presStyleIdx="2" presStyleCnt="3"/>
      <dgm:spPr>
        <a:noFill/>
      </dgm:spPr>
    </dgm:pt>
    <dgm:pt modelId="{0BCA22D3-BC7E-4220-AEE7-E9958062A9FA}" type="pres">
      <dgm:prSet presAssocID="{A203A382-3BE3-48D7-B6F6-691193922CDC}" presName="iconRect" presStyleLbl="node1" presStyleIdx="2" presStyleCnt="3"/>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Shredder"/>
        </a:ext>
      </dgm:extLst>
    </dgm:pt>
    <dgm:pt modelId="{A319AB9F-C03E-408D-BB4F-6E45BCE859F4}" type="pres">
      <dgm:prSet presAssocID="{A203A382-3BE3-48D7-B6F6-691193922CDC}" presName="spaceRect" presStyleCnt="0"/>
      <dgm:spPr/>
    </dgm:pt>
    <dgm:pt modelId="{8897092B-453D-4C79-B006-E5A21B09B6F8}" type="pres">
      <dgm:prSet presAssocID="{A203A382-3BE3-48D7-B6F6-691193922CDC}" presName="parTx" presStyleLbl="revTx" presStyleIdx="2" presStyleCnt="3">
        <dgm:presLayoutVars>
          <dgm:chMax val="0"/>
          <dgm:chPref val="0"/>
        </dgm:presLayoutVars>
      </dgm:prSet>
      <dgm:spPr/>
    </dgm:pt>
  </dgm:ptLst>
  <dgm:cxnLst>
    <dgm:cxn modelId="{72CC7A05-CAD5-4C05-8ACE-4F4DB65A6DE2}" type="presOf" srcId="{4AF625F5-3DB8-4579-8A32-80094F6AC3B9}" destId="{72CA8408-CDDC-41E2-9898-C9E3BCBCDDAC}" srcOrd="0" destOrd="0" presId="urn:microsoft.com/office/officeart/2018/2/layout/IconVerticalSolidList"/>
    <dgm:cxn modelId="{FA804F21-DFB1-4DDB-8FDE-5863E6784359}" type="presOf" srcId="{A203A382-3BE3-48D7-B6F6-691193922CDC}" destId="{8897092B-453D-4C79-B006-E5A21B09B6F8}" srcOrd="0" destOrd="0" presId="urn:microsoft.com/office/officeart/2018/2/layout/IconVerticalSolidList"/>
    <dgm:cxn modelId="{8CA8AA73-4076-438F-A9DE-0E4EB2A50798}" type="presOf" srcId="{35845731-543B-43C0-84E5-8E3B61E9CABA}" destId="{FAAC2CB4-86E1-4E34-A471-BA35CD8E8512}" srcOrd="0" destOrd="0" presId="urn:microsoft.com/office/officeart/2018/2/layout/IconVerticalSolidList"/>
    <dgm:cxn modelId="{734C68AF-7CFE-4E72-96C2-22DCA6108529}" srcId="{35845731-543B-43C0-84E5-8E3B61E9CABA}" destId="{4AF625F5-3DB8-4579-8A32-80094F6AC3B9}" srcOrd="0" destOrd="0" parTransId="{8EE93E5B-D833-43B3-AD4D-BBBA6C1EB177}" sibTransId="{C3B15257-1229-4A07-9B84-DB8A9099FD2F}"/>
    <dgm:cxn modelId="{3D0AD6B3-A992-473C-86B8-0057DCF57D53}" srcId="{35845731-543B-43C0-84E5-8E3B61E9CABA}" destId="{A203A382-3BE3-48D7-B6F6-691193922CDC}" srcOrd="2" destOrd="0" parTransId="{C8A0A8D3-07DF-4B70-BA90-181378CC9DB7}" sibTransId="{1B96B3BD-A920-4A3F-98C2-18CD574AB357}"/>
    <dgm:cxn modelId="{C2018DDE-978D-45B6-A08D-12E2EA503DD3}" srcId="{35845731-543B-43C0-84E5-8E3B61E9CABA}" destId="{C159ABC3-9341-4E5D-ADD2-383A7A48DB32}" srcOrd="1" destOrd="0" parTransId="{9B85753F-1FC8-443B-8ACE-9ABBF1C7E82F}" sibTransId="{0C2D02A7-833F-451D-B31F-900B783E15C6}"/>
    <dgm:cxn modelId="{B7FE84E9-BF4F-46EC-B1C5-6C3435CD7346}" type="presOf" srcId="{C159ABC3-9341-4E5D-ADD2-383A7A48DB32}" destId="{F77160E3-5A75-4F97-B568-973F3EAF8E4E}" srcOrd="0" destOrd="0" presId="urn:microsoft.com/office/officeart/2018/2/layout/IconVerticalSolidList"/>
    <dgm:cxn modelId="{5EDE25E7-381E-45F4-B455-DA1AAD93DDB1}" type="presParOf" srcId="{FAAC2CB4-86E1-4E34-A471-BA35CD8E8512}" destId="{5F69AAA5-17F8-4794-A0A5-0CA8A62DD556}" srcOrd="0" destOrd="0" presId="urn:microsoft.com/office/officeart/2018/2/layout/IconVerticalSolidList"/>
    <dgm:cxn modelId="{E9F5579A-AF9F-4CAA-8142-401F2345DC03}" type="presParOf" srcId="{5F69AAA5-17F8-4794-A0A5-0CA8A62DD556}" destId="{286D4EA3-C179-476C-A0D7-0EA9C44C7722}" srcOrd="0" destOrd="0" presId="urn:microsoft.com/office/officeart/2018/2/layout/IconVerticalSolidList"/>
    <dgm:cxn modelId="{8AC267A8-F55F-458D-ACDA-648AEA04D183}" type="presParOf" srcId="{5F69AAA5-17F8-4794-A0A5-0CA8A62DD556}" destId="{DB81FD16-78F0-4E10-AAA2-5522E1385E45}" srcOrd="1" destOrd="0" presId="urn:microsoft.com/office/officeart/2018/2/layout/IconVerticalSolidList"/>
    <dgm:cxn modelId="{EE9187D0-A302-44A5-B022-C170993446A4}" type="presParOf" srcId="{5F69AAA5-17F8-4794-A0A5-0CA8A62DD556}" destId="{A9219C48-38EE-4018-9AB1-880828905357}" srcOrd="2" destOrd="0" presId="urn:microsoft.com/office/officeart/2018/2/layout/IconVerticalSolidList"/>
    <dgm:cxn modelId="{59D78608-39FC-49DB-8337-E954858E1E87}" type="presParOf" srcId="{5F69AAA5-17F8-4794-A0A5-0CA8A62DD556}" destId="{72CA8408-CDDC-41E2-9898-C9E3BCBCDDAC}" srcOrd="3" destOrd="0" presId="urn:microsoft.com/office/officeart/2018/2/layout/IconVerticalSolidList"/>
    <dgm:cxn modelId="{51940AB4-54E5-4A77-815A-7B420CBD50B1}" type="presParOf" srcId="{FAAC2CB4-86E1-4E34-A471-BA35CD8E8512}" destId="{809F9C92-4A40-4556-89D0-95BCF41C501E}" srcOrd="1" destOrd="0" presId="urn:microsoft.com/office/officeart/2018/2/layout/IconVerticalSolidList"/>
    <dgm:cxn modelId="{FAA7CDCC-2B02-4516-A5FF-BC6C377C8052}" type="presParOf" srcId="{FAAC2CB4-86E1-4E34-A471-BA35CD8E8512}" destId="{01BDACFC-FF09-4D71-B448-265885C6759A}" srcOrd="2" destOrd="0" presId="urn:microsoft.com/office/officeart/2018/2/layout/IconVerticalSolidList"/>
    <dgm:cxn modelId="{AE35F592-FAE5-47B5-AA9B-793F19288F34}" type="presParOf" srcId="{01BDACFC-FF09-4D71-B448-265885C6759A}" destId="{8BE8610C-2F0F-404A-9AEF-9AC3F5E65755}" srcOrd="0" destOrd="0" presId="urn:microsoft.com/office/officeart/2018/2/layout/IconVerticalSolidList"/>
    <dgm:cxn modelId="{B608A73E-44E0-475E-9F36-D250E52839E0}" type="presParOf" srcId="{01BDACFC-FF09-4D71-B448-265885C6759A}" destId="{ACC513C6-EC85-41F9-8DAC-2AF70D3BD470}" srcOrd="1" destOrd="0" presId="urn:microsoft.com/office/officeart/2018/2/layout/IconVerticalSolidList"/>
    <dgm:cxn modelId="{362E131E-E8C8-4954-9B72-AC6866ED5DBF}" type="presParOf" srcId="{01BDACFC-FF09-4D71-B448-265885C6759A}" destId="{005817E0-0F5A-4206-80B8-9BCC8AB87977}" srcOrd="2" destOrd="0" presId="urn:microsoft.com/office/officeart/2018/2/layout/IconVerticalSolidList"/>
    <dgm:cxn modelId="{D1FC8900-DF44-4347-8C50-797BD5E29A26}" type="presParOf" srcId="{01BDACFC-FF09-4D71-B448-265885C6759A}" destId="{F77160E3-5A75-4F97-B568-973F3EAF8E4E}" srcOrd="3" destOrd="0" presId="urn:microsoft.com/office/officeart/2018/2/layout/IconVerticalSolidList"/>
    <dgm:cxn modelId="{210F958E-0892-4341-AA1D-A87F479BF0AD}" type="presParOf" srcId="{FAAC2CB4-86E1-4E34-A471-BA35CD8E8512}" destId="{8C4D1D10-B93E-4E97-BC73-8D3586323620}" srcOrd="3" destOrd="0" presId="urn:microsoft.com/office/officeart/2018/2/layout/IconVerticalSolidList"/>
    <dgm:cxn modelId="{44B3879C-B0ED-426A-A27D-B333831D0A43}" type="presParOf" srcId="{FAAC2CB4-86E1-4E34-A471-BA35CD8E8512}" destId="{2322C2FF-FBAF-488F-B1E3-B9E5101C7099}" srcOrd="4" destOrd="0" presId="urn:microsoft.com/office/officeart/2018/2/layout/IconVerticalSolidList"/>
    <dgm:cxn modelId="{F10F16E4-C79E-4795-AC2B-2D5FA7F52E29}" type="presParOf" srcId="{2322C2FF-FBAF-488F-B1E3-B9E5101C7099}" destId="{25EB12C3-F97D-4D90-922A-8008E2C65294}" srcOrd="0" destOrd="0" presId="urn:microsoft.com/office/officeart/2018/2/layout/IconVerticalSolidList"/>
    <dgm:cxn modelId="{4B6A1EE3-DF51-4352-BAA3-896B62031707}" type="presParOf" srcId="{2322C2FF-FBAF-488F-B1E3-B9E5101C7099}" destId="{0BCA22D3-BC7E-4220-AEE7-E9958062A9FA}" srcOrd="1" destOrd="0" presId="urn:microsoft.com/office/officeart/2018/2/layout/IconVerticalSolidList"/>
    <dgm:cxn modelId="{D2A6FF9D-B1CA-4A4A-9BE7-E173FFD5C0ED}" type="presParOf" srcId="{2322C2FF-FBAF-488F-B1E3-B9E5101C7099}" destId="{A319AB9F-C03E-408D-BB4F-6E45BCE859F4}" srcOrd="2" destOrd="0" presId="urn:microsoft.com/office/officeart/2018/2/layout/IconVerticalSolidList"/>
    <dgm:cxn modelId="{DE097EB2-0E21-4A56-B633-6D865D6A618B}" type="presParOf" srcId="{2322C2FF-FBAF-488F-B1E3-B9E5101C7099}" destId="{8897092B-453D-4C79-B006-E5A21B09B6F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845731-543B-43C0-84E5-8E3B61E9CA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F625F5-3DB8-4579-8A32-80094F6AC3B9}">
      <dgm:prSet/>
      <dgm:spPr/>
      <dgm:t>
        <a:bodyPr/>
        <a:lstStyle/>
        <a:p>
          <a:pPr>
            <a:lnSpc>
              <a:spcPct val="100000"/>
            </a:lnSpc>
          </a:pPr>
          <a:r>
            <a:rPr lang="en-US" dirty="0"/>
            <a:t>Testing Locally</a:t>
          </a:r>
        </a:p>
      </dgm:t>
    </dgm:pt>
    <dgm:pt modelId="{8EE93E5B-D833-43B3-AD4D-BBBA6C1EB177}" type="parTrans" cxnId="{734C68AF-7CFE-4E72-96C2-22DCA6108529}">
      <dgm:prSet/>
      <dgm:spPr/>
      <dgm:t>
        <a:bodyPr/>
        <a:lstStyle/>
        <a:p>
          <a:endParaRPr lang="en-US"/>
        </a:p>
      </dgm:t>
    </dgm:pt>
    <dgm:pt modelId="{C3B15257-1229-4A07-9B84-DB8A9099FD2F}" type="sibTrans" cxnId="{734C68AF-7CFE-4E72-96C2-22DCA6108529}">
      <dgm:prSet/>
      <dgm:spPr/>
      <dgm:t>
        <a:bodyPr/>
        <a:lstStyle/>
        <a:p>
          <a:endParaRPr lang="en-US"/>
        </a:p>
      </dgm:t>
    </dgm:pt>
    <dgm:pt modelId="{C159ABC3-9341-4E5D-ADD2-383A7A48DB32}">
      <dgm:prSet/>
      <dgm:spPr/>
      <dgm:t>
        <a:bodyPr/>
        <a:lstStyle/>
        <a:p>
          <a:pPr>
            <a:lnSpc>
              <a:spcPct val="100000"/>
            </a:lnSpc>
          </a:pPr>
          <a:r>
            <a:rPr lang="en-US" dirty="0"/>
            <a:t>Using Docker to quickly create production like environment</a:t>
          </a:r>
        </a:p>
      </dgm:t>
    </dgm:pt>
    <dgm:pt modelId="{9B85753F-1FC8-443B-8ACE-9ABBF1C7E82F}" type="parTrans" cxnId="{C2018DDE-978D-45B6-A08D-12E2EA503DD3}">
      <dgm:prSet/>
      <dgm:spPr/>
      <dgm:t>
        <a:bodyPr/>
        <a:lstStyle/>
        <a:p>
          <a:endParaRPr lang="en-US"/>
        </a:p>
      </dgm:t>
    </dgm:pt>
    <dgm:pt modelId="{0C2D02A7-833F-451D-B31F-900B783E15C6}" type="sibTrans" cxnId="{C2018DDE-978D-45B6-A08D-12E2EA503DD3}">
      <dgm:prSet/>
      <dgm:spPr/>
      <dgm:t>
        <a:bodyPr/>
        <a:lstStyle/>
        <a:p>
          <a:endParaRPr lang="en-US"/>
        </a:p>
      </dgm:t>
    </dgm:pt>
    <dgm:pt modelId="{FAAC2CB4-86E1-4E34-A471-BA35CD8E8512}" type="pres">
      <dgm:prSet presAssocID="{35845731-543B-43C0-84E5-8E3B61E9CABA}" presName="root" presStyleCnt="0">
        <dgm:presLayoutVars>
          <dgm:dir/>
          <dgm:resizeHandles val="exact"/>
        </dgm:presLayoutVars>
      </dgm:prSet>
      <dgm:spPr/>
    </dgm:pt>
    <dgm:pt modelId="{5F69AAA5-17F8-4794-A0A5-0CA8A62DD556}" type="pres">
      <dgm:prSet presAssocID="{4AF625F5-3DB8-4579-8A32-80094F6AC3B9}" presName="compNode" presStyleCnt="0"/>
      <dgm:spPr/>
    </dgm:pt>
    <dgm:pt modelId="{286D4EA3-C179-476C-A0D7-0EA9C44C7722}" type="pres">
      <dgm:prSet presAssocID="{4AF625F5-3DB8-4579-8A32-80094F6AC3B9}" presName="bgRect" presStyleLbl="bgShp" presStyleIdx="0" presStyleCnt="2"/>
      <dgm:spPr>
        <a:noFill/>
      </dgm:spPr>
    </dgm:pt>
    <dgm:pt modelId="{DB81FD16-78F0-4E10-AAA2-5522E1385E45}" type="pres">
      <dgm:prSet presAssocID="{4AF625F5-3DB8-4579-8A32-80094F6AC3B9}"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a:ext>
      </dgm:extLst>
    </dgm:pt>
    <dgm:pt modelId="{A9219C48-38EE-4018-9AB1-880828905357}" type="pres">
      <dgm:prSet presAssocID="{4AF625F5-3DB8-4579-8A32-80094F6AC3B9}" presName="spaceRect" presStyleCnt="0"/>
      <dgm:spPr/>
    </dgm:pt>
    <dgm:pt modelId="{72CA8408-CDDC-41E2-9898-C9E3BCBCDDAC}" type="pres">
      <dgm:prSet presAssocID="{4AF625F5-3DB8-4579-8A32-80094F6AC3B9}" presName="parTx" presStyleLbl="revTx" presStyleIdx="0" presStyleCnt="2">
        <dgm:presLayoutVars>
          <dgm:chMax val="0"/>
          <dgm:chPref val="0"/>
        </dgm:presLayoutVars>
      </dgm:prSet>
      <dgm:spPr/>
    </dgm:pt>
    <dgm:pt modelId="{809F9C92-4A40-4556-89D0-95BCF41C501E}" type="pres">
      <dgm:prSet presAssocID="{C3B15257-1229-4A07-9B84-DB8A9099FD2F}" presName="sibTrans" presStyleCnt="0"/>
      <dgm:spPr/>
    </dgm:pt>
    <dgm:pt modelId="{01BDACFC-FF09-4D71-B448-265885C6759A}" type="pres">
      <dgm:prSet presAssocID="{C159ABC3-9341-4E5D-ADD2-383A7A48DB32}" presName="compNode" presStyleCnt="0"/>
      <dgm:spPr/>
    </dgm:pt>
    <dgm:pt modelId="{8BE8610C-2F0F-404A-9AEF-9AC3F5E65755}" type="pres">
      <dgm:prSet presAssocID="{C159ABC3-9341-4E5D-ADD2-383A7A48DB32}" presName="bgRect" presStyleLbl="bgShp" presStyleIdx="1" presStyleCnt="2"/>
      <dgm:spPr>
        <a:noFill/>
      </dgm:spPr>
    </dgm:pt>
    <dgm:pt modelId="{ACC513C6-EC85-41F9-8DAC-2AF70D3BD470}" type="pres">
      <dgm:prSet presAssocID="{C159ABC3-9341-4E5D-ADD2-383A7A48DB32}"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a:ln>
          <a:noFill/>
        </a:ln>
      </dgm:spPr>
      <dgm:extLst>
        <a:ext uri="{E40237B7-FDA0-4F09-8148-C483321AD2D9}">
          <dgm14:cNvPr xmlns:dgm14="http://schemas.microsoft.com/office/drawing/2010/diagram" id="0" name="" descr="Monitor"/>
        </a:ext>
      </dgm:extLst>
    </dgm:pt>
    <dgm:pt modelId="{005817E0-0F5A-4206-80B8-9BCC8AB87977}" type="pres">
      <dgm:prSet presAssocID="{C159ABC3-9341-4E5D-ADD2-383A7A48DB32}" presName="spaceRect" presStyleCnt="0"/>
      <dgm:spPr/>
    </dgm:pt>
    <dgm:pt modelId="{F77160E3-5A75-4F97-B568-973F3EAF8E4E}" type="pres">
      <dgm:prSet presAssocID="{C159ABC3-9341-4E5D-ADD2-383A7A48DB32}" presName="parTx" presStyleLbl="revTx" presStyleIdx="1" presStyleCnt="2">
        <dgm:presLayoutVars>
          <dgm:chMax val="0"/>
          <dgm:chPref val="0"/>
        </dgm:presLayoutVars>
      </dgm:prSet>
      <dgm:spPr/>
    </dgm:pt>
  </dgm:ptLst>
  <dgm:cxnLst>
    <dgm:cxn modelId="{72CC7A05-CAD5-4C05-8ACE-4F4DB65A6DE2}" type="presOf" srcId="{4AF625F5-3DB8-4579-8A32-80094F6AC3B9}" destId="{72CA8408-CDDC-41E2-9898-C9E3BCBCDDAC}" srcOrd="0" destOrd="0" presId="urn:microsoft.com/office/officeart/2018/2/layout/IconVerticalSolidList"/>
    <dgm:cxn modelId="{8CA8AA73-4076-438F-A9DE-0E4EB2A50798}" type="presOf" srcId="{35845731-543B-43C0-84E5-8E3B61E9CABA}" destId="{FAAC2CB4-86E1-4E34-A471-BA35CD8E8512}" srcOrd="0" destOrd="0" presId="urn:microsoft.com/office/officeart/2018/2/layout/IconVerticalSolidList"/>
    <dgm:cxn modelId="{734C68AF-7CFE-4E72-96C2-22DCA6108529}" srcId="{35845731-543B-43C0-84E5-8E3B61E9CABA}" destId="{4AF625F5-3DB8-4579-8A32-80094F6AC3B9}" srcOrd="0" destOrd="0" parTransId="{8EE93E5B-D833-43B3-AD4D-BBBA6C1EB177}" sibTransId="{C3B15257-1229-4A07-9B84-DB8A9099FD2F}"/>
    <dgm:cxn modelId="{C2018DDE-978D-45B6-A08D-12E2EA503DD3}" srcId="{35845731-543B-43C0-84E5-8E3B61E9CABA}" destId="{C159ABC3-9341-4E5D-ADD2-383A7A48DB32}" srcOrd="1" destOrd="0" parTransId="{9B85753F-1FC8-443B-8ACE-9ABBF1C7E82F}" sibTransId="{0C2D02A7-833F-451D-B31F-900B783E15C6}"/>
    <dgm:cxn modelId="{B7FE84E9-BF4F-46EC-B1C5-6C3435CD7346}" type="presOf" srcId="{C159ABC3-9341-4E5D-ADD2-383A7A48DB32}" destId="{F77160E3-5A75-4F97-B568-973F3EAF8E4E}" srcOrd="0" destOrd="0" presId="urn:microsoft.com/office/officeart/2018/2/layout/IconVerticalSolidList"/>
    <dgm:cxn modelId="{5EDE25E7-381E-45F4-B455-DA1AAD93DDB1}" type="presParOf" srcId="{FAAC2CB4-86E1-4E34-A471-BA35CD8E8512}" destId="{5F69AAA5-17F8-4794-A0A5-0CA8A62DD556}" srcOrd="0" destOrd="0" presId="urn:microsoft.com/office/officeart/2018/2/layout/IconVerticalSolidList"/>
    <dgm:cxn modelId="{E9F5579A-AF9F-4CAA-8142-401F2345DC03}" type="presParOf" srcId="{5F69AAA5-17F8-4794-A0A5-0CA8A62DD556}" destId="{286D4EA3-C179-476C-A0D7-0EA9C44C7722}" srcOrd="0" destOrd="0" presId="urn:microsoft.com/office/officeart/2018/2/layout/IconVerticalSolidList"/>
    <dgm:cxn modelId="{8AC267A8-F55F-458D-ACDA-648AEA04D183}" type="presParOf" srcId="{5F69AAA5-17F8-4794-A0A5-0CA8A62DD556}" destId="{DB81FD16-78F0-4E10-AAA2-5522E1385E45}" srcOrd="1" destOrd="0" presId="urn:microsoft.com/office/officeart/2018/2/layout/IconVerticalSolidList"/>
    <dgm:cxn modelId="{EE9187D0-A302-44A5-B022-C170993446A4}" type="presParOf" srcId="{5F69AAA5-17F8-4794-A0A5-0CA8A62DD556}" destId="{A9219C48-38EE-4018-9AB1-880828905357}" srcOrd="2" destOrd="0" presId="urn:microsoft.com/office/officeart/2018/2/layout/IconVerticalSolidList"/>
    <dgm:cxn modelId="{59D78608-39FC-49DB-8337-E954858E1E87}" type="presParOf" srcId="{5F69AAA5-17F8-4794-A0A5-0CA8A62DD556}" destId="{72CA8408-CDDC-41E2-9898-C9E3BCBCDDAC}" srcOrd="3" destOrd="0" presId="urn:microsoft.com/office/officeart/2018/2/layout/IconVerticalSolidList"/>
    <dgm:cxn modelId="{51940AB4-54E5-4A77-815A-7B420CBD50B1}" type="presParOf" srcId="{FAAC2CB4-86E1-4E34-A471-BA35CD8E8512}" destId="{809F9C92-4A40-4556-89D0-95BCF41C501E}" srcOrd="1" destOrd="0" presId="urn:microsoft.com/office/officeart/2018/2/layout/IconVerticalSolidList"/>
    <dgm:cxn modelId="{FAA7CDCC-2B02-4516-A5FF-BC6C377C8052}" type="presParOf" srcId="{FAAC2CB4-86E1-4E34-A471-BA35CD8E8512}" destId="{01BDACFC-FF09-4D71-B448-265885C6759A}" srcOrd="2" destOrd="0" presId="urn:microsoft.com/office/officeart/2018/2/layout/IconVerticalSolidList"/>
    <dgm:cxn modelId="{AE35F592-FAE5-47B5-AA9B-793F19288F34}" type="presParOf" srcId="{01BDACFC-FF09-4D71-B448-265885C6759A}" destId="{8BE8610C-2F0F-404A-9AEF-9AC3F5E65755}" srcOrd="0" destOrd="0" presId="urn:microsoft.com/office/officeart/2018/2/layout/IconVerticalSolidList"/>
    <dgm:cxn modelId="{B608A73E-44E0-475E-9F36-D250E52839E0}" type="presParOf" srcId="{01BDACFC-FF09-4D71-B448-265885C6759A}" destId="{ACC513C6-EC85-41F9-8DAC-2AF70D3BD470}" srcOrd="1" destOrd="0" presId="urn:microsoft.com/office/officeart/2018/2/layout/IconVerticalSolidList"/>
    <dgm:cxn modelId="{362E131E-E8C8-4954-9B72-AC6866ED5DBF}" type="presParOf" srcId="{01BDACFC-FF09-4D71-B448-265885C6759A}" destId="{005817E0-0F5A-4206-80B8-9BCC8AB87977}" srcOrd="2" destOrd="0" presId="urn:microsoft.com/office/officeart/2018/2/layout/IconVerticalSolidList"/>
    <dgm:cxn modelId="{D1FC8900-DF44-4347-8C50-797BD5E29A26}" type="presParOf" srcId="{01BDACFC-FF09-4D71-B448-265885C6759A}" destId="{F77160E3-5A75-4F97-B568-973F3EAF8E4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845731-543B-43C0-84E5-8E3B61E9CA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F625F5-3DB8-4579-8A32-80094F6AC3B9}">
      <dgm:prSet/>
      <dgm:spPr/>
      <dgm:t>
        <a:bodyPr/>
        <a:lstStyle/>
        <a:p>
          <a:pPr>
            <a:lnSpc>
              <a:spcPct val="100000"/>
            </a:lnSpc>
          </a:pPr>
          <a:r>
            <a:rPr lang="en-US" dirty="0"/>
            <a:t>Pull Requests to review code</a:t>
          </a:r>
        </a:p>
      </dgm:t>
    </dgm:pt>
    <dgm:pt modelId="{8EE93E5B-D833-43B3-AD4D-BBBA6C1EB177}" type="parTrans" cxnId="{734C68AF-7CFE-4E72-96C2-22DCA6108529}">
      <dgm:prSet/>
      <dgm:spPr/>
      <dgm:t>
        <a:bodyPr/>
        <a:lstStyle/>
        <a:p>
          <a:endParaRPr lang="en-US"/>
        </a:p>
      </dgm:t>
    </dgm:pt>
    <dgm:pt modelId="{C3B15257-1229-4A07-9B84-DB8A9099FD2F}" type="sibTrans" cxnId="{734C68AF-7CFE-4E72-96C2-22DCA6108529}">
      <dgm:prSet/>
      <dgm:spPr/>
      <dgm:t>
        <a:bodyPr/>
        <a:lstStyle/>
        <a:p>
          <a:endParaRPr lang="en-US"/>
        </a:p>
      </dgm:t>
    </dgm:pt>
    <dgm:pt modelId="{C159ABC3-9341-4E5D-ADD2-383A7A48DB32}">
      <dgm:prSet/>
      <dgm:spPr/>
      <dgm:t>
        <a:bodyPr/>
        <a:lstStyle/>
        <a:p>
          <a:pPr>
            <a:lnSpc>
              <a:spcPct val="100000"/>
            </a:lnSpc>
          </a:pPr>
          <a:r>
            <a:rPr lang="en-US" dirty="0"/>
            <a:t>Continuous Integration with GitHub Actions</a:t>
          </a:r>
        </a:p>
      </dgm:t>
    </dgm:pt>
    <dgm:pt modelId="{9B85753F-1FC8-443B-8ACE-9ABBF1C7E82F}" type="parTrans" cxnId="{C2018DDE-978D-45B6-A08D-12E2EA503DD3}">
      <dgm:prSet/>
      <dgm:spPr/>
      <dgm:t>
        <a:bodyPr/>
        <a:lstStyle/>
        <a:p>
          <a:endParaRPr lang="en-US"/>
        </a:p>
      </dgm:t>
    </dgm:pt>
    <dgm:pt modelId="{0C2D02A7-833F-451D-B31F-900B783E15C6}" type="sibTrans" cxnId="{C2018DDE-978D-45B6-A08D-12E2EA503DD3}">
      <dgm:prSet/>
      <dgm:spPr/>
      <dgm:t>
        <a:bodyPr/>
        <a:lstStyle/>
        <a:p>
          <a:endParaRPr lang="en-US"/>
        </a:p>
      </dgm:t>
    </dgm:pt>
    <dgm:pt modelId="{FAAC2CB4-86E1-4E34-A471-BA35CD8E8512}" type="pres">
      <dgm:prSet presAssocID="{35845731-543B-43C0-84E5-8E3B61E9CABA}" presName="root" presStyleCnt="0">
        <dgm:presLayoutVars>
          <dgm:dir/>
          <dgm:resizeHandles val="exact"/>
        </dgm:presLayoutVars>
      </dgm:prSet>
      <dgm:spPr/>
    </dgm:pt>
    <dgm:pt modelId="{5F69AAA5-17F8-4794-A0A5-0CA8A62DD556}" type="pres">
      <dgm:prSet presAssocID="{4AF625F5-3DB8-4579-8A32-80094F6AC3B9}" presName="compNode" presStyleCnt="0"/>
      <dgm:spPr/>
    </dgm:pt>
    <dgm:pt modelId="{286D4EA3-C179-476C-A0D7-0EA9C44C7722}" type="pres">
      <dgm:prSet presAssocID="{4AF625F5-3DB8-4579-8A32-80094F6AC3B9}" presName="bgRect" presStyleLbl="bgShp" presStyleIdx="0" presStyleCnt="2"/>
      <dgm:spPr>
        <a:noFill/>
      </dgm:spPr>
    </dgm:pt>
    <dgm:pt modelId="{DB81FD16-78F0-4E10-AAA2-5522E1385E45}" type="pres">
      <dgm:prSet presAssocID="{4AF625F5-3DB8-4579-8A32-80094F6AC3B9}" presName="iconRect" presStyleLbl="node1" presStyleIdx="0" presStyleCnt="2"/>
      <dgm:spPr>
        <a:blipFill rotWithShape="1">
          <a:blip xmlns:r="http://schemas.openxmlformats.org/officeDocument/2006/relationships"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Checkmark"/>
        </a:ext>
      </dgm:extLst>
    </dgm:pt>
    <dgm:pt modelId="{A9219C48-38EE-4018-9AB1-880828905357}" type="pres">
      <dgm:prSet presAssocID="{4AF625F5-3DB8-4579-8A32-80094F6AC3B9}" presName="spaceRect" presStyleCnt="0"/>
      <dgm:spPr/>
    </dgm:pt>
    <dgm:pt modelId="{72CA8408-CDDC-41E2-9898-C9E3BCBCDDAC}" type="pres">
      <dgm:prSet presAssocID="{4AF625F5-3DB8-4579-8A32-80094F6AC3B9}" presName="parTx" presStyleLbl="revTx" presStyleIdx="0" presStyleCnt="2">
        <dgm:presLayoutVars>
          <dgm:chMax val="0"/>
          <dgm:chPref val="0"/>
        </dgm:presLayoutVars>
      </dgm:prSet>
      <dgm:spPr/>
    </dgm:pt>
    <dgm:pt modelId="{809F9C92-4A40-4556-89D0-95BCF41C501E}" type="pres">
      <dgm:prSet presAssocID="{C3B15257-1229-4A07-9B84-DB8A9099FD2F}" presName="sibTrans" presStyleCnt="0"/>
      <dgm:spPr/>
    </dgm:pt>
    <dgm:pt modelId="{01BDACFC-FF09-4D71-B448-265885C6759A}" type="pres">
      <dgm:prSet presAssocID="{C159ABC3-9341-4E5D-ADD2-383A7A48DB32}" presName="compNode" presStyleCnt="0"/>
      <dgm:spPr/>
    </dgm:pt>
    <dgm:pt modelId="{8BE8610C-2F0F-404A-9AEF-9AC3F5E65755}" type="pres">
      <dgm:prSet presAssocID="{C159ABC3-9341-4E5D-ADD2-383A7A48DB32}" presName="bgRect" presStyleLbl="bgShp" presStyleIdx="1" presStyleCnt="2"/>
      <dgm:spPr>
        <a:noFill/>
      </dgm:spPr>
    </dgm:pt>
    <dgm:pt modelId="{ACC513C6-EC85-41F9-8DAC-2AF70D3BD470}" type="pres">
      <dgm:prSet presAssocID="{C159ABC3-9341-4E5D-ADD2-383A7A48DB32}" presName="iconRect" presStyleLbl="node1" presStyleIdx="1" presStyleCnt="2"/>
      <dgm:spPr>
        <a:blipFill rotWithShape="1">
          <a:blip xmlns:r="http://schemas.openxmlformats.org/officeDocument/2006/relationships"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Monitor"/>
        </a:ext>
      </dgm:extLst>
    </dgm:pt>
    <dgm:pt modelId="{005817E0-0F5A-4206-80B8-9BCC8AB87977}" type="pres">
      <dgm:prSet presAssocID="{C159ABC3-9341-4E5D-ADD2-383A7A48DB32}" presName="spaceRect" presStyleCnt="0"/>
      <dgm:spPr/>
    </dgm:pt>
    <dgm:pt modelId="{F77160E3-5A75-4F97-B568-973F3EAF8E4E}" type="pres">
      <dgm:prSet presAssocID="{C159ABC3-9341-4E5D-ADD2-383A7A48DB32}" presName="parTx" presStyleLbl="revTx" presStyleIdx="1" presStyleCnt="2">
        <dgm:presLayoutVars>
          <dgm:chMax val="0"/>
          <dgm:chPref val="0"/>
        </dgm:presLayoutVars>
      </dgm:prSet>
      <dgm:spPr/>
    </dgm:pt>
  </dgm:ptLst>
  <dgm:cxnLst>
    <dgm:cxn modelId="{72CC7A05-CAD5-4C05-8ACE-4F4DB65A6DE2}" type="presOf" srcId="{4AF625F5-3DB8-4579-8A32-80094F6AC3B9}" destId="{72CA8408-CDDC-41E2-9898-C9E3BCBCDDAC}" srcOrd="0" destOrd="0" presId="urn:microsoft.com/office/officeart/2018/2/layout/IconVerticalSolidList"/>
    <dgm:cxn modelId="{8CA8AA73-4076-438F-A9DE-0E4EB2A50798}" type="presOf" srcId="{35845731-543B-43C0-84E5-8E3B61E9CABA}" destId="{FAAC2CB4-86E1-4E34-A471-BA35CD8E8512}" srcOrd="0" destOrd="0" presId="urn:microsoft.com/office/officeart/2018/2/layout/IconVerticalSolidList"/>
    <dgm:cxn modelId="{734C68AF-7CFE-4E72-96C2-22DCA6108529}" srcId="{35845731-543B-43C0-84E5-8E3B61E9CABA}" destId="{4AF625F5-3DB8-4579-8A32-80094F6AC3B9}" srcOrd="0" destOrd="0" parTransId="{8EE93E5B-D833-43B3-AD4D-BBBA6C1EB177}" sibTransId="{C3B15257-1229-4A07-9B84-DB8A9099FD2F}"/>
    <dgm:cxn modelId="{C2018DDE-978D-45B6-A08D-12E2EA503DD3}" srcId="{35845731-543B-43C0-84E5-8E3B61E9CABA}" destId="{C159ABC3-9341-4E5D-ADD2-383A7A48DB32}" srcOrd="1" destOrd="0" parTransId="{9B85753F-1FC8-443B-8ACE-9ABBF1C7E82F}" sibTransId="{0C2D02A7-833F-451D-B31F-900B783E15C6}"/>
    <dgm:cxn modelId="{B7FE84E9-BF4F-46EC-B1C5-6C3435CD7346}" type="presOf" srcId="{C159ABC3-9341-4E5D-ADD2-383A7A48DB32}" destId="{F77160E3-5A75-4F97-B568-973F3EAF8E4E}" srcOrd="0" destOrd="0" presId="urn:microsoft.com/office/officeart/2018/2/layout/IconVerticalSolidList"/>
    <dgm:cxn modelId="{5EDE25E7-381E-45F4-B455-DA1AAD93DDB1}" type="presParOf" srcId="{FAAC2CB4-86E1-4E34-A471-BA35CD8E8512}" destId="{5F69AAA5-17F8-4794-A0A5-0CA8A62DD556}" srcOrd="0" destOrd="0" presId="urn:microsoft.com/office/officeart/2018/2/layout/IconVerticalSolidList"/>
    <dgm:cxn modelId="{E9F5579A-AF9F-4CAA-8142-401F2345DC03}" type="presParOf" srcId="{5F69AAA5-17F8-4794-A0A5-0CA8A62DD556}" destId="{286D4EA3-C179-476C-A0D7-0EA9C44C7722}" srcOrd="0" destOrd="0" presId="urn:microsoft.com/office/officeart/2018/2/layout/IconVerticalSolidList"/>
    <dgm:cxn modelId="{8AC267A8-F55F-458D-ACDA-648AEA04D183}" type="presParOf" srcId="{5F69AAA5-17F8-4794-A0A5-0CA8A62DD556}" destId="{DB81FD16-78F0-4E10-AAA2-5522E1385E45}" srcOrd="1" destOrd="0" presId="urn:microsoft.com/office/officeart/2018/2/layout/IconVerticalSolidList"/>
    <dgm:cxn modelId="{EE9187D0-A302-44A5-B022-C170993446A4}" type="presParOf" srcId="{5F69AAA5-17F8-4794-A0A5-0CA8A62DD556}" destId="{A9219C48-38EE-4018-9AB1-880828905357}" srcOrd="2" destOrd="0" presId="urn:microsoft.com/office/officeart/2018/2/layout/IconVerticalSolidList"/>
    <dgm:cxn modelId="{59D78608-39FC-49DB-8337-E954858E1E87}" type="presParOf" srcId="{5F69AAA5-17F8-4794-A0A5-0CA8A62DD556}" destId="{72CA8408-CDDC-41E2-9898-C9E3BCBCDDAC}" srcOrd="3" destOrd="0" presId="urn:microsoft.com/office/officeart/2018/2/layout/IconVerticalSolidList"/>
    <dgm:cxn modelId="{51940AB4-54E5-4A77-815A-7B420CBD50B1}" type="presParOf" srcId="{FAAC2CB4-86E1-4E34-A471-BA35CD8E8512}" destId="{809F9C92-4A40-4556-89D0-95BCF41C501E}" srcOrd="1" destOrd="0" presId="urn:microsoft.com/office/officeart/2018/2/layout/IconVerticalSolidList"/>
    <dgm:cxn modelId="{FAA7CDCC-2B02-4516-A5FF-BC6C377C8052}" type="presParOf" srcId="{FAAC2CB4-86E1-4E34-A471-BA35CD8E8512}" destId="{01BDACFC-FF09-4D71-B448-265885C6759A}" srcOrd="2" destOrd="0" presId="urn:microsoft.com/office/officeart/2018/2/layout/IconVerticalSolidList"/>
    <dgm:cxn modelId="{AE35F592-FAE5-47B5-AA9B-793F19288F34}" type="presParOf" srcId="{01BDACFC-FF09-4D71-B448-265885C6759A}" destId="{8BE8610C-2F0F-404A-9AEF-9AC3F5E65755}" srcOrd="0" destOrd="0" presId="urn:microsoft.com/office/officeart/2018/2/layout/IconVerticalSolidList"/>
    <dgm:cxn modelId="{B608A73E-44E0-475E-9F36-D250E52839E0}" type="presParOf" srcId="{01BDACFC-FF09-4D71-B448-265885C6759A}" destId="{ACC513C6-EC85-41F9-8DAC-2AF70D3BD470}" srcOrd="1" destOrd="0" presId="urn:microsoft.com/office/officeart/2018/2/layout/IconVerticalSolidList"/>
    <dgm:cxn modelId="{362E131E-E8C8-4954-9B72-AC6866ED5DBF}" type="presParOf" srcId="{01BDACFC-FF09-4D71-B448-265885C6759A}" destId="{005817E0-0F5A-4206-80B8-9BCC8AB87977}" srcOrd="2" destOrd="0" presId="urn:microsoft.com/office/officeart/2018/2/layout/IconVerticalSolidList"/>
    <dgm:cxn modelId="{D1FC8900-DF44-4347-8C50-797BD5E29A26}" type="presParOf" srcId="{01BDACFC-FF09-4D71-B448-265885C6759A}" destId="{F77160E3-5A75-4F97-B568-973F3EAF8E4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845731-543B-43C0-84E5-8E3B61E9CA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F625F5-3DB8-4579-8A32-80094F6AC3B9}">
      <dgm:prSet/>
      <dgm:spPr/>
      <dgm:t>
        <a:bodyPr/>
        <a:lstStyle/>
        <a:p>
          <a:pPr>
            <a:lnSpc>
              <a:spcPct val="100000"/>
            </a:lnSpc>
          </a:pPr>
          <a:r>
            <a:rPr lang="en-US"/>
            <a:t>Create immutable packages</a:t>
          </a:r>
        </a:p>
      </dgm:t>
    </dgm:pt>
    <dgm:pt modelId="{8EE93E5B-D833-43B3-AD4D-BBBA6C1EB177}" type="parTrans" cxnId="{734C68AF-7CFE-4E72-96C2-22DCA6108529}">
      <dgm:prSet/>
      <dgm:spPr/>
      <dgm:t>
        <a:bodyPr/>
        <a:lstStyle/>
        <a:p>
          <a:endParaRPr lang="en-US"/>
        </a:p>
      </dgm:t>
    </dgm:pt>
    <dgm:pt modelId="{C3B15257-1229-4A07-9B84-DB8A9099FD2F}" type="sibTrans" cxnId="{734C68AF-7CFE-4E72-96C2-22DCA6108529}">
      <dgm:prSet/>
      <dgm:spPr/>
      <dgm:t>
        <a:bodyPr/>
        <a:lstStyle/>
        <a:p>
          <a:endParaRPr lang="en-US"/>
        </a:p>
      </dgm:t>
    </dgm:pt>
    <dgm:pt modelId="{C159ABC3-9341-4E5D-ADD2-383A7A48DB32}">
      <dgm:prSet/>
      <dgm:spPr/>
      <dgm:t>
        <a:bodyPr/>
        <a:lstStyle/>
        <a:p>
          <a:pPr>
            <a:lnSpc>
              <a:spcPct val="100000"/>
            </a:lnSpc>
          </a:pPr>
          <a:r>
            <a:rPr lang="en-US" dirty="0"/>
            <a:t>GitHub Packages</a:t>
          </a:r>
        </a:p>
      </dgm:t>
    </dgm:pt>
    <dgm:pt modelId="{9B85753F-1FC8-443B-8ACE-9ABBF1C7E82F}" type="parTrans" cxnId="{C2018DDE-978D-45B6-A08D-12E2EA503DD3}">
      <dgm:prSet/>
      <dgm:spPr/>
      <dgm:t>
        <a:bodyPr/>
        <a:lstStyle/>
        <a:p>
          <a:endParaRPr lang="en-US"/>
        </a:p>
      </dgm:t>
    </dgm:pt>
    <dgm:pt modelId="{0C2D02A7-833F-451D-B31F-900B783E15C6}" type="sibTrans" cxnId="{C2018DDE-978D-45B6-A08D-12E2EA503DD3}">
      <dgm:prSet/>
      <dgm:spPr/>
      <dgm:t>
        <a:bodyPr/>
        <a:lstStyle/>
        <a:p>
          <a:endParaRPr lang="en-US"/>
        </a:p>
      </dgm:t>
    </dgm:pt>
    <dgm:pt modelId="{8D9FF687-8FA7-490C-9606-E774B26E2FC3}">
      <dgm:prSet/>
      <dgm:spPr/>
      <dgm:t>
        <a:bodyPr/>
        <a:lstStyle/>
        <a:p>
          <a:pPr>
            <a:lnSpc>
              <a:spcPct val="100000"/>
            </a:lnSpc>
          </a:pPr>
          <a:r>
            <a:rPr lang="en-US"/>
            <a:t>Security Scanning</a:t>
          </a:r>
        </a:p>
      </dgm:t>
    </dgm:pt>
    <dgm:pt modelId="{12235905-42F4-4DD3-B314-D234FD77EC68}" type="parTrans" cxnId="{7453438B-3B09-41E7-A2CC-A5A45AA34309}">
      <dgm:prSet/>
      <dgm:spPr/>
      <dgm:t>
        <a:bodyPr/>
        <a:lstStyle/>
        <a:p>
          <a:endParaRPr lang="nl-NL"/>
        </a:p>
      </dgm:t>
    </dgm:pt>
    <dgm:pt modelId="{B9C93345-3B12-4A86-84EF-691CDCAFD3BE}" type="sibTrans" cxnId="{7453438B-3B09-41E7-A2CC-A5A45AA34309}">
      <dgm:prSet/>
      <dgm:spPr/>
      <dgm:t>
        <a:bodyPr/>
        <a:lstStyle/>
        <a:p>
          <a:endParaRPr lang="nl-NL"/>
        </a:p>
      </dgm:t>
    </dgm:pt>
    <dgm:pt modelId="{FAAC2CB4-86E1-4E34-A471-BA35CD8E8512}" type="pres">
      <dgm:prSet presAssocID="{35845731-543B-43C0-84E5-8E3B61E9CABA}" presName="root" presStyleCnt="0">
        <dgm:presLayoutVars>
          <dgm:dir/>
          <dgm:resizeHandles val="exact"/>
        </dgm:presLayoutVars>
      </dgm:prSet>
      <dgm:spPr/>
    </dgm:pt>
    <dgm:pt modelId="{5F69AAA5-17F8-4794-A0A5-0CA8A62DD556}" type="pres">
      <dgm:prSet presAssocID="{4AF625F5-3DB8-4579-8A32-80094F6AC3B9}" presName="compNode" presStyleCnt="0"/>
      <dgm:spPr/>
    </dgm:pt>
    <dgm:pt modelId="{286D4EA3-C179-476C-A0D7-0EA9C44C7722}" type="pres">
      <dgm:prSet presAssocID="{4AF625F5-3DB8-4579-8A32-80094F6AC3B9}" presName="bgRect" presStyleLbl="bgShp" presStyleIdx="0" presStyleCnt="3"/>
      <dgm:spPr>
        <a:noFill/>
      </dgm:spPr>
    </dgm:pt>
    <dgm:pt modelId="{DB81FD16-78F0-4E10-AAA2-5522E1385E45}" type="pres">
      <dgm:prSet presAssocID="{4AF625F5-3DB8-4579-8A32-80094F6AC3B9}" presName="iconRect" presStyleLbl="node1" presStyleIdx="0"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a:ext>
      </dgm:extLst>
    </dgm:pt>
    <dgm:pt modelId="{A9219C48-38EE-4018-9AB1-880828905357}" type="pres">
      <dgm:prSet presAssocID="{4AF625F5-3DB8-4579-8A32-80094F6AC3B9}" presName="spaceRect" presStyleCnt="0"/>
      <dgm:spPr/>
    </dgm:pt>
    <dgm:pt modelId="{72CA8408-CDDC-41E2-9898-C9E3BCBCDDAC}" type="pres">
      <dgm:prSet presAssocID="{4AF625F5-3DB8-4579-8A32-80094F6AC3B9}" presName="parTx" presStyleLbl="revTx" presStyleIdx="0" presStyleCnt="3">
        <dgm:presLayoutVars>
          <dgm:chMax val="0"/>
          <dgm:chPref val="0"/>
        </dgm:presLayoutVars>
      </dgm:prSet>
      <dgm:spPr/>
    </dgm:pt>
    <dgm:pt modelId="{809F9C92-4A40-4556-89D0-95BCF41C501E}" type="pres">
      <dgm:prSet presAssocID="{C3B15257-1229-4A07-9B84-DB8A9099FD2F}" presName="sibTrans" presStyleCnt="0"/>
      <dgm:spPr/>
    </dgm:pt>
    <dgm:pt modelId="{01BDACFC-FF09-4D71-B448-265885C6759A}" type="pres">
      <dgm:prSet presAssocID="{C159ABC3-9341-4E5D-ADD2-383A7A48DB32}" presName="compNode" presStyleCnt="0"/>
      <dgm:spPr/>
    </dgm:pt>
    <dgm:pt modelId="{8BE8610C-2F0F-404A-9AEF-9AC3F5E65755}" type="pres">
      <dgm:prSet presAssocID="{C159ABC3-9341-4E5D-ADD2-383A7A48DB32}" presName="bgRect" presStyleLbl="bgShp" presStyleIdx="1" presStyleCnt="3"/>
      <dgm:spPr>
        <a:noFill/>
      </dgm:spPr>
    </dgm:pt>
    <dgm:pt modelId="{ACC513C6-EC85-41F9-8DAC-2AF70D3BD470}" type="pres">
      <dgm:prSet presAssocID="{C159ABC3-9341-4E5D-ADD2-383A7A48DB32}"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Monitor"/>
        </a:ext>
      </dgm:extLst>
    </dgm:pt>
    <dgm:pt modelId="{005817E0-0F5A-4206-80B8-9BCC8AB87977}" type="pres">
      <dgm:prSet presAssocID="{C159ABC3-9341-4E5D-ADD2-383A7A48DB32}" presName="spaceRect" presStyleCnt="0"/>
      <dgm:spPr/>
    </dgm:pt>
    <dgm:pt modelId="{F77160E3-5A75-4F97-B568-973F3EAF8E4E}" type="pres">
      <dgm:prSet presAssocID="{C159ABC3-9341-4E5D-ADD2-383A7A48DB32}" presName="parTx" presStyleLbl="revTx" presStyleIdx="1" presStyleCnt="3">
        <dgm:presLayoutVars>
          <dgm:chMax val="0"/>
          <dgm:chPref val="0"/>
        </dgm:presLayoutVars>
      </dgm:prSet>
      <dgm:spPr/>
    </dgm:pt>
    <dgm:pt modelId="{15DB8C34-0556-47EB-8051-B57623557A22}" type="pres">
      <dgm:prSet presAssocID="{0C2D02A7-833F-451D-B31F-900B783E15C6}" presName="sibTrans" presStyleCnt="0"/>
      <dgm:spPr/>
    </dgm:pt>
    <dgm:pt modelId="{3694C547-A803-4145-B95D-FCBF91822F4F}" type="pres">
      <dgm:prSet presAssocID="{8D9FF687-8FA7-490C-9606-E774B26E2FC3}" presName="compNode" presStyleCnt="0"/>
      <dgm:spPr/>
    </dgm:pt>
    <dgm:pt modelId="{507F0CE3-2FE3-439F-A1AE-7113D4EDC002}" type="pres">
      <dgm:prSet presAssocID="{8D9FF687-8FA7-490C-9606-E774B26E2FC3}" presName="bgRect" presStyleLbl="bgShp" presStyleIdx="2" presStyleCnt="3"/>
      <dgm:spPr>
        <a:noFill/>
      </dgm:spPr>
    </dgm:pt>
    <dgm:pt modelId="{F6995505-203E-43D4-92AF-32B28B05E90A}" type="pres">
      <dgm:prSet presAssocID="{8D9FF687-8FA7-490C-9606-E774B26E2FC3}"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Lock"/>
        </a:ext>
      </dgm:extLst>
    </dgm:pt>
    <dgm:pt modelId="{A738847C-BA86-48C8-B026-CE3FBE1E5897}" type="pres">
      <dgm:prSet presAssocID="{8D9FF687-8FA7-490C-9606-E774B26E2FC3}" presName="spaceRect" presStyleCnt="0"/>
      <dgm:spPr/>
    </dgm:pt>
    <dgm:pt modelId="{79E8E51F-B47F-46A1-BF07-B17E8A69AF80}" type="pres">
      <dgm:prSet presAssocID="{8D9FF687-8FA7-490C-9606-E774B26E2FC3}" presName="parTx" presStyleLbl="revTx" presStyleIdx="2" presStyleCnt="3">
        <dgm:presLayoutVars>
          <dgm:chMax val="0"/>
          <dgm:chPref val="0"/>
        </dgm:presLayoutVars>
      </dgm:prSet>
      <dgm:spPr/>
    </dgm:pt>
  </dgm:ptLst>
  <dgm:cxnLst>
    <dgm:cxn modelId="{72CC7A05-CAD5-4C05-8ACE-4F4DB65A6DE2}" type="presOf" srcId="{4AF625F5-3DB8-4579-8A32-80094F6AC3B9}" destId="{72CA8408-CDDC-41E2-9898-C9E3BCBCDDAC}" srcOrd="0" destOrd="0" presId="urn:microsoft.com/office/officeart/2018/2/layout/IconVerticalSolidList"/>
    <dgm:cxn modelId="{8CA8AA73-4076-438F-A9DE-0E4EB2A50798}" type="presOf" srcId="{35845731-543B-43C0-84E5-8E3B61E9CABA}" destId="{FAAC2CB4-86E1-4E34-A471-BA35CD8E8512}" srcOrd="0" destOrd="0" presId="urn:microsoft.com/office/officeart/2018/2/layout/IconVerticalSolidList"/>
    <dgm:cxn modelId="{7453438B-3B09-41E7-A2CC-A5A45AA34309}" srcId="{35845731-543B-43C0-84E5-8E3B61E9CABA}" destId="{8D9FF687-8FA7-490C-9606-E774B26E2FC3}" srcOrd="2" destOrd="0" parTransId="{12235905-42F4-4DD3-B314-D234FD77EC68}" sibTransId="{B9C93345-3B12-4A86-84EF-691CDCAFD3BE}"/>
    <dgm:cxn modelId="{734C68AF-7CFE-4E72-96C2-22DCA6108529}" srcId="{35845731-543B-43C0-84E5-8E3B61E9CABA}" destId="{4AF625F5-3DB8-4579-8A32-80094F6AC3B9}" srcOrd="0" destOrd="0" parTransId="{8EE93E5B-D833-43B3-AD4D-BBBA6C1EB177}" sibTransId="{C3B15257-1229-4A07-9B84-DB8A9099FD2F}"/>
    <dgm:cxn modelId="{C2018DDE-978D-45B6-A08D-12E2EA503DD3}" srcId="{35845731-543B-43C0-84E5-8E3B61E9CABA}" destId="{C159ABC3-9341-4E5D-ADD2-383A7A48DB32}" srcOrd="1" destOrd="0" parTransId="{9B85753F-1FC8-443B-8ACE-9ABBF1C7E82F}" sibTransId="{0C2D02A7-833F-451D-B31F-900B783E15C6}"/>
    <dgm:cxn modelId="{B7FE84E9-BF4F-46EC-B1C5-6C3435CD7346}" type="presOf" srcId="{C159ABC3-9341-4E5D-ADD2-383A7A48DB32}" destId="{F77160E3-5A75-4F97-B568-973F3EAF8E4E}" srcOrd="0" destOrd="0" presId="urn:microsoft.com/office/officeart/2018/2/layout/IconVerticalSolidList"/>
    <dgm:cxn modelId="{814280FE-9811-4511-B3E8-B0D201BADD26}" type="presOf" srcId="{8D9FF687-8FA7-490C-9606-E774B26E2FC3}" destId="{79E8E51F-B47F-46A1-BF07-B17E8A69AF80}" srcOrd="0" destOrd="0" presId="urn:microsoft.com/office/officeart/2018/2/layout/IconVerticalSolidList"/>
    <dgm:cxn modelId="{5EDE25E7-381E-45F4-B455-DA1AAD93DDB1}" type="presParOf" srcId="{FAAC2CB4-86E1-4E34-A471-BA35CD8E8512}" destId="{5F69AAA5-17F8-4794-A0A5-0CA8A62DD556}" srcOrd="0" destOrd="0" presId="urn:microsoft.com/office/officeart/2018/2/layout/IconVerticalSolidList"/>
    <dgm:cxn modelId="{E9F5579A-AF9F-4CAA-8142-401F2345DC03}" type="presParOf" srcId="{5F69AAA5-17F8-4794-A0A5-0CA8A62DD556}" destId="{286D4EA3-C179-476C-A0D7-0EA9C44C7722}" srcOrd="0" destOrd="0" presId="urn:microsoft.com/office/officeart/2018/2/layout/IconVerticalSolidList"/>
    <dgm:cxn modelId="{8AC267A8-F55F-458D-ACDA-648AEA04D183}" type="presParOf" srcId="{5F69AAA5-17F8-4794-A0A5-0CA8A62DD556}" destId="{DB81FD16-78F0-4E10-AAA2-5522E1385E45}" srcOrd="1" destOrd="0" presId="urn:microsoft.com/office/officeart/2018/2/layout/IconVerticalSolidList"/>
    <dgm:cxn modelId="{EE9187D0-A302-44A5-B022-C170993446A4}" type="presParOf" srcId="{5F69AAA5-17F8-4794-A0A5-0CA8A62DD556}" destId="{A9219C48-38EE-4018-9AB1-880828905357}" srcOrd="2" destOrd="0" presId="urn:microsoft.com/office/officeart/2018/2/layout/IconVerticalSolidList"/>
    <dgm:cxn modelId="{59D78608-39FC-49DB-8337-E954858E1E87}" type="presParOf" srcId="{5F69AAA5-17F8-4794-A0A5-0CA8A62DD556}" destId="{72CA8408-CDDC-41E2-9898-C9E3BCBCDDAC}" srcOrd="3" destOrd="0" presId="urn:microsoft.com/office/officeart/2018/2/layout/IconVerticalSolidList"/>
    <dgm:cxn modelId="{51940AB4-54E5-4A77-815A-7B420CBD50B1}" type="presParOf" srcId="{FAAC2CB4-86E1-4E34-A471-BA35CD8E8512}" destId="{809F9C92-4A40-4556-89D0-95BCF41C501E}" srcOrd="1" destOrd="0" presId="urn:microsoft.com/office/officeart/2018/2/layout/IconVerticalSolidList"/>
    <dgm:cxn modelId="{FAA7CDCC-2B02-4516-A5FF-BC6C377C8052}" type="presParOf" srcId="{FAAC2CB4-86E1-4E34-A471-BA35CD8E8512}" destId="{01BDACFC-FF09-4D71-B448-265885C6759A}" srcOrd="2" destOrd="0" presId="urn:microsoft.com/office/officeart/2018/2/layout/IconVerticalSolidList"/>
    <dgm:cxn modelId="{AE35F592-FAE5-47B5-AA9B-793F19288F34}" type="presParOf" srcId="{01BDACFC-FF09-4D71-B448-265885C6759A}" destId="{8BE8610C-2F0F-404A-9AEF-9AC3F5E65755}" srcOrd="0" destOrd="0" presId="urn:microsoft.com/office/officeart/2018/2/layout/IconVerticalSolidList"/>
    <dgm:cxn modelId="{B608A73E-44E0-475E-9F36-D250E52839E0}" type="presParOf" srcId="{01BDACFC-FF09-4D71-B448-265885C6759A}" destId="{ACC513C6-EC85-41F9-8DAC-2AF70D3BD470}" srcOrd="1" destOrd="0" presId="urn:microsoft.com/office/officeart/2018/2/layout/IconVerticalSolidList"/>
    <dgm:cxn modelId="{362E131E-E8C8-4954-9B72-AC6866ED5DBF}" type="presParOf" srcId="{01BDACFC-FF09-4D71-B448-265885C6759A}" destId="{005817E0-0F5A-4206-80B8-9BCC8AB87977}" srcOrd="2" destOrd="0" presId="urn:microsoft.com/office/officeart/2018/2/layout/IconVerticalSolidList"/>
    <dgm:cxn modelId="{D1FC8900-DF44-4347-8C50-797BD5E29A26}" type="presParOf" srcId="{01BDACFC-FF09-4D71-B448-265885C6759A}" destId="{F77160E3-5A75-4F97-B568-973F3EAF8E4E}" srcOrd="3" destOrd="0" presId="urn:microsoft.com/office/officeart/2018/2/layout/IconVerticalSolidList"/>
    <dgm:cxn modelId="{B56D8EEF-F7D4-47C1-957A-9D521054F618}" type="presParOf" srcId="{FAAC2CB4-86E1-4E34-A471-BA35CD8E8512}" destId="{15DB8C34-0556-47EB-8051-B57623557A22}" srcOrd="3" destOrd="0" presId="urn:microsoft.com/office/officeart/2018/2/layout/IconVerticalSolidList"/>
    <dgm:cxn modelId="{3714C8BD-C754-4D4A-9BC1-0A7B8E6C724F}" type="presParOf" srcId="{FAAC2CB4-86E1-4E34-A471-BA35CD8E8512}" destId="{3694C547-A803-4145-B95D-FCBF91822F4F}" srcOrd="4" destOrd="0" presId="urn:microsoft.com/office/officeart/2018/2/layout/IconVerticalSolidList"/>
    <dgm:cxn modelId="{64A93C6B-DC23-4DA4-94F6-1D3D77404DDA}" type="presParOf" srcId="{3694C547-A803-4145-B95D-FCBF91822F4F}" destId="{507F0CE3-2FE3-439F-A1AE-7113D4EDC002}" srcOrd="0" destOrd="0" presId="urn:microsoft.com/office/officeart/2018/2/layout/IconVerticalSolidList"/>
    <dgm:cxn modelId="{7927000C-36E4-43F5-891C-C09AEB2D9C16}" type="presParOf" srcId="{3694C547-A803-4145-B95D-FCBF91822F4F}" destId="{F6995505-203E-43D4-92AF-32B28B05E90A}" srcOrd="1" destOrd="0" presId="urn:microsoft.com/office/officeart/2018/2/layout/IconVerticalSolidList"/>
    <dgm:cxn modelId="{3AF5C5FC-4B74-4775-81B0-AAF465B5CE5C}" type="presParOf" srcId="{3694C547-A803-4145-B95D-FCBF91822F4F}" destId="{A738847C-BA86-48C8-B026-CE3FBE1E5897}" srcOrd="2" destOrd="0" presId="urn:microsoft.com/office/officeart/2018/2/layout/IconVerticalSolidList"/>
    <dgm:cxn modelId="{89437EAD-1B9B-4F3F-8585-88219BF34249}" type="presParOf" srcId="{3694C547-A803-4145-B95D-FCBF91822F4F}" destId="{79E8E51F-B47F-46A1-BF07-B17E8A69AF8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845731-543B-43C0-84E5-8E3B61E9CA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59ABC3-9341-4E5D-ADD2-383A7A48DB32}">
      <dgm:prSet/>
      <dgm:spPr/>
      <dgm:t>
        <a:bodyPr/>
        <a:lstStyle/>
        <a:p>
          <a:pPr>
            <a:lnSpc>
              <a:spcPct val="100000"/>
            </a:lnSpc>
          </a:pPr>
          <a:r>
            <a:rPr lang="en-US" dirty="0"/>
            <a:t>GitHub Actions</a:t>
          </a:r>
        </a:p>
      </dgm:t>
    </dgm:pt>
    <dgm:pt modelId="{9B85753F-1FC8-443B-8ACE-9ABBF1C7E82F}" type="parTrans" cxnId="{C2018DDE-978D-45B6-A08D-12E2EA503DD3}">
      <dgm:prSet/>
      <dgm:spPr/>
      <dgm:t>
        <a:bodyPr/>
        <a:lstStyle/>
        <a:p>
          <a:endParaRPr lang="en-US"/>
        </a:p>
      </dgm:t>
    </dgm:pt>
    <dgm:pt modelId="{0C2D02A7-833F-451D-B31F-900B783E15C6}" type="sibTrans" cxnId="{C2018DDE-978D-45B6-A08D-12E2EA503DD3}">
      <dgm:prSet/>
      <dgm:spPr/>
      <dgm:t>
        <a:bodyPr/>
        <a:lstStyle/>
        <a:p>
          <a:endParaRPr lang="en-US"/>
        </a:p>
      </dgm:t>
    </dgm:pt>
    <dgm:pt modelId="{8D9FF687-8FA7-490C-9606-E774B26E2FC3}">
      <dgm:prSet/>
      <dgm:spPr/>
      <dgm:t>
        <a:bodyPr/>
        <a:lstStyle/>
        <a:p>
          <a:pPr>
            <a:lnSpc>
              <a:spcPct val="100000"/>
            </a:lnSpc>
          </a:pPr>
          <a:r>
            <a:rPr lang="en-US" dirty="0"/>
            <a:t>Azure Pipelines</a:t>
          </a:r>
        </a:p>
      </dgm:t>
    </dgm:pt>
    <dgm:pt modelId="{12235905-42F4-4DD3-B314-D234FD77EC68}" type="parTrans" cxnId="{7453438B-3B09-41E7-A2CC-A5A45AA34309}">
      <dgm:prSet/>
      <dgm:spPr/>
      <dgm:t>
        <a:bodyPr/>
        <a:lstStyle/>
        <a:p>
          <a:endParaRPr lang="nl-NL"/>
        </a:p>
      </dgm:t>
    </dgm:pt>
    <dgm:pt modelId="{B9C93345-3B12-4A86-84EF-691CDCAFD3BE}" type="sibTrans" cxnId="{7453438B-3B09-41E7-A2CC-A5A45AA34309}">
      <dgm:prSet/>
      <dgm:spPr/>
      <dgm:t>
        <a:bodyPr/>
        <a:lstStyle/>
        <a:p>
          <a:endParaRPr lang="nl-NL"/>
        </a:p>
      </dgm:t>
    </dgm:pt>
    <dgm:pt modelId="{FAAC2CB4-86E1-4E34-A471-BA35CD8E8512}" type="pres">
      <dgm:prSet presAssocID="{35845731-543B-43C0-84E5-8E3B61E9CABA}" presName="root" presStyleCnt="0">
        <dgm:presLayoutVars>
          <dgm:dir/>
          <dgm:resizeHandles val="exact"/>
        </dgm:presLayoutVars>
      </dgm:prSet>
      <dgm:spPr/>
    </dgm:pt>
    <dgm:pt modelId="{01BDACFC-FF09-4D71-B448-265885C6759A}" type="pres">
      <dgm:prSet presAssocID="{C159ABC3-9341-4E5D-ADD2-383A7A48DB32}" presName="compNode" presStyleCnt="0"/>
      <dgm:spPr/>
    </dgm:pt>
    <dgm:pt modelId="{8BE8610C-2F0F-404A-9AEF-9AC3F5E65755}" type="pres">
      <dgm:prSet presAssocID="{C159ABC3-9341-4E5D-ADD2-383A7A48DB32}" presName="bgRect" presStyleLbl="bgShp" presStyleIdx="0" presStyleCnt="2"/>
      <dgm:spPr>
        <a:noFill/>
      </dgm:spPr>
    </dgm:pt>
    <dgm:pt modelId="{ACC513C6-EC85-41F9-8DAC-2AF70D3BD470}" type="pres">
      <dgm:prSet presAssocID="{C159ABC3-9341-4E5D-ADD2-383A7A48DB32}"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Monitor"/>
        </a:ext>
      </dgm:extLst>
    </dgm:pt>
    <dgm:pt modelId="{005817E0-0F5A-4206-80B8-9BCC8AB87977}" type="pres">
      <dgm:prSet presAssocID="{C159ABC3-9341-4E5D-ADD2-383A7A48DB32}" presName="spaceRect" presStyleCnt="0"/>
      <dgm:spPr/>
    </dgm:pt>
    <dgm:pt modelId="{F77160E3-5A75-4F97-B568-973F3EAF8E4E}" type="pres">
      <dgm:prSet presAssocID="{C159ABC3-9341-4E5D-ADD2-383A7A48DB32}" presName="parTx" presStyleLbl="revTx" presStyleIdx="0" presStyleCnt="2">
        <dgm:presLayoutVars>
          <dgm:chMax val="0"/>
          <dgm:chPref val="0"/>
        </dgm:presLayoutVars>
      </dgm:prSet>
      <dgm:spPr/>
    </dgm:pt>
    <dgm:pt modelId="{15DB8C34-0556-47EB-8051-B57623557A22}" type="pres">
      <dgm:prSet presAssocID="{0C2D02A7-833F-451D-B31F-900B783E15C6}" presName="sibTrans" presStyleCnt="0"/>
      <dgm:spPr/>
    </dgm:pt>
    <dgm:pt modelId="{3694C547-A803-4145-B95D-FCBF91822F4F}" type="pres">
      <dgm:prSet presAssocID="{8D9FF687-8FA7-490C-9606-E774B26E2FC3}" presName="compNode" presStyleCnt="0"/>
      <dgm:spPr/>
    </dgm:pt>
    <dgm:pt modelId="{507F0CE3-2FE3-439F-A1AE-7113D4EDC002}" type="pres">
      <dgm:prSet presAssocID="{8D9FF687-8FA7-490C-9606-E774B26E2FC3}" presName="bgRect" presStyleLbl="bgShp" presStyleIdx="1" presStyleCnt="2"/>
      <dgm:spPr>
        <a:noFill/>
      </dgm:spPr>
    </dgm:pt>
    <dgm:pt modelId="{F6995505-203E-43D4-92AF-32B28B05E90A}" type="pres">
      <dgm:prSet presAssocID="{8D9FF687-8FA7-490C-9606-E774B26E2FC3}" presName="iconRect" presStyleLbl="node1" presStyleIdx="1" presStyleCnt="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extLst>
        <a:ext uri="{E40237B7-FDA0-4F09-8148-C483321AD2D9}">
          <dgm14:cNvPr xmlns:dgm14="http://schemas.microsoft.com/office/drawing/2010/diagram" id="0" name="" descr="Lock"/>
        </a:ext>
      </dgm:extLst>
    </dgm:pt>
    <dgm:pt modelId="{A738847C-BA86-48C8-B026-CE3FBE1E5897}" type="pres">
      <dgm:prSet presAssocID="{8D9FF687-8FA7-490C-9606-E774B26E2FC3}" presName="spaceRect" presStyleCnt="0"/>
      <dgm:spPr/>
    </dgm:pt>
    <dgm:pt modelId="{79E8E51F-B47F-46A1-BF07-B17E8A69AF80}" type="pres">
      <dgm:prSet presAssocID="{8D9FF687-8FA7-490C-9606-E774B26E2FC3}" presName="parTx" presStyleLbl="revTx" presStyleIdx="1" presStyleCnt="2">
        <dgm:presLayoutVars>
          <dgm:chMax val="0"/>
          <dgm:chPref val="0"/>
        </dgm:presLayoutVars>
      </dgm:prSet>
      <dgm:spPr/>
    </dgm:pt>
  </dgm:ptLst>
  <dgm:cxnLst>
    <dgm:cxn modelId="{8CA8AA73-4076-438F-A9DE-0E4EB2A50798}" type="presOf" srcId="{35845731-543B-43C0-84E5-8E3B61E9CABA}" destId="{FAAC2CB4-86E1-4E34-A471-BA35CD8E8512}" srcOrd="0" destOrd="0" presId="urn:microsoft.com/office/officeart/2018/2/layout/IconVerticalSolidList"/>
    <dgm:cxn modelId="{7453438B-3B09-41E7-A2CC-A5A45AA34309}" srcId="{35845731-543B-43C0-84E5-8E3B61E9CABA}" destId="{8D9FF687-8FA7-490C-9606-E774B26E2FC3}" srcOrd="1" destOrd="0" parTransId="{12235905-42F4-4DD3-B314-D234FD77EC68}" sibTransId="{B9C93345-3B12-4A86-84EF-691CDCAFD3BE}"/>
    <dgm:cxn modelId="{C2018DDE-978D-45B6-A08D-12E2EA503DD3}" srcId="{35845731-543B-43C0-84E5-8E3B61E9CABA}" destId="{C159ABC3-9341-4E5D-ADD2-383A7A48DB32}" srcOrd="0" destOrd="0" parTransId="{9B85753F-1FC8-443B-8ACE-9ABBF1C7E82F}" sibTransId="{0C2D02A7-833F-451D-B31F-900B783E15C6}"/>
    <dgm:cxn modelId="{B7FE84E9-BF4F-46EC-B1C5-6C3435CD7346}" type="presOf" srcId="{C159ABC3-9341-4E5D-ADD2-383A7A48DB32}" destId="{F77160E3-5A75-4F97-B568-973F3EAF8E4E}" srcOrd="0" destOrd="0" presId="urn:microsoft.com/office/officeart/2018/2/layout/IconVerticalSolidList"/>
    <dgm:cxn modelId="{814280FE-9811-4511-B3E8-B0D201BADD26}" type="presOf" srcId="{8D9FF687-8FA7-490C-9606-E774B26E2FC3}" destId="{79E8E51F-B47F-46A1-BF07-B17E8A69AF80}" srcOrd="0" destOrd="0" presId="urn:microsoft.com/office/officeart/2018/2/layout/IconVerticalSolidList"/>
    <dgm:cxn modelId="{FAA7CDCC-2B02-4516-A5FF-BC6C377C8052}" type="presParOf" srcId="{FAAC2CB4-86E1-4E34-A471-BA35CD8E8512}" destId="{01BDACFC-FF09-4D71-B448-265885C6759A}" srcOrd="0" destOrd="0" presId="urn:microsoft.com/office/officeart/2018/2/layout/IconVerticalSolidList"/>
    <dgm:cxn modelId="{AE35F592-FAE5-47B5-AA9B-793F19288F34}" type="presParOf" srcId="{01BDACFC-FF09-4D71-B448-265885C6759A}" destId="{8BE8610C-2F0F-404A-9AEF-9AC3F5E65755}" srcOrd="0" destOrd="0" presId="urn:microsoft.com/office/officeart/2018/2/layout/IconVerticalSolidList"/>
    <dgm:cxn modelId="{B608A73E-44E0-475E-9F36-D250E52839E0}" type="presParOf" srcId="{01BDACFC-FF09-4D71-B448-265885C6759A}" destId="{ACC513C6-EC85-41F9-8DAC-2AF70D3BD470}" srcOrd="1" destOrd="0" presId="urn:microsoft.com/office/officeart/2018/2/layout/IconVerticalSolidList"/>
    <dgm:cxn modelId="{362E131E-E8C8-4954-9B72-AC6866ED5DBF}" type="presParOf" srcId="{01BDACFC-FF09-4D71-B448-265885C6759A}" destId="{005817E0-0F5A-4206-80B8-9BCC8AB87977}" srcOrd="2" destOrd="0" presId="urn:microsoft.com/office/officeart/2018/2/layout/IconVerticalSolidList"/>
    <dgm:cxn modelId="{D1FC8900-DF44-4347-8C50-797BD5E29A26}" type="presParOf" srcId="{01BDACFC-FF09-4D71-B448-265885C6759A}" destId="{F77160E3-5A75-4F97-B568-973F3EAF8E4E}" srcOrd="3" destOrd="0" presId="urn:microsoft.com/office/officeart/2018/2/layout/IconVerticalSolidList"/>
    <dgm:cxn modelId="{B56D8EEF-F7D4-47C1-957A-9D521054F618}" type="presParOf" srcId="{FAAC2CB4-86E1-4E34-A471-BA35CD8E8512}" destId="{15DB8C34-0556-47EB-8051-B57623557A22}" srcOrd="1" destOrd="0" presId="urn:microsoft.com/office/officeart/2018/2/layout/IconVerticalSolidList"/>
    <dgm:cxn modelId="{3714C8BD-C754-4D4A-9BC1-0A7B8E6C724F}" type="presParOf" srcId="{FAAC2CB4-86E1-4E34-A471-BA35CD8E8512}" destId="{3694C547-A803-4145-B95D-FCBF91822F4F}" srcOrd="2" destOrd="0" presId="urn:microsoft.com/office/officeart/2018/2/layout/IconVerticalSolidList"/>
    <dgm:cxn modelId="{64A93C6B-DC23-4DA4-94F6-1D3D77404DDA}" type="presParOf" srcId="{3694C547-A803-4145-B95D-FCBF91822F4F}" destId="{507F0CE3-2FE3-439F-A1AE-7113D4EDC002}" srcOrd="0" destOrd="0" presId="urn:microsoft.com/office/officeart/2018/2/layout/IconVerticalSolidList"/>
    <dgm:cxn modelId="{7927000C-36E4-43F5-891C-C09AEB2D9C16}" type="presParOf" srcId="{3694C547-A803-4145-B95D-FCBF91822F4F}" destId="{F6995505-203E-43D4-92AF-32B28B05E90A}" srcOrd="1" destOrd="0" presId="urn:microsoft.com/office/officeart/2018/2/layout/IconVerticalSolidList"/>
    <dgm:cxn modelId="{3AF5C5FC-4B74-4775-81B0-AAF465B5CE5C}" type="presParOf" srcId="{3694C547-A803-4145-B95D-FCBF91822F4F}" destId="{A738847C-BA86-48C8-B026-CE3FBE1E5897}" srcOrd="2" destOrd="0" presId="urn:microsoft.com/office/officeart/2018/2/layout/IconVerticalSolidList"/>
    <dgm:cxn modelId="{89437EAD-1B9B-4F3F-8585-88219BF34249}" type="presParOf" srcId="{3694C547-A803-4145-B95D-FCBF91822F4F}" destId="{79E8E51F-B47F-46A1-BF07-B17E8A69AF8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845731-543B-43C0-84E5-8E3B61E9CA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F625F5-3DB8-4579-8A32-80094F6AC3B9}">
      <dgm:prSet/>
      <dgm:spPr/>
      <dgm:t>
        <a:bodyPr/>
        <a:lstStyle/>
        <a:p>
          <a:pPr>
            <a:lnSpc>
              <a:spcPct val="100000"/>
            </a:lnSpc>
          </a:pPr>
          <a:r>
            <a:rPr lang="en-US" dirty="0"/>
            <a:t>Developer Workflow</a:t>
          </a:r>
        </a:p>
      </dgm:t>
    </dgm:pt>
    <dgm:pt modelId="{8EE93E5B-D833-43B3-AD4D-BBBA6C1EB177}" type="parTrans" cxnId="{734C68AF-7CFE-4E72-96C2-22DCA6108529}">
      <dgm:prSet/>
      <dgm:spPr/>
      <dgm:t>
        <a:bodyPr/>
        <a:lstStyle/>
        <a:p>
          <a:endParaRPr lang="en-US"/>
        </a:p>
      </dgm:t>
    </dgm:pt>
    <dgm:pt modelId="{C3B15257-1229-4A07-9B84-DB8A9099FD2F}" type="sibTrans" cxnId="{734C68AF-7CFE-4E72-96C2-22DCA6108529}">
      <dgm:prSet/>
      <dgm:spPr/>
      <dgm:t>
        <a:bodyPr/>
        <a:lstStyle/>
        <a:p>
          <a:endParaRPr lang="en-US"/>
        </a:p>
      </dgm:t>
    </dgm:pt>
    <dgm:pt modelId="{C159ABC3-9341-4E5D-ADD2-383A7A48DB32}">
      <dgm:prSet/>
      <dgm:spPr/>
      <dgm:t>
        <a:bodyPr/>
        <a:lstStyle/>
        <a:p>
          <a:pPr>
            <a:lnSpc>
              <a:spcPct val="100000"/>
            </a:lnSpc>
          </a:pPr>
          <a:r>
            <a:rPr lang="en-US" dirty="0"/>
            <a:t>GitHub Codespaces</a:t>
          </a:r>
        </a:p>
      </dgm:t>
    </dgm:pt>
    <dgm:pt modelId="{9B85753F-1FC8-443B-8ACE-9ABBF1C7E82F}" type="parTrans" cxnId="{C2018DDE-978D-45B6-A08D-12E2EA503DD3}">
      <dgm:prSet/>
      <dgm:spPr/>
      <dgm:t>
        <a:bodyPr/>
        <a:lstStyle/>
        <a:p>
          <a:endParaRPr lang="en-US"/>
        </a:p>
      </dgm:t>
    </dgm:pt>
    <dgm:pt modelId="{0C2D02A7-833F-451D-B31F-900B783E15C6}" type="sibTrans" cxnId="{C2018DDE-978D-45B6-A08D-12E2EA503DD3}">
      <dgm:prSet/>
      <dgm:spPr/>
      <dgm:t>
        <a:bodyPr/>
        <a:lstStyle/>
        <a:p>
          <a:endParaRPr lang="en-US"/>
        </a:p>
      </dgm:t>
    </dgm:pt>
    <dgm:pt modelId="{8D9FF687-8FA7-490C-9606-E774B26E2FC3}">
      <dgm:prSet/>
      <dgm:spPr/>
      <dgm:t>
        <a:bodyPr/>
        <a:lstStyle/>
        <a:p>
          <a:pPr>
            <a:lnSpc>
              <a:spcPct val="100000"/>
            </a:lnSpc>
          </a:pPr>
          <a:r>
            <a:rPr lang="en-US" dirty="0"/>
            <a:t>Docker and Docker-Compose</a:t>
          </a:r>
        </a:p>
      </dgm:t>
    </dgm:pt>
    <dgm:pt modelId="{12235905-42F4-4DD3-B314-D234FD77EC68}" type="parTrans" cxnId="{7453438B-3B09-41E7-A2CC-A5A45AA34309}">
      <dgm:prSet/>
      <dgm:spPr/>
      <dgm:t>
        <a:bodyPr/>
        <a:lstStyle/>
        <a:p>
          <a:endParaRPr lang="nl-NL"/>
        </a:p>
      </dgm:t>
    </dgm:pt>
    <dgm:pt modelId="{B9C93345-3B12-4A86-84EF-691CDCAFD3BE}" type="sibTrans" cxnId="{7453438B-3B09-41E7-A2CC-A5A45AA34309}">
      <dgm:prSet/>
      <dgm:spPr/>
      <dgm:t>
        <a:bodyPr/>
        <a:lstStyle/>
        <a:p>
          <a:endParaRPr lang="nl-NL"/>
        </a:p>
      </dgm:t>
    </dgm:pt>
    <dgm:pt modelId="{C990317D-1AB0-4D90-82D3-23AC176CAA63}">
      <dgm:prSet/>
      <dgm:spPr/>
      <dgm:t>
        <a:bodyPr/>
        <a:lstStyle/>
        <a:p>
          <a:pPr>
            <a:lnSpc>
              <a:spcPct val="100000"/>
            </a:lnSpc>
          </a:pPr>
          <a:r>
            <a:rPr lang="en-US" dirty="0"/>
            <a:t>GitHub Flow and Pull Requests</a:t>
          </a:r>
        </a:p>
      </dgm:t>
    </dgm:pt>
    <dgm:pt modelId="{9630BA3C-3B8B-41F2-B331-40239CD4E713}" type="parTrans" cxnId="{A7D5F62B-926E-4212-B031-81F3B8062CF9}">
      <dgm:prSet/>
      <dgm:spPr/>
      <dgm:t>
        <a:bodyPr/>
        <a:lstStyle/>
        <a:p>
          <a:endParaRPr lang="nl-NL"/>
        </a:p>
      </dgm:t>
    </dgm:pt>
    <dgm:pt modelId="{74A9CD9F-7332-442C-BE3D-614E9AA423A3}" type="sibTrans" cxnId="{A7D5F62B-926E-4212-B031-81F3B8062CF9}">
      <dgm:prSet/>
      <dgm:spPr/>
      <dgm:t>
        <a:bodyPr/>
        <a:lstStyle/>
        <a:p>
          <a:endParaRPr lang="nl-NL"/>
        </a:p>
      </dgm:t>
    </dgm:pt>
    <dgm:pt modelId="{1C5863CD-0F3D-4FFB-947F-FFD99EC964C6}">
      <dgm:prSet/>
      <dgm:spPr/>
      <dgm:t>
        <a:bodyPr/>
        <a:lstStyle/>
        <a:p>
          <a:pPr>
            <a:lnSpc>
              <a:spcPct val="100000"/>
            </a:lnSpc>
          </a:pPr>
          <a:r>
            <a:rPr lang="en-US" dirty="0"/>
            <a:t>GitHub Actions </a:t>
          </a:r>
        </a:p>
      </dgm:t>
    </dgm:pt>
    <dgm:pt modelId="{ABB4AF79-33F8-4C31-9BC2-2C4BF406F414}" type="parTrans" cxnId="{AF6B25C4-67E9-446A-97B1-665C59459E30}">
      <dgm:prSet/>
      <dgm:spPr/>
      <dgm:t>
        <a:bodyPr/>
        <a:lstStyle/>
        <a:p>
          <a:endParaRPr lang="nl-NL"/>
        </a:p>
      </dgm:t>
    </dgm:pt>
    <dgm:pt modelId="{3339235E-D103-4875-AE86-657905D9FC29}" type="sibTrans" cxnId="{AF6B25C4-67E9-446A-97B1-665C59459E30}">
      <dgm:prSet/>
      <dgm:spPr/>
      <dgm:t>
        <a:bodyPr/>
        <a:lstStyle/>
        <a:p>
          <a:endParaRPr lang="nl-NL"/>
        </a:p>
      </dgm:t>
    </dgm:pt>
    <dgm:pt modelId="{DDE0F28B-88C5-4BFA-9E2B-326DFD5BB99F}">
      <dgm:prSet/>
      <dgm:spPr/>
      <dgm:t>
        <a:bodyPr/>
        <a:lstStyle/>
        <a:p>
          <a:pPr>
            <a:lnSpc>
              <a:spcPct val="100000"/>
            </a:lnSpc>
          </a:pPr>
          <a:r>
            <a:rPr lang="en-US" dirty="0"/>
            <a:t>GitHub Packages</a:t>
          </a:r>
        </a:p>
      </dgm:t>
    </dgm:pt>
    <dgm:pt modelId="{EC52B943-DC13-4180-894A-5F8CE3188651}" type="parTrans" cxnId="{F12300F7-73CE-4574-A179-4A00DBA3691F}">
      <dgm:prSet/>
      <dgm:spPr/>
      <dgm:t>
        <a:bodyPr/>
        <a:lstStyle/>
        <a:p>
          <a:endParaRPr lang="nl-NL"/>
        </a:p>
      </dgm:t>
    </dgm:pt>
    <dgm:pt modelId="{89E11105-01F0-459D-870C-80368AC69B0E}" type="sibTrans" cxnId="{F12300F7-73CE-4574-A179-4A00DBA3691F}">
      <dgm:prSet/>
      <dgm:spPr/>
      <dgm:t>
        <a:bodyPr/>
        <a:lstStyle/>
        <a:p>
          <a:endParaRPr lang="nl-NL"/>
        </a:p>
      </dgm:t>
    </dgm:pt>
    <dgm:pt modelId="{83C43825-33F0-40B3-8E51-5E37A61B942F}">
      <dgm:prSet/>
      <dgm:spPr/>
      <dgm:t>
        <a:bodyPr/>
        <a:lstStyle/>
        <a:p>
          <a:pPr>
            <a:lnSpc>
              <a:spcPct val="100000"/>
            </a:lnSpc>
          </a:pPr>
          <a:r>
            <a:rPr lang="en-US" dirty="0"/>
            <a:t>GitHub Security</a:t>
          </a:r>
        </a:p>
      </dgm:t>
    </dgm:pt>
    <dgm:pt modelId="{54319067-C4C9-4267-B288-362059C92093}" type="parTrans" cxnId="{96A2B5AA-FC11-404F-8D5A-77693B5F5ACB}">
      <dgm:prSet/>
      <dgm:spPr/>
      <dgm:t>
        <a:bodyPr/>
        <a:lstStyle/>
        <a:p>
          <a:endParaRPr lang="nl-NL"/>
        </a:p>
      </dgm:t>
    </dgm:pt>
    <dgm:pt modelId="{9CBB0666-5BA5-4C52-BEEF-855B082B4F54}" type="sibTrans" cxnId="{96A2B5AA-FC11-404F-8D5A-77693B5F5ACB}">
      <dgm:prSet/>
      <dgm:spPr/>
      <dgm:t>
        <a:bodyPr/>
        <a:lstStyle/>
        <a:p>
          <a:endParaRPr lang="nl-NL"/>
        </a:p>
      </dgm:t>
    </dgm:pt>
    <dgm:pt modelId="{FAAC2CB4-86E1-4E34-A471-BA35CD8E8512}" type="pres">
      <dgm:prSet presAssocID="{35845731-543B-43C0-84E5-8E3B61E9CABA}" presName="root" presStyleCnt="0">
        <dgm:presLayoutVars>
          <dgm:dir/>
          <dgm:resizeHandles val="exact"/>
        </dgm:presLayoutVars>
      </dgm:prSet>
      <dgm:spPr/>
    </dgm:pt>
    <dgm:pt modelId="{5F69AAA5-17F8-4794-A0A5-0CA8A62DD556}" type="pres">
      <dgm:prSet presAssocID="{4AF625F5-3DB8-4579-8A32-80094F6AC3B9}" presName="compNode" presStyleCnt="0"/>
      <dgm:spPr/>
    </dgm:pt>
    <dgm:pt modelId="{286D4EA3-C179-476C-A0D7-0EA9C44C7722}" type="pres">
      <dgm:prSet presAssocID="{4AF625F5-3DB8-4579-8A32-80094F6AC3B9}" presName="bgRect" presStyleLbl="bgShp" presStyleIdx="0" presStyleCnt="7"/>
      <dgm:spPr>
        <a:noFill/>
      </dgm:spPr>
    </dgm:pt>
    <dgm:pt modelId="{DB81FD16-78F0-4E10-AAA2-5522E1385E45}" type="pres">
      <dgm:prSet presAssocID="{4AF625F5-3DB8-4579-8A32-80094F6AC3B9}" presName="iconRect" presStyleLbl="node1" presStyleIdx="0" presStyleCnt="7"/>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a:ext>
      </dgm:extLst>
    </dgm:pt>
    <dgm:pt modelId="{A9219C48-38EE-4018-9AB1-880828905357}" type="pres">
      <dgm:prSet presAssocID="{4AF625F5-3DB8-4579-8A32-80094F6AC3B9}" presName="spaceRect" presStyleCnt="0"/>
      <dgm:spPr/>
    </dgm:pt>
    <dgm:pt modelId="{72CA8408-CDDC-41E2-9898-C9E3BCBCDDAC}" type="pres">
      <dgm:prSet presAssocID="{4AF625F5-3DB8-4579-8A32-80094F6AC3B9}" presName="parTx" presStyleLbl="revTx" presStyleIdx="0" presStyleCnt="7">
        <dgm:presLayoutVars>
          <dgm:chMax val="0"/>
          <dgm:chPref val="0"/>
        </dgm:presLayoutVars>
      </dgm:prSet>
      <dgm:spPr/>
    </dgm:pt>
    <dgm:pt modelId="{809F9C92-4A40-4556-89D0-95BCF41C501E}" type="pres">
      <dgm:prSet presAssocID="{C3B15257-1229-4A07-9B84-DB8A9099FD2F}" presName="sibTrans" presStyleCnt="0"/>
      <dgm:spPr/>
    </dgm:pt>
    <dgm:pt modelId="{01BDACFC-FF09-4D71-B448-265885C6759A}" type="pres">
      <dgm:prSet presAssocID="{C159ABC3-9341-4E5D-ADD2-383A7A48DB32}" presName="compNode" presStyleCnt="0"/>
      <dgm:spPr/>
    </dgm:pt>
    <dgm:pt modelId="{8BE8610C-2F0F-404A-9AEF-9AC3F5E65755}" type="pres">
      <dgm:prSet presAssocID="{C159ABC3-9341-4E5D-ADD2-383A7A48DB32}" presName="bgRect" presStyleLbl="bgShp" presStyleIdx="1" presStyleCnt="7"/>
      <dgm:spPr>
        <a:noFill/>
      </dgm:spPr>
    </dgm:pt>
    <dgm:pt modelId="{ACC513C6-EC85-41F9-8DAC-2AF70D3BD470}" type="pres">
      <dgm:prSet presAssocID="{C159ABC3-9341-4E5D-ADD2-383A7A48DB32}" presName="iconRect" presStyleLbl="node1" presStyleIdx="1" presStyleCnt="7"/>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Monitor"/>
        </a:ext>
      </dgm:extLst>
    </dgm:pt>
    <dgm:pt modelId="{005817E0-0F5A-4206-80B8-9BCC8AB87977}" type="pres">
      <dgm:prSet presAssocID="{C159ABC3-9341-4E5D-ADD2-383A7A48DB32}" presName="spaceRect" presStyleCnt="0"/>
      <dgm:spPr/>
    </dgm:pt>
    <dgm:pt modelId="{F77160E3-5A75-4F97-B568-973F3EAF8E4E}" type="pres">
      <dgm:prSet presAssocID="{C159ABC3-9341-4E5D-ADD2-383A7A48DB32}" presName="parTx" presStyleLbl="revTx" presStyleIdx="1" presStyleCnt="7">
        <dgm:presLayoutVars>
          <dgm:chMax val="0"/>
          <dgm:chPref val="0"/>
        </dgm:presLayoutVars>
      </dgm:prSet>
      <dgm:spPr/>
    </dgm:pt>
    <dgm:pt modelId="{15DB8C34-0556-47EB-8051-B57623557A22}" type="pres">
      <dgm:prSet presAssocID="{0C2D02A7-833F-451D-B31F-900B783E15C6}" presName="sibTrans" presStyleCnt="0"/>
      <dgm:spPr/>
    </dgm:pt>
    <dgm:pt modelId="{3694C547-A803-4145-B95D-FCBF91822F4F}" type="pres">
      <dgm:prSet presAssocID="{8D9FF687-8FA7-490C-9606-E774B26E2FC3}" presName="compNode" presStyleCnt="0"/>
      <dgm:spPr/>
    </dgm:pt>
    <dgm:pt modelId="{507F0CE3-2FE3-439F-A1AE-7113D4EDC002}" type="pres">
      <dgm:prSet presAssocID="{8D9FF687-8FA7-490C-9606-E774B26E2FC3}" presName="bgRect" presStyleLbl="bgShp" presStyleIdx="2" presStyleCnt="7"/>
      <dgm:spPr>
        <a:noFill/>
      </dgm:spPr>
    </dgm:pt>
    <dgm:pt modelId="{F6995505-203E-43D4-92AF-32B28B05E90A}" type="pres">
      <dgm:prSet presAssocID="{8D9FF687-8FA7-490C-9606-E774B26E2FC3}" presName="iconRect" presStyleLbl="node1" presStyleIdx="2" presStyleCnt="7"/>
      <dgm:spPr>
        <a:blipFill rotWithShape="1">
          <a:blip xmlns:r="http://schemas.openxmlformats.org/officeDocument/2006/relationships"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l="-8000" r="-8000"/>
          </a:stretch>
        </a:blipFill>
      </dgm:spPr>
      <dgm:extLst>
        <a:ext uri="{E40237B7-FDA0-4F09-8148-C483321AD2D9}">
          <dgm14:cNvPr xmlns:dgm14="http://schemas.microsoft.com/office/drawing/2010/diagram" id="0" name="" descr="Lock"/>
        </a:ext>
      </dgm:extLst>
    </dgm:pt>
    <dgm:pt modelId="{A738847C-BA86-48C8-B026-CE3FBE1E5897}" type="pres">
      <dgm:prSet presAssocID="{8D9FF687-8FA7-490C-9606-E774B26E2FC3}" presName="spaceRect" presStyleCnt="0"/>
      <dgm:spPr/>
    </dgm:pt>
    <dgm:pt modelId="{79E8E51F-B47F-46A1-BF07-B17E8A69AF80}" type="pres">
      <dgm:prSet presAssocID="{8D9FF687-8FA7-490C-9606-E774B26E2FC3}" presName="parTx" presStyleLbl="revTx" presStyleIdx="2" presStyleCnt="7">
        <dgm:presLayoutVars>
          <dgm:chMax val="0"/>
          <dgm:chPref val="0"/>
        </dgm:presLayoutVars>
      </dgm:prSet>
      <dgm:spPr/>
    </dgm:pt>
    <dgm:pt modelId="{0AC1838A-0867-460C-BDC0-403DB92C021F}" type="pres">
      <dgm:prSet presAssocID="{B9C93345-3B12-4A86-84EF-691CDCAFD3BE}" presName="sibTrans" presStyleCnt="0"/>
      <dgm:spPr/>
    </dgm:pt>
    <dgm:pt modelId="{E6365FCB-B34B-4E10-9C90-E15A83A86101}" type="pres">
      <dgm:prSet presAssocID="{C990317D-1AB0-4D90-82D3-23AC176CAA63}" presName="compNode" presStyleCnt="0"/>
      <dgm:spPr/>
    </dgm:pt>
    <dgm:pt modelId="{DC3CAF3C-ECC8-471D-8393-62D29441A660}" type="pres">
      <dgm:prSet presAssocID="{C990317D-1AB0-4D90-82D3-23AC176CAA63}" presName="bgRect" presStyleLbl="bgShp" presStyleIdx="3" presStyleCnt="7"/>
      <dgm:spPr>
        <a:noFill/>
      </dgm:spPr>
    </dgm:pt>
    <dgm:pt modelId="{CDA5B5AB-D3A6-4B8F-80BA-57E39B3F3796}" type="pres">
      <dgm:prSet presAssocID="{C990317D-1AB0-4D90-82D3-23AC176CAA63}" presName="iconRect" presStyleLbl="node1" presStyleIdx="3" presStyleCnt="7"/>
      <dgm:spPr>
        <a:blipFill rotWithShape="1">
          <a:blip xmlns:r="http://schemas.openxmlformats.org/officeDocument/2006/relationships" r:embed="rId6">
            <a:duotone>
              <a:srgbClr val="E6E6E6">
                <a:shade val="45000"/>
                <a:satMod val="135000"/>
              </a:srgbClr>
              <a:prstClr val="white"/>
            </a:duotone>
            <a:extLst>
              <a:ext uri="{28A0092B-C50C-407E-A947-70E740481C1C}">
                <a14:useLocalDpi xmlns:a14="http://schemas.microsoft.com/office/drawing/2010/main" val="0"/>
              </a:ext>
            </a:extLst>
          </a:blip>
          <a:srcRect/>
          <a:stretch>
            <a:fillRect/>
          </a:stretch>
        </a:blipFill>
      </dgm:spPr>
    </dgm:pt>
    <dgm:pt modelId="{34699A5E-F47F-4582-BF01-77B4BF143B4F}" type="pres">
      <dgm:prSet presAssocID="{C990317D-1AB0-4D90-82D3-23AC176CAA63}" presName="spaceRect" presStyleCnt="0"/>
      <dgm:spPr/>
    </dgm:pt>
    <dgm:pt modelId="{50CA2659-E32D-413E-8552-12F204682961}" type="pres">
      <dgm:prSet presAssocID="{C990317D-1AB0-4D90-82D3-23AC176CAA63}" presName="parTx" presStyleLbl="revTx" presStyleIdx="3" presStyleCnt="7">
        <dgm:presLayoutVars>
          <dgm:chMax val="0"/>
          <dgm:chPref val="0"/>
        </dgm:presLayoutVars>
      </dgm:prSet>
      <dgm:spPr/>
    </dgm:pt>
    <dgm:pt modelId="{8FC04AAF-063B-4F35-B705-C8E51053B7FC}" type="pres">
      <dgm:prSet presAssocID="{74A9CD9F-7332-442C-BE3D-614E9AA423A3}" presName="sibTrans" presStyleCnt="0"/>
      <dgm:spPr/>
    </dgm:pt>
    <dgm:pt modelId="{C0251462-125C-4632-A90D-7FC81DB3AE9B}" type="pres">
      <dgm:prSet presAssocID="{1C5863CD-0F3D-4FFB-947F-FFD99EC964C6}" presName="compNode" presStyleCnt="0"/>
      <dgm:spPr/>
    </dgm:pt>
    <dgm:pt modelId="{73ECB7E7-D3DB-4EFB-B8AE-22A2E8B331A3}" type="pres">
      <dgm:prSet presAssocID="{1C5863CD-0F3D-4FFB-947F-FFD99EC964C6}" presName="bgRect" presStyleLbl="bgShp" presStyleIdx="4" presStyleCnt="7"/>
      <dgm:spPr>
        <a:noFill/>
      </dgm:spPr>
    </dgm:pt>
    <dgm:pt modelId="{EBB1F0DC-3BDF-4191-A63F-F3D8FAE661CC}" type="pres">
      <dgm:prSet presAssocID="{1C5863CD-0F3D-4FFB-947F-FFD99EC964C6}" presName="iconRect" presStyleLbl="node1" presStyleIdx="4" presStyleCnt="7"/>
      <dgm:spPr>
        <a:blipFill rotWithShape="1">
          <a:blip xmlns:r="http://schemas.openxmlformats.org/officeDocument/2006/relationships" r:embed="rId7">
            <a:duotone>
              <a:srgbClr val="E6E6E6">
                <a:shade val="45000"/>
                <a:satMod val="135000"/>
              </a:srgbClr>
              <a:prstClr val="white"/>
            </a:duotone>
            <a:extLst>
              <a:ext uri="{28A0092B-C50C-407E-A947-70E740481C1C}">
                <a14:useLocalDpi xmlns:a14="http://schemas.microsoft.com/office/drawing/2010/main" val="0"/>
              </a:ext>
            </a:extLst>
          </a:blip>
          <a:srcRect/>
          <a:stretch>
            <a:fillRect/>
          </a:stretch>
        </a:blipFill>
      </dgm:spPr>
    </dgm:pt>
    <dgm:pt modelId="{120E918D-1172-4D1D-A85E-95F0BF8ACAE9}" type="pres">
      <dgm:prSet presAssocID="{1C5863CD-0F3D-4FFB-947F-FFD99EC964C6}" presName="spaceRect" presStyleCnt="0"/>
      <dgm:spPr/>
    </dgm:pt>
    <dgm:pt modelId="{917FE849-531C-47F8-A7D3-03B5836044EF}" type="pres">
      <dgm:prSet presAssocID="{1C5863CD-0F3D-4FFB-947F-FFD99EC964C6}" presName="parTx" presStyleLbl="revTx" presStyleIdx="4" presStyleCnt="7">
        <dgm:presLayoutVars>
          <dgm:chMax val="0"/>
          <dgm:chPref val="0"/>
        </dgm:presLayoutVars>
      </dgm:prSet>
      <dgm:spPr/>
    </dgm:pt>
    <dgm:pt modelId="{10DC2221-0EFA-4A33-B2A3-9E5F5BB84A16}" type="pres">
      <dgm:prSet presAssocID="{3339235E-D103-4875-AE86-657905D9FC29}" presName="sibTrans" presStyleCnt="0"/>
      <dgm:spPr/>
    </dgm:pt>
    <dgm:pt modelId="{13128A69-AAB7-46B5-9646-78494D3E7E05}" type="pres">
      <dgm:prSet presAssocID="{DDE0F28B-88C5-4BFA-9E2B-326DFD5BB99F}" presName="compNode" presStyleCnt="0"/>
      <dgm:spPr/>
    </dgm:pt>
    <dgm:pt modelId="{192242F5-98DF-41FD-8B1F-E635CD9C5738}" type="pres">
      <dgm:prSet presAssocID="{DDE0F28B-88C5-4BFA-9E2B-326DFD5BB99F}" presName="bgRect" presStyleLbl="bgShp" presStyleIdx="5" presStyleCnt="7"/>
      <dgm:spPr>
        <a:noFill/>
      </dgm:spPr>
    </dgm:pt>
    <dgm:pt modelId="{E73FAD98-8DBC-4753-A80E-54FAA81C074F}" type="pres">
      <dgm:prSet presAssocID="{DDE0F28B-88C5-4BFA-9E2B-326DFD5BB99F}" presName="iconRect" presStyleLbl="node1" presStyleIdx="5" presStyleCnt="7"/>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FE4FA8B1-D853-4A36-81F8-3A63EBE067FB}" type="pres">
      <dgm:prSet presAssocID="{DDE0F28B-88C5-4BFA-9E2B-326DFD5BB99F}" presName="spaceRect" presStyleCnt="0"/>
      <dgm:spPr/>
    </dgm:pt>
    <dgm:pt modelId="{1776DC80-77DA-47AA-B12A-665D4F1B371C}" type="pres">
      <dgm:prSet presAssocID="{DDE0F28B-88C5-4BFA-9E2B-326DFD5BB99F}" presName="parTx" presStyleLbl="revTx" presStyleIdx="5" presStyleCnt="7">
        <dgm:presLayoutVars>
          <dgm:chMax val="0"/>
          <dgm:chPref val="0"/>
        </dgm:presLayoutVars>
      </dgm:prSet>
      <dgm:spPr/>
    </dgm:pt>
    <dgm:pt modelId="{19A63417-F7E2-4854-84F2-51904B1BA201}" type="pres">
      <dgm:prSet presAssocID="{89E11105-01F0-459D-870C-80368AC69B0E}" presName="sibTrans" presStyleCnt="0"/>
      <dgm:spPr/>
    </dgm:pt>
    <dgm:pt modelId="{31F1982E-58B2-48FD-8FCF-59CE1983899D}" type="pres">
      <dgm:prSet presAssocID="{83C43825-33F0-40B3-8E51-5E37A61B942F}" presName="compNode" presStyleCnt="0"/>
      <dgm:spPr/>
    </dgm:pt>
    <dgm:pt modelId="{4A44EB5E-3693-41AB-B0BD-3D9F395E4BD7}" type="pres">
      <dgm:prSet presAssocID="{83C43825-33F0-40B3-8E51-5E37A61B942F}" presName="bgRect" presStyleLbl="bgShp" presStyleIdx="6" presStyleCnt="7"/>
      <dgm:spPr>
        <a:noFill/>
      </dgm:spPr>
    </dgm:pt>
    <dgm:pt modelId="{6C1ABEEA-5F1C-49E9-96A2-6D2A99D1A3D5}" type="pres">
      <dgm:prSet presAssocID="{83C43825-33F0-40B3-8E51-5E37A61B942F}" presName="iconRect" presStyleLbl="node1" presStyleIdx="6" presStyleCnt="7"/>
      <dgm:spPr>
        <a:blipFill rotWithShape="1">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pt>
    <dgm:pt modelId="{91CB4CE6-7E3D-48BD-ADF5-4C9C77D39CB4}" type="pres">
      <dgm:prSet presAssocID="{83C43825-33F0-40B3-8E51-5E37A61B942F}" presName="spaceRect" presStyleCnt="0"/>
      <dgm:spPr/>
    </dgm:pt>
    <dgm:pt modelId="{7CA65330-EC84-4AC0-B52C-29C3427367E9}" type="pres">
      <dgm:prSet presAssocID="{83C43825-33F0-40B3-8E51-5E37A61B942F}" presName="parTx" presStyleLbl="revTx" presStyleIdx="6" presStyleCnt="7">
        <dgm:presLayoutVars>
          <dgm:chMax val="0"/>
          <dgm:chPref val="0"/>
        </dgm:presLayoutVars>
      </dgm:prSet>
      <dgm:spPr/>
    </dgm:pt>
  </dgm:ptLst>
  <dgm:cxnLst>
    <dgm:cxn modelId="{72CC7A05-CAD5-4C05-8ACE-4F4DB65A6DE2}" type="presOf" srcId="{4AF625F5-3DB8-4579-8A32-80094F6AC3B9}" destId="{72CA8408-CDDC-41E2-9898-C9E3BCBCDDAC}" srcOrd="0" destOrd="0" presId="urn:microsoft.com/office/officeart/2018/2/layout/IconVerticalSolidList"/>
    <dgm:cxn modelId="{71DC261B-6EE3-4D2D-BE3C-6C8024F524B3}" type="presOf" srcId="{DDE0F28B-88C5-4BFA-9E2B-326DFD5BB99F}" destId="{1776DC80-77DA-47AA-B12A-665D4F1B371C}" srcOrd="0" destOrd="0" presId="urn:microsoft.com/office/officeart/2018/2/layout/IconVerticalSolidList"/>
    <dgm:cxn modelId="{A7D5F62B-926E-4212-B031-81F3B8062CF9}" srcId="{35845731-543B-43C0-84E5-8E3B61E9CABA}" destId="{C990317D-1AB0-4D90-82D3-23AC176CAA63}" srcOrd="3" destOrd="0" parTransId="{9630BA3C-3B8B-41F2-B331-40239CD4E713}" sibTransId="{74A9CD9F-7332-442C-BE3D-614E9AA423A3}"/>
    <dgm:cxn modelId="{971BAD3A-F1A2-47E2-AB01-591B3E1E04D8}" type="presOf" srcId="{83C43825-33F0-40B3-8E51-5E37A61B942F}" destId="{7CA65330-EC84-4AC0-B52C-29C3427367E9}" srcOrd="0" destOrd="0" presId="urn:microsoft.com/office/officeart/2018/2/layout/IconVerticalSolidList"/>
    <dgm:cxn modelId="{8CA8AA73-4076-438F-A9DE-0E4EB2A50798}" type="presOf" srcId="{35845731-543B-43C0-84E5-8E3B61E9CABA}" destId="{FAAC2CB4-86E1-4E34-A471-BA35CD8E8512}" srcOrd="0" destOrd="0" presId="urn:microsoft.com/office/officeart/2018/2/layout/IconVerticalSolidList"/>
    <dgm:cxn modelId="{7453438B-3B09-41E7-A2CC-A5A45AA34309}" srcId="{35845731-543B-43C0-84E5-8E3B61E9CABA}" destId="{8D9FF687-8FA7-490C-9606-E774B26E2FC3}" srcOrd="2" destOrd="0" parTransId="{12235905-42F4-4DD3-B314-D234FD77EC68}" sibTransId="{B9C93345-3B12-4A86-84EF-691CDCAFD3BE}"/>
    <dgm:cxn modelId="{884A6797-1FF8-45F8-93D0-38AA3DD7E02C}" type="presOf" srcId="{C990317D-1AB0-4D90-82D3-23AC176CAA63}" destId="{50CA2659-E32D-413E-8552-12F204682961}" srcOrd="0" destOrd="0" presId="urn:microsoft.com/office/officeart/2018/2/layout/IconVerticalSolidList"/>
    <dgm:cxn modelId="{96A2B5AA-FC11-404F-8D5A-77693B5F5ACB}" srcId="{35845731-543B-43C0-84E5-8E3B61E9CABA}" destId="{83C43825-33F0-40B3-8E51-5E37A61B942F}" srcOrd="6" destOrd="0" parTransId="{54319067-C4C9-4267-B288-362059C92093}" sibTransId="{9CBB0666-5BA5-4C52-BEEF-855B082B4F54}"/>
    <dgm:cxn modelId="{734C68AF-7CFE-4E72-96C2-22DCA6108529}" srcId="{35845731-543B-43C0-84E5-8E3B61E9CABA}" destId="{4AF625F5-3DB8-4579-8A32-80094F6AC3B9}" srcOrd="0" destOrd="0" parTransId="{8EE93E5B-D833-43B3-AD4D-BBBA6C1EB177}" sibTransId="{C3B15257-1229-4A07-9B84-DB8A9099FD2F}"/>
    <dgm:cxn modelId="{AF6B25C4-67E9-446A-97B1-665C59459E30}" srcId="{35845731-543B-43C0-84E5-8E3B61E9CABA}" destId="{1C5863CD-0F3D-4FFB-947F-FFD99EC964C6}" srcOrd="4" destOrd="0" parTransId="{ABB4AF79-33F8-4C31-9BC2-2C4BF406F414}" sibTransId="{3339235E-D103-4875-AE86-657905D9FC29}"/>
    <dgm:cxn modelId="{C2018DDE-978D-45B6-A08D-12E2EA503DD3}" srcId="{35845731-543B-43C0-84E5-8E3B61E9CABA}" destId="{C159ABC3-9341-4E5D-ADD2-383A7A48DB32}" srcOrd="1" destOrd="0" parTransId="{9B85753F-1FC8-443B-8ACE-9ABBF1C7E82F}" sibTransId="{0C2D02A7-833F-451D-B31F-900B783E15C6}"/>
    <dgm:cxn modelId="{87D8C9E5-2A44-416E-B940-9EF2943D545B}" type="presOf" srcId="{1C5863CD-0F3D-4FFB-947F-FFD99EC964C6}" destId="{917FE849-531C-47F8-A7D3-03B5836044EF}" srcOrd="0" destOrd="0" presId="urn:microsoft.com/office/officeart/2018/2/layout/IconVerticalSolidList"/>
    <dgm:cxn modelId="{B7FE84E9-BF4F-46EC-B1C5-6C3435CD7346}" type="presOf" srcId="{C159ABC3-9341-4E5D-ADD2-383A7A48DB32}" destId="{F77160E3-5A75-4F97-B568-973F3EAF8E4E}" srcOrd="0" destOrd="0" presId="urn:microsoft.com/office/officeart/2018/2/layout/IconVerticalSolidList"/>
    <dgm:cxn modelId="{F12300F7-73CE-4574-A179-4A00DBA3691F}" srcId="{35845731-543B-43C0-84E5-8E3B61E9CABA}" destId="{DDE0F28B-88C5-4BFA-9E2B-326DFD5BB99F}" srcOrd="5" destOrd="0" parTransId="{EC52B943-DC13-4180-894A-5F8CE3188651}" sibTransId="{89E11105-01F0-459D-870C-80368AC69B0E}"/>
    <dgm:cxn modelId="{814280FE-9811-4511-B3E8-B0D201BADD26}" type="presOf" srcId="{8D9FF687-8FA7-490C-9606-E774B26E2FC3}" destId="{79E8E51F-B47F-46A1-BF07-B17E8A69AF80}" srcOrd="0" destOrd="0" presId="urn:microsoft.com/office/officeart/2018/2/layout/IconVerticalSolidList"/>
    <dgm:cxn modelId="{5EDE25E7-381E-45F4-B455-DA1AAD93DDB1}" type="presParOf" srcId="{FAAC2CB4-86E1-4E34-A471-BA35CD8E8512}" destId="{5F69AAA5-17F8-4794-A0A5-0CA8A62DD556}" srcOrd="0" destOrd="0" presId="urn:microsoft.com/office/officeart/2018/2/layout/IconVerticalSolidList"/>
    <dgm:cxn modelId="{E9F5579A-AF9F-4CAA-8142-401F2345DC03}" type="presParOf" srcId="{5F69AAA5-17F8-4794-A0A5-0CA8A62DD556}" destId="{286D4EA3-C179-476C-A0D7-0EA9C44C7722}" srcOrd="0" destOrd="0" presId="urn:microsoft.com/office/officeart/2018/2/layout/IconVerticalSolidList"/>
    <dgm:cxn modelId="{8AC267A8-F55F-458D-ACDA-648AEA04D183}" type="presParOf" srcId="{5F69AAA5-17F8-4794-A0A5-0CA8A62DD556}" destId="{DB81FD16-78F0-4E10-AAA2-5522E1385E45}" srcOrd="1" destOrd="0" presId="urn:microsoft.com/office/officeart/2018/2/layout/IconVerticalSolidList"/>
    <dgm:cxn modelId="{EE9187D0-A302-44A5-B022-C170993446A4}" type="presParOf" srcId="{5F69AAA5-17F8-4794-A0A5-0CA8A62DD556}" destId="{A9219C48-38EE-4018-9AB1-880828905357}" srcOrd="2" destOrd="0" presId="urn:microsoft.com/office/officeart/2018/2/layout/IconVerticalSolidList"/>
    <dgm:cxn modelId="{59D78608-39FC-49DB-8337-E954858E1E87}" type="presParOf" srcId="{5F69AAA5-17F8-4794-A0A5-0CA8A62DD556}" destId="{72CA8408-CDDC-41E2-9898-C9E3BCBCDDAC}" srcOrd="3" destOrd="0" presId="urn:microsoft.com/office/officeart/2018/2/layout/IconVerticalSolidList"/>
    <dgm:cxn modelId="{51940AB4-54E5-4A77-815A-7B420CBD50B1}" type="presParOf" srcId="{FAAC2CB4-86E1-4E34-A471-BA35CD8E8512}" destId="{809F9C92-4A40-4556-89D0-95BCF41C501E}" srcOrd="1" destOrd="0" presId="urn:microsoft.com/office/officeart/2018/2/layout/IconVerticalSolidList"/>
    <dgm:cxn modelId="{FAA7CDCC-2B02-4516-A5FF-BC6C377C8052}" type="presParOf" srcId="{FAAC2CB4-86E1-4E34-A471-BA35CD8E8512}" destId="{01BDACFC-FF09-4D71-B448-265885C6759A}" srcOrd="2" destOrd="0" presId="urn:microsoft.com/office/officeart/2018/2/layout/IconVerticalSolidList"/>
    <dgm:cxn modelId="{AE35F592-FAE5-47B5-AA9B-793F19288F34}" type="presParOf" srcId="{01BDACFC-FF09-4D71-B448-265885C6759A}" destId="{8BE8610C-2F0F-404A-9AEF-9AC3F5E65755}" srcOrd="0" destOrd="0" presId="urn:microsoft.com/office/officeart/2018/2/layout/IconVerticalSolidList"/>
    <dgm:cxn modelId="{B608A73E-44E0-475E-9F36-D250E52839E0}" type="presParOf" srcId="{01BDACFC-FF09-4D71-B448-265885C6759A}" destId="{ACC513C6-EC85-41F9-8DAC-2AF70D3BD470}" srcOrd="1" destOrd="0" presId="urn:microsoft.com/office/officeart/2018/2/layout/IconVerticalSolidList"/>
    <dgm:cxn modelId="{362E131E-E8C8-4954-9B72-AC6866ED5DBF}" type="presParOf" srcId="{01BDACFC-FF09-4D71-B448-265885C6759A}" destId="{005817E0-0F5A-4206-80B8-9BCC8AB87977}" srcOrd="2" destOrd="0" presId="urn:microsoft.com/office/officeart/2018/2/layout/IconVerticalSolidList"/>
    <dgm:cxn modelId="{D1FC8900-DF44-4347-8C50-797BD5E29A26}" type="presParOf" srcId="{01BDACFC-FF09-4D71-B448-265885C6759A}" destId="{F77160E3-5A75-4F97-B568-973F3EAF8E4E}" srcOrd="3" destOrd="0" presId="urn:microsoft.com/office/officeart/2018/2/layout/IconVerticalSolidList"/>
    <dgm:cxn modelId="{B56D8EEF-F7D4-47C1-957A-9D521054F618}" type="presParOf" srcId="{FAAC2CB4-86E1-4E34-A471-BA35CD8E8512}" destId="{15DB8C34-0556-47EB-8051-B57623557A22}" srcOrd="3" destOrd="0" presId="urn:microsoft.com/office/officeart/2018/2/layout/IconVerticalSolidList"/>
    <dgm:cxn modelId="{3714C8BD-C754-4D4A-9BC1-0A7B8E6C724F}" type="presParOf" srcId="{FAAC2CB4-86E1-4E34-A471-BA35CD8E8512}" destId="{3694C547-A803-4145-B95D-FCBF91822F4F}" srcOrd="4" destOrd="0" presId="urn:microsoft.com/office/officeart/2018/2/layout/IconVerticalSolidList"/>
    <dgm:cxn modelId="{64A93C6B-DC23-4DA4-94F6-1D3D77404DDA}" type="presParOf" srcId="{3694C547-A803-4145-B95D-FCBF91822F4F}" destId="{507F0CE3-2FE3-439F-A1AE-7113D4EDC002}" srcOrd="0" destOrd="0" presId="urn:microsoft.com/office/officeart/2018/2/layout/IconVerticalSolidList"/>
    <dgm:cxn modelId="{7927000C-36E4-43F5-891C-C09AEB2D9C16}" type="presParOf" srcId="{3694C547-A803-4145-B95D-FCBF91822F4F}" destId="{F6995505-203E-43D4-92AF-32B28B05E90A}" srcOrd="1" destOrd="0" presId="urn:microsoft.com/office/officeart/2018/2/layout/IconVerticalSolidList"/>
    <dgm:cxn modelId="{3AF5C5FC-4B74-4775-81B0-AAF465B5CE5C}" type="presParOf" srcId="{3694C547-A803-4145-B95D-FCBF91822F4F}" destId="{A738847C-BA86-48C8-B026-CE3FBE1E5897}" srcOrd="2" destOrd="0" presId="urn:microsoft.com/office/officeart/2018/2/layout/IconVerticalSolidList"/>
    <dgm:cxn modelId="{89437EAD-1B9B-4F3F-8585-88219BF34249}" type="presParOf" srcId="{3694C547-A803-4145-B95D-FCBF91822F4F}" destId="{79E8E51F-B47F-46A1-BF07-B17E8A69AF80}" srcOrd="3" destOrd="0" presId="urn:microsoft.com/office/officeart/2018/2/layout/IconVerticalSolidList"/>
    <dgm:cxn modelId="{379ADADA-6650-4F47-AD26-BB312853458A}" type="presParOf" srcId="{FAAC2CB4-86E1-4E34-A471-BA35CD8E8512}" destId="{0AC1838A-0867-460C-BDC0-403DB92C021F}" srcOrd="5" destOrd="0" presId="urn:microsoft.com/office/officeart/2018/2/layout/IconVerticalSolidList"/>
    <dgm:cxn modelId="{3AFC0C2E-3BDA-44A6-BA12-464CD5FA6E5E}" type="presParOf" srcId="{FAAC2CB4-86E1-4E34-A471-BA35CD8E8512}" destId="{E6365FCB-B34B-4E10-9C90-E15A83A86101}" srcOrd="6" destOrd="0" presId="urn:microsoft.com/office/officeart/2018/2/layout/IconVerticalSolidList"/>
    <dgm:cxn modelId="{468BC459-C35E-4321-A933-BE57CBFB3C60}" type="presParOf" srcId="{E6365FCB-B34B-4E10-9C90-E15A83A86101}" destId="{DC3CAF3C-ECC8-471D-8393-62D29441A660}" srcOrd="0" destOrd="0" presId="urn:microsoft.com/office/officeart/2018/2/layout/IconVerticalSolidList"/>
    <dgm:cxn modelId="{61FEBBD3-B65C-444B-B88E-63B7A8E7E740}" type="presParOf" srcId="{E6365FCB-B34B-4E10-9C90-E15A83A86101}" destId="{CDA5B5AB-D3A6-4B8F-80BA-57E39B3F3796}" srcOrd="1" destOrd="0" presId="urn:microsoft.com/office/officeart/2018/2/layout/IconVerticalSolidList"/>
    <dgm:cxn modelId="{BA28C353-D88E-4F24-B673-624E08F7E28A}" type="presParOf" srcId="{E6365FCB-B34B-4E10-9C90-E15A83A86101}" destId="{34699A5E-F47F-4582-BF01-77B4BF143B4F}" srcOrd="2" destOrd="0" presId="urn:microsoft.com/office/officeart/2018/2/layout/IconVerticalSolidList"/>
    <dgm:cxn modelId="{20CD8BF7-0FEA-4886-AC93-24431CFBC100}" type="presParOf" srcId="{E6365FCB-B34B-4E10-9C90-E15A83A86101}" destId="{50CA2659-E32D-413E-8552-12F204682961}" srcOrd="3" destOrd="0" presId="urn:microsoft.com/office/officeart/2018/2/layout/IconVerticalSolidList"/>
    <dgm:cxn modelId="{4813BC0E-2D31-4155-B019-94FE77D67D96}" type="presParOf" srcId="{FAAC2CB4-86E1-4E34-A471-BA35CD8E8512}" destId="{8FC04AAF-063B-4F35-B705-C8E51053B7FC}" srcOrd="7" destOrd="0" presId="urn:microsoft.com/office/officeart/2018/2/layout/IconVerticalSolidList"/>
    <dgm:cxn modelId="{3A3D97FF-FBC3-418B-93B8-ED471D21DC85}" type="presParOf" srcId="{FAAC2CB4-86E1-4E34-A471-BA35CD8E8512}" destId="{C0251462-125C-4632-A90D-7FC81DB3AE9B}" srcOrd="8" destOrd="0" presId="urn:microsoft.com/office/officeart/2018/2/layout/IconVerticalSolidList"/>
    <dgm:cxn modelId="{0B68568F-30D2-40F1-A849-9E6BF40E8C10}" type="presParOf" srcId="{C0251462-125C-4632-A90D-7FC81DB3AE9B}" destId="{73ECB7E7-D3DB-4EFB-B8AE-22A2E8B331A3}" srcOrd="0" destOrd="0" presId="urn:microsoft.com/office/officeart/2018/2/layout/IconVerticalSolidList"/>
    <dgm:cxn modelId="{46855573-7CE0-4F3F-B108-491CE5AFA5DE}" type="presParOf" srcId="{C0251462-125C-4632-A90D-7FC81DB3AE9B}" destId="{EBB1F0DC-3BDF-4191-A63F-F3D8FAE661CC}" srcOrd="1" destOrd="0" presId="urn:microsoft.com/office/officeart/2018/2/layout/IconVerticalSolidList"/>
    <dgm:cxn modelId="{6B1A0FA7-674D-471B-BAAE-B7C83AA1B486}" type="presParOf" srcId="{C0251462-125C-4632-A90D-7FC81DB3AE9B}" destId="{120E918D-1172-4D1D-A85E-95F0BF8ACAE9}" srcOrd="2" destOrd="0" presId="urn:microsoft.com/office/officeart/2018/2/layout/IconVerticalSolidList"/>
    <dgm:cxn modelId="{A65752B9-A134-47D1-B225-AA8C4CD9093B}" type="presParOf" srcId="{C0251462-125C-4632-A90D-7FC81DB3AE9B}" destId="{917FE849-531C-47F8-A7D3-03B5836044EF}" srcOrd="3" destOrd="0" presId="urn:microsoft.com/office/officeart/2018/2/layout/IconVerticalSolidList"/>
    <dgm:cxn modelId="{52922C0B-47DF-4AFC-8C01-057107F40158}" type="presParOf" srcId="{FAAC2CB4-86E1-4E34-A471-BA35CD8E8512}" destId="{10DC2221-0EFA-4A33-B2A3-9E5F5BB84A16}" srcOrd="9" destOrd="0" presId="urn:microsoft.com/office/officeart/2018/2/layout/IconVerticalSolidList"/>
    <dgm:cxn modelId="{1532D5AC-9415-49BF-977D-2956C1730DD2}" type="presParOf" srcId="{FAAC2CB4-86E1-4E34-A471-BA35CD8E8512}" destId="{13128A69-AAB7-46B5-9646-78494D3E7E05}" srcOrd="10" destOrd="0" presId="urn:microsoft.com/office/officeart/2018/2/layout/IconVerticalSolidList"/>
    <dgm:cxn modelId="{1A6AA036-F13F-42B7-A168-8D25E1FD00B7}" type="presParOf" srcId="{13128A69-AAB7-46B5-9646-78494D3E7E05}" destId="{192242F5-98DF-41FD-8B1F-E635CD9C5738}" srcOrd="0" destOrd="0" presId="urn:microsoft.com/office/officeart/2018/2/layout/IconVerticalSolidList"/>
    <dgm:cxn modelId="{3C082CCD-0429-462E-9FBE-B710B33B9169}" type="presParOf" srcId="{13128A69-AAB7-46B5-9646-78494D3E7E05}" destId="{E73FAD98-8DBC-4753-A80E-54FAA81C074F}" srcOrd="1" destOrd="0" presId="urn:microsoft.com/office/officeart/2018/2/layout/IconVerticalSolidList"/>
    <dgm:cxn modelId="{B71A817B-4385-4661-B35E-AAC2A072959E}" type="presParOf" srcId="{13128A69-AAB7-46B5-9646-78494D3E7E05}" destId="{FE4FA8B1-D853-4A36-81F8-3A63EBE067FB}" srcOrd="2" destOrd="0" presId="urn:microsoft.com/office/officeart/2018/2/layout/IconVerticalSolidList"/>
    <dgm:cxn modelId="{68E0E149-5550-42FB-87E7-E5405F594A10}" type="presParOf" srcId="{13128A69-AAB7-46B5-9646-78494D3E7E05}" destId="{1776DC80-77DA-47AA-B12A-665D4F1B371C}" srcOrd="3" destOrd="0" presId="urn:microsoft.com/office/officeart/2018/2/layout/IconVerticalSolidList"/>
    <dgm:cxn modelId="{B574FB7B-A25D-4B94-AA7E-8736D6AE1D01}" type="presParOf" srcId="{FAAC2CB4-86E1-4E34-A471-BA35CD8E8512}" destId="{19A63417-F7E2-4854-84F2-51904B1BA201}" srcOrd="11" destOrd="0" presId="urn:microsoft.com/office/officeart/2018/2/layout/IconVerticalSolidList"/>
    <dgm:cxn modelId="{FEF8C30A-E967-4D13-A619-B78165CFBAA5}" type="presParOf" srcId="{FAAC2CB4-86E1-4E34-A471-BA35CD8E8512}" destId="{31F1982E-58B2-48FD-8FCF-59CE1983899D}" srcOrd="12" destOrd="0" presId="urn:microsoft.com/office/officeart/2018/2/layout/IconVerticalSolidList"/>
    <dgm:cxn modelId="{FDA63545-FC60-4F6B-9379-F04260448B53}" type="presParOf" srcId="{31F1982E-58B2-48FD-8FCF-59CE1983899D}" destId="{4A44EB5E-3693-41AB-B0BD-3D9F395E4BD7}" srcOrd="0" destOrd="0" presId="urn:microsoft.com/office/officeart/2018/2/layout/IconVerticalSolidList"/>
    <dgm:cxn modelId="{905FE2E4-C00C-441A-B74B-4F65D55ABA2F}" type="presParOf" srcId="{31F1982E-58B2-48FD-8FCF-59CE1983899D}" destId="{6C1ABEEA-5F1C-49E9-96A2-6D2A99D1A3D5}" srcOrd="1" destOrd="0" presId="urn:microsoft.com/office/officeart/2018/2/layout/IconVerticalSolidList"/>
    <dgm:cxn modelId="{5824A2A8-012C-4732-8ABD-91CCE40E825C}" type="presParOf" srcId="{31F1982E-58B2-48FD-8FCF-59CE1983899D}" destId="{91CB4CE6-7E3D-48BD-ADF5-4C9C77D39CB4}" srcOrd="2" destOrd="0" presId="urn:microsoft.com/office/officeart/2018/2/layout/IconVerticalSolidList"/>
    <dgm:cxn modelId="{CBFFD942-1C1A-4511-B4CD-CB943C9A1F2A}" type="presParOf" srcId="{31F1982E-58B2-48FD-8FCF-59CE1983899D}" destId="{7CA65330-EC84-4AC0-B52C-29C3427367E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3F464-EB09-45D8-BF05-D537A0A94E0D}">
      <dsp:nvSpPr>
        <dsp:cNvPr id="0" name=""/>
        <dsp:cNvSpPr/>
      </dsp:nvSpPr>
      <dsp:spPr>
        <a:xfrm>
          <a:off x="0" y="5564"/>
          <a:ext cx="6856412" cy="9443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ABAC7-AF7E-463D-A70A-1C1A07B8FE5D}">
      <dsp:nvSpPr>
        <dsp:cNvPr id="0" name=""/>
        <dsp:cNvSpPr/>
      </dsp:nvSpPr>
      <dsp:spPr>
        <a:xfrm>
          <a:off x="285679" y="218054"/>
          <a:ext cx="519417" cy="5194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C478F2-4420-48F3-BB61-19FFAC205193}">
      <dsp:nvSpPr>
        <dsp:cNvPr id="0" name=""/>
        <dsp:cNvSpPr/>
      </dsp:nvSpPr>
      <dsp:spPr>
        <a:xfrm>
          <a:off x="1090777" y="5564"/>
          <a:ext cx="3085385"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1244600">
            <a:lnSpc>
              <a:spcPct val="100000"/>
            </a:lnSpc>
            <a:spcBef>
              <a:spcPct val="0"/>
            </a:spcBef>
            <a:spcAft>
              <a:spcPct val="35000"/>
            </a:spcAft>
            <a:buNone/>
          </a:pPr>
          <a:r>
            <a:rPr lang="en-US" sz="2800" b="0" i="0" kern="1200" dirty="0"/>
            <a:t>Setup </a:t>
          </a:r>
          <a:endParaRPr lang="en-US" sz="2800" kern="1200" dirty="0"/>
        </a:p>
      </dsp:txBody>
      <dsp:txXfrm>
        <a:off x="1090777" y="5564"/>
        <a:ext cx="3085385" cy="944395"/>
      </dsp:txXfrm>
    </dsp:sp>
    <dsp:sp modelId="{D69756C0-FE11-4E4D-B527-1B42A6450AF7}">
      <dsp:nvSpPr>
        <dsp:cNvPr id="0" name=""/>
        <dsp:cNvSpPr/>
      </dsp:nvSpPr>
      <dsp:spPr>
        <a:xfrm>
          <a:off x="4176162" y="5564"/>
          <a:ext cx="2679183"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622300">
            <a:lnSpc>
              <a:spcPct val="100000"/>
            </a:lnSpc>
            <a:spcBef>
              <a:spcPct val="0"/>
            </a:spcBef>
            <a:spcAft>
              <a:spcPct val="35000"/>
            </a:spcAft>
            <a:buNone/>
          </a:pPr>
          <a:r>
            <a:rPr lang="en-US" sz="1400" kern="1200" dirty="0"/>
            <a:t>Setting up your local development environment, creating backlogs, downloading libraries</a:t>
          </a:r>
        </a:p>
      </dsp:txBody>
      <dsp:txXfrm>
        <a:off x="4176162" y="5564"/>
        <a:ext cx="2679183" cy="944395"/>
      </dsp:txXfrm>
    </dsp:sp>
    <dsp:sp modelId="{AE07F622-BBA5-4BBB-8CA8-5F8E8736E5C1}">
      <dsp:nvSpPr>
        <dsp:cNvPr id="0" name=""/>
        <dsp:cNvSpPr/>
      </dsp:nvSpPr>
      <dsp:spPr>
        <a:xfrm>
          <a:off x="0" y="1186059"/>
          <a:ext cx="6856412" cy="9443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321B82-02F3-4881-A45E-457C1DA84AB2}">
      <dsp:nvSpPr>
        <dsp:cNvPr id="0" name=""/>
        <dsp:cNvSpPr/>
      </dsp:nvSpPr>
      <dsp:spPr>
        <a:xfrm>
          <a:off x="285679" y="1398548"/>
          <a:ext cx="519417" cy="5194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F775D4-6244-448A-A6AE-0CD255222AAC}">
      <dsp:nvSpPr>
        <dsp:cNvPr id="0" name=""/>
        <dsp:cNvSpPr/>
      </dsp:nvSpPr>
      <dsp:spPr>
        <a:xfrm>
          <a:off x="1090777" y="1186059"/>
          <a:ext cx="3085385"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1244600">
            <a:lnSpc>
              <a:spcPct val="100000"/>
            </a:lnSpc>
            <a:spcBef>
              <a:spcPct val="0"/>
            </a:spcBef>
            <a:spcAft>
              <a:spcPct val="35000"/>
            </a:spcAft>
            <a:buNone/>
          </a:pPr>
          <a:r>
            <a:rPr lang="en-US" sz="2800" b="0" i="0" kern="1200"/>
            <a:t>Develop</a:t>
          </a:r>
          <a:endParaRPr lang="en-US" sz="2800" kern="1200"/>
        </a:p>
      </dsp:txBody>
      <dsp:txXfrm>
        <a:off x="1090777" y="1186059"/>
        <a:ext cx="3085385" cy="944395"/>
      </dsp:txXfrm>
    </dsp:sp>
    <dsp:sp modelId="{0F956AEE-2DFB-4890-B8BE-FBA23DBB12C0}">
      <dsp:nvSpPr>
        <dsp:cNvPr id="0" name=""/>
        <dsp:cNvSpPr/>
      </dsp:nvSpPr>
      <dsp:spPr>
        <a:xfrm>
          <a:off x="4176162" y="1186059"/>
          <a:ext cx="2679183"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622300">
            <a:lnSpc>
              <a:spcPct val="100000"/>
            </a:lnSpc>
            <a:spcBef>
              <a:spcPct val="0"/>
            </a:spcBef>
            <a:spcAft>
              <a:spcPct val="35000"/>
            </a:spcAft>
            <a:buNone/>
          </a:pPr>
          <a:r>
            <a:rPr lang="en-US" sz="1400" kern="1200" dirty="0"/>
            <a:t>Writing code</a:t>
          </a:r>
        </a:p>
      </dsp:txBody>
      <dsp:txXfrm>
        <a:off x="4176162" y="1186059"/>
        <a:ext cx="2679183" cy="944395"/>
      </dsp:txXfrm>
    </dsp:sp>
    <dsp:sp modelId="{3CAA5CDC-FA05-4F96-AD97-4EE6A97ED121}">
      <dsp:nvSpPr>
        <dsp:cNvPr id="0" name=""/>
        <dsp:cNvSpPr/>
      </dsp:nvSpPr>
      <dsp:spPr>
        <a:xfrm>
          <a:off x="0" y="2366554"/>
          <a:ext cx="6856412" cy="9443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FB63F-B07B-425F-8DED-6170CCFEE6CB}">
      <dsp:nvSpPr>
        <dsp:cNvPr id="0" name=""/>
        <dsp:cNvSpPr/>
      </dsp:nvSpPr>
      <dsp:spPr>
        <a:xfrm>
          <a:off x="285679" y="2579043"/>
          <a:ext cx="519417" cy="5194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DCB6C9-D103-4D9B-88F4-2EB4887F3CF2}">
      <dsp:nvSpPr>
        <dsp:cNvPr id="0" name=""/>
        <dsp:cNvSpPr/>
      </dsp:nvSpPr>
      <dsp:spPr>
        <a:xfrm>
          <a:off x="1090777" y="2366554"/>
          <a:ext cx="3085385"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1244600">
            <a:lnSpc>
              <a:spcPct val="100000"/>
            </a:lnSpc>
            <a:spcBef>
              <a:spcPct val="0"/>
            </a:spcBef>
            <a:spcAft>
              <a:spcPct val="35000"/>
            </a:spcAft>
            <a:buNone/>
          </a:pPr>
          <a:r>
            <a:rPr lang="en-US" sz="2800" b="0" i="0" kern="1200"/>
            <a:t>Test</a:t>
          </a:r>
          <a:endParaRPr lang="en-US" sz="2800" kern="1200"/>
        </a:p>
      </dsp:txBody>
      <dsp:txXfrm>
        <a:off x="1090777" y="2366554"/>
        <a:ext cx="3085385" cy="944395"/>
      </dsp:txXfrm>
    </dsp:sp>
    <dsp:sp modelId="{5520753D-281D-488B-B8F9-E7294BD25F2B}">
      <dsp:nvSpPr>
        <dsp:cNvPr id="0" name=""/>
        <dsp:cNvSpPr/>
      </dsp:nvSpPr>
      <dsp:spPr>
        <a:xfrm>
          <a:off x="4176162" y="2366554"/>
          <a:ext cx="2679183"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622300">
            <a:lnSpc>
              <a:spcPct val="100000"/>
            </a:lnSpc>
            <a:spcBef>
              <a:spcPct val="0"/>
            </a:spcBef>
            <a:spcAft>
              <a:spcPct val="35000"/>
            </a:spcAft>
            <a:buNone/>
          </a:pPr>
          <a:r>
            <a:rPr lang="en-US" sz="1400" kern="1200" dirty="0"/>
            <a:t>Testing your code locally and see if things work</a:t>
          </a:r>
        </a:p>
      </dsp:txBody>
      <dsp:txXfrm>
        <a:off x="4176162" y="2366554"/>
        <a:ext cx="2679183" cy="944395"/>
      </dsp:txXfrm>
    </dsp:sp>
    <dsp:sp modelId="{9D03C2BB-C46A-46E9-BB08-21100AB8EA67}">
      <dsp:nvSpPr>
        <dsp:cNvPr id="0" name=""/>
        <dsp:cNvSpPr/>
      </dsp:nvSpPr>
      <dsp:spPr>
        <a:xfrm>
          <a:off x="0" y="3547049"/>
          <a:ext cx="6856412" cy="9443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66BBD-0BDC-4203-950C-536570E98C7C}">
      <dsp:nvSpPr>
        <dsp:cNvPr id="0" name=""/>
        <dsp:cNvSpPr/>
      </dsp:nvSpPr>
      <dsp:spPr>
        <a:xfrm>
          <a:off x="285679" y="3759538"/>
          <a:ext cx="519417" cy="5194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5F002B-9F34-4060-A5DB-894EC15F490B}">
      <dsp:nvSpPr>
        <dsp:cNvPr id="0" name=""/>
        <dsp:cNvSpPr/>
      </dsp:nvSpPr>
      <dsp:spPr>
        <a:xfrm>
          <a:off x="1090777" y="3547049"/>
          <a:ext cx="3085385"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1244600">
            <a:lnSpc>
              <a:spcPct val="100000"/>
            </a:lnSpc>
            <a:spcBef>
              <a:spcPct val="0"/>
            </a:spcBef>
            <a:spcAft>
              <a:spcPct val="35000"/>
            </a:spcAft>
            <a:buNone/>
          </a:pPr>
          <a:r>
            <a:rPr lang="en-US" sz="2800" b="0" i="0" kern="1200"/>
            <a:t>Integrate</a:t>
          </a:r>
          <a:endParaRPr lang="en-US" sz="2800" kern="1200"/>
        </a:p>
      </dsp:txBody>
      <dsp:txXfrm>
        <a:off x="1090777" y="3547049"/>
        <a:ext cx="3085385" cy="944395"/>
      </dsp:txXfrm>
    </dsp:sp>
    <dsp:sp modelId="{D23A5F05-B49A-4121-BC7E-566E509DA1AD}">
      <dsp:nvSpPr>
        <dsp:cNvPr id="0" name=""/>
        <dsp:cNvSpPr/>
      </dsp:nvSpPr>
      <dsp:spPr>
        <a:xfrm>
          <a:off x="4176162" y="3547049"/>
          <a:ext cx="2679183"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622300">
            <a:lnSpc>
              <a:spcPct val="100000"/>
            </a:lnSpc>
            <a:spcBef>
              <a:spcPct val="0"/>
            </a:spcBef>
            <a:spcAft>
              <a:spcPct val="35000"/>
            </a:spcAft>
            <a:buNone/>
          </a:pPr>
          <a:r>
            <a:rPr lang="en-US" sz="1400" b="0" i="0" kern="1200" dirty="0"/>
            <a:t>Merge your code with the rest of your team</a:t>
          </a:r>
          <a:endParaRPr lang="en-US" sz="1400" kern="1200" dirty="0"/>
        </a:p>
      </dsp:txBody>
      <dsp:txXfrm>
        <a:off x="4176162" y="3547049"/>
        <a:ext cx="2679183" cy="944395"/>
      </dsp:txXfrm>
    </dsp:sp>
    <dsp:sp modelId="{011FEC28-9444-4E6D-954A-D27DE7E489EB}">
      <dsp:nvSpPr>
        <dsp:cNvPr id="0" name=""/>
        <dsp:cNvSpPr/>
      </dsp:nvSpPr>
      <dsp:spPr>
        <a:xfrm>
          <a:off x="0" y="4727544"/>
          <a:ext cx="6856412" cy="9443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DF64AE-B83B-440E-BFFC-0C3C8FC5E6CC}">
      <dsp:nvSpPr>
        <dsp:cNvPr id="0" name=""/>
        <dsp:cNvSpPr/>
      </dsp:nvSpPr>
      <dsp:spPr>
        <a:xfrm>
          <a:off x="285679" y="4940033"/>
          <a:ext cx="519417" cy="5194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B35D11-F393-4B6F-BB47-F3DE8B26AA95}">
      <dsp:nvSpPr>
        <dsp:cNvPr id="0" name=""/>
        <dsp:cNvSpPr/>
      </dsp:nvSpPr>
      <dsp:spPr>
        <a:xfrm>
          <a:off x="1090777" y="4727544"/>
          <a:ext cx="3085385"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1244600">
            <a:lnSpc>
              <a:spcPct val="100000"/>
            </a:lnSpc>
            <a:spcBef>
              <a:spcPct val="0"/>
            </a:spcBef>
            <a:spcAft>
              <a:spcPct val="35000"/>
            </a:spcAft>
            <a:buNone/>
          </a:pPr>
          <a:r>
            <a:rPr lang="en-US" sz="2800" b="0" i="0" kern="1200"/>
            <a:t>Optimize</a:t>
          </a:r>
          <a:endParaRPr lang="en-US" sz="2800" kern="1200"/>
        </a:p>
      </dsp:txBody>
      <dsp:txXfrm>
        <a:off x="1090777" y="4727544"/>
        <a:ext cx="3085385" cy="944395"/>
      </dsp:txXfrm>
    </dsp:sp>
    <dsp:sp modelId="{9989F02B-EF35-49C9-95F3-145C169790CA}">
      <dsp:nvSpPr>
        <dsp:cNvPr id="0" name=""/>
        <dsp:cNvSpPr/>
      </dsp:nvSpPr>
      <dsp:spPr>
        <a:xfrm>
          <a:off x="4176162" y="4727544"/>
          <a:ext cx="2679183"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622300">
            <a:lnSpc>
              <a:spcPct val="100000"/>
            </a:lnSpc>
            <a:spcBef>
              <a:spcPct val="0"/>
            </a:spcBef>
            <a:spcAft>
              <a:spcPct val="35000"/>
            </a:spcAft>
            <a:buNone/>
          </a:pPr>
          <a:r>
            <a:rPr lang="en-US" sz="1400" b="0" i="0" kern="1200" dirty="0"/>
            <a:t>Prepare assets for deployment to production</a:t>
          </a:r>
          <a:endParaRPr lang="en-US" sz="1400" kern="1200" dirty="0"/>
        </a:p>
      </dsp:txBody>
      <dsp:txXfrm>
        <a:off x="4176162" y="4727544"/>
        <a:ext cx="2679183" cy="944395"/>
      </dsp:txXfrm>
    </dsp:sp>
    <dsp:sp modelId="{D88F0A63-86FA-4AB4-86B1-3D3DB3F53F93}">
      <dsp:nvSpPr>
        <dsp:cNvPr id="0" name=""/>
        <dsp:cNvSpPr/>
      </dsp:nvSpPr>
      <dsp:spPr>
        <a:xfrm>
          <a:off x="0" y="5908039"/>
          <a:ext cx="6856412" cy="9443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6CF58-2B90-4ADF-8CB6-E545AC136691}">
      <dsp:nvSpPr>
        <dsp:cNvPr id="0" name=""/>
        <dsp:cNvSpPr/>
      </dsp:nvSpPr>
      <dsp:spPr>
        <a:xfrm>
          <a:off x="285679" y="6120528"/>
          <a:ext cx="519417" cy="5194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47C666-9465-44B1-8104-28E9C14ED550}">
      <dsp:nvSpPr>
        <dsp:cNvPr id="0" name=""/>
        <dsp:cNvSpPr/>
      </dsp:nvSpPr>
      <dsp:spPr>
        <a:xfrm>
          <a:off x="1090777" y="5908039"/>
          <a:ext cx="3085385"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1244600">
            <a:lnSpc>
              <a:spcPct val="100000"/>
            </a:lnSpc>
            <a:spcBef>
              <a:spcPct val="0"/>
            </a:spcBef>
            <a:spcAft>
              <a:spcPct val="35000"/>
            </a:spcAft>
            <a:buNone/>
          </a:pPr>
          <a:r>
            <a:rPr lang="en-US" sz="2800" b="0" i="0" kern="1200"/>
            <a:t>Deploy</a:t>
          </a:r>
          <a:endParaRPr lang="en-US" sz="2800" kern="1200"/>
        </a:p>
      </dsp:txBody>
      <dsp:txXfrm>
        <a:off x="1090777" y="5908039"/>
        <a:ext cx="3085385" cy="944395"/>
      </dsp:txXfrm>
    </dsp:sp>
    <dsp:sp modelId="{FD4C3C20-0885-4B5D-AA53-697542837134}">
      <dsp:nvSpPr>
        <dsp:cNvPr id="0" name=""/>
        <dsp:cNvSpPr/>
      </dsp:nvSpPr>
      <dsp:spPr>
        <a:xfrm>
          <a:off x="4176162" y="5908039"/>
          <a:ext cx="2679183" cy="94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49" tIns="99949" rIns="99949" bIns="99949" numCol="1" spcCol="1270" anchor="ctr" anchorCtr="0">
          <a:noAutofit/>
        </a:bodyPr>
        <a:lstStyle/>
        <a:p>
          <a:pPr marL="0" lvl="0" indent="0" algn="l" defTabSz="622300">
            <a:lnSpc>
              <a:spcPct val="100000"/>
            </a:lnSpc>
            <a:spcBef>
              <a:spcPct val="0"/>
            </a:spcBef>
            <a:spcAft>
              <a:spcPct val="35000"/>
            </a:spcAft>
            <a:buNone/>
          </a:pPr>
          <a:r>
            <a:rPr lang="en-US" sz="1400" kern="1200" dirty="0"/>
            <a:t>Push code and assets to production</a:t>
          </a:r>
        </a:p>
      </dsp:txBody>
      <dsp:txXfrm>
        <a:off x="4176162" y="5908039"/>
        <a:ext cx="2679183" cy="944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D4EA3-C179-476C-A0D7-0EA9C44C7722}">
      <dsp:nvSpPr>
        <dsp:cNvPr id="0" name=""/>
        <dsp:cNvSpPr/>
      </dsp:nvSpPr>
      <dsp:spPr>
        <a:xfrm>
          <a:off x="0" y="675183"/>
          <a:ext cx="6513684" cy="124649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DB81FD16-78F0-4E10-AAA2-5522E1385E45}">
      <dsp:nvSpPr>
        <dsp:cNvPr id="0" name=""/>
        <dsp:cNvSpPr/>
      </dsp:nvSpPr>
      <dsp:spPr>
        <a:xfrm>
          <a:off x="377063" y="955644"/>
          <a:ext cx="685570" cy="68557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CA8408-CDDC-41E2-9898-C9E3BCBCDDAC}">
      <dsp:nvSpPr>
        <dsp:cNvPr id="0" name=""/>
        <dsp:cNvSpPr/>
      </dsp:nvSpPr>
      <dsp:spPr>
        <a:xfrm>
          <a:off x="1439698" y="675183"/>
          <a:ext cx="5073985" cy="1246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920" tIns="131920" rIns="131920" bIns="131920" numCol="1" spcCol="1270" anchor="ctr" anchorCtr="0">
          <a:noAutofit/>
        </a:bodyPr>
        <a:lstStyle/>
        <a:p>
          <a:pPr marL="0" lvl="0" indent="0" algn="l" defTabSz="1111250">
            <a:lnSpc>
              <a:spcPct val="100000"/>
            </a:lnSpc>
            <a:spcBef>
              <a:spcPct val="0"/>
            </a:spcBef>
            <a:spcAft>
              <a:spcPct val="35000"/>
            </a:spcAft>
            <a:buNone/>
          </a:pPr>
          <a:r>
            <a:rPr lang="en-US" sz="2500" kern="1200" dirty="0"/>
            <a:t>GitHub Codespaces</a:t>
          </a:r>
        </a:p>
      </dsp:txBody>
      <dsp:txXfrm>
        <a:off x="1439698" y="675183"/>
        <a:ext cx="5073985" cy="1246492"/>
      </dsp:txXfrm>
    </dsp:sp>
    <dsp:sp modelId="{8BE8610C-2F0F-404A-9AEF-9AC3F5E65755}">
      <dsp:nvSpPr>
        <dsp:cNvPr id="0" name=""/>
        <dsp:cNvSpPr/>
      </dsp:nvSpPr>
      <dsp:spPr>
        <a:xfrm>
          <a:off x="0" y="2233299"/>
          <a:ext cx="6513684" cy="124649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ACC513C6-EC85-41F9-8DAC-2AF70D3BD470}">
      <dsp:nvSpPr>
        <dsp:cNvPr id="0" name=""/>
        <dsp:cNvSpPr/>
      </dsp:nvSpPr>
      <dsp:spPr>
        <a:xfrm>
          <a:off x="377063" y="2513759"/>
          <a:ext cx="685570" cy="68557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7160E3-5A75-4F97-B568-973F3EAF8E4E}">
      <dsp:nvSpPr>
        <dsp:cNvPr id="0" name=""/>
        <dsp:cNvSpPr/>
      </dsp:nvSpPr>
      <dsp:spPr>
        <a:xfrm>
          <a:off x="1439698" y="2233299"/>
          <a:ext cx="5073985" cy="1246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920" tIns="131920" rIns="131920" bIns="131920" numCol="1" spcCol="1270" anchor="ctr" anchorCtr="0">
          <a:noAutofit/>
        </a:bodyPr>
        <a:lstStyle/>
        <a:p>
          <a:pPr marL="0" lvl="0" indent="0" algn="l" defTabSz="1111250">
            <a:lnSpc>
              <a:spcPct val="100000"/>
            </a:lnSpc>
            <a:spcBef>
              <a:spcPct val="0"/>
            </a:spcBef>
            <a:spcAft>
              <a:spcPct val="35000"/>
            </a:spcAft>
            <a:buNone/>
          </a:pPr>
          <a:r>
            <a:rPr lang="en-US" sz="2500" kern="1200" dirty="0"/>
            <a:t>Azure Boards</a:t>
          </a:r>
        </a:p>
      </dsp:txBody>
      <dsp:txXfrm>
        <a:off x="1439698" y="2233299"/>
        <a:ext cx="5073985" cy="12464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D4EA3-C179-476C-A0D7-0EA9C44C7722}">
      <dsp:nvSpPr>
        <dsp:cNvPr id="0" name=""/>
        <dsp:cNvSpPr/>
      </dsp:nvSpPr>
      <dsp:spPr>
        <a:xfrm>
          <a:off x="0" y="507"/>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DB81FD16-78F0-4E10-AAA2-5522E1385E45}">
      <dsp:nvSpPr>
        <dsp:cNvPr id="0" name=""/>
        <dsp:cNvSpPr/>
      </dsp:nvSpPr>
      <dsp:spPr>
        <a:xfrm>
          <a:off x="359020" y="267547"/>
          <a:ext cx="652765" cy="65276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CA8408-CDDC-41E2-9898-C9E3BCBCDDAC}">
      <dsp:nvSpPr>
        <dsp:cNvPr id="0" name=""/>
        <dsp:cNvSpPr/>
      </dsp:nvSpPr>
      <dsp:spPr>
        <a:xfrm>
          <a:off x="1370806" y="507"/>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90000"/>
            </a:lnSpc>
            <a:spcBef>
              <a:spcPct val="0"/>
            </a:spcBef>
            <a:spcAft>
              <a:spcPct val="35000"/>
            </a:spcAft>
            <a:buNone/>
          </a:pPr>
          <a:r>
            <a:rPr lang="en-US" sz="2500" kern="1200" dirty="0"/>
            <a:t>GitHub Codespaces</a:t>
          </a:r>
        </a:p>
      </dsp:txBody>
      <dsp:txXfrm>
        <a:off x="1370806" y="507"/>
        <a:ext cx="5142877" cy="1186845"/>
      </dsp:txXfrm>
    </dsp:sp>
    <dsp:sp modelId="{8BE8610C-2F0F-404A-9AEF-9AC3F5E65755}">
      <dsp:nvSpPr>
        <dsp:cNvPr id="0" name=""/>
        <dsp:cNvSpPr/>
      </dsp:nvSpPr>
      <dsp:spPr>
        <a:xfrm>
          <a:off x="0" y="1484064"/>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ACC513C6-EC85-41F9-8DAC-2AF70D3BD470}">
      <dsp:nvSpPr>
        <dsp:cNvPr id="0" name=""/>
        <dsp:cNvSpPr/>
      </dsp:nvSpPr>
      <dsp:spPr>
        <a:xfrm>
          <a:off x="359020" y="1751104"/>
          <a:ext cx="652765" cy="652765"/>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7160E3-5A75-4F97-B568-973F3EAF8E4E}">
      <dsp:nvSpPr>
        <dsp:cNvPr id="0" name=""/>
        <dsp:cNvSpPr/>
      </dsp:nvSpPr>
      <dsp:spPr>
        <a:xfrm>
          <a:off x="1370806" y="1484064"/>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90000"/>
            </a:lnSpc>
            <a:spcBef>
              <a:spcPct val="0"/>
            </a:spcBef>
            <a:spcAft>
              <a:spcPct val="35000"/>
            </a:spcAft>
            <a:buNone/>
          </a:pPr>
          <a:r>
            <a:rPr lang="en-US" sz="2500" kern="1200" dirty="0"/>
            <a:t>Visual Studio Code</a:t>
          </a:r>
        </a:p>
      </dsp:txBody>
      <dsp:txXfrm>
        <a:off x="1370806" y="1484064"/>
        <a:ext cx="5142877" cy="1186845"/>
      </dsp:txXfrm>
    </dsp:sp>
    <dsp:sp modelId="{25EB12C3-F97D-4D90-922A-8008E2C65294}">
      <dsp:nvSpPr>
        <dsp:cNvPr id="0" name=""/>
        <dsp:cNvSpPr/>
      </dsp:nvSpPr>
      <dsp:spPr>
        <a:xfrm>
          <a:off x="0" y="2967621"/>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0BCA22D3-BC7E-4220-AEE7-E9958062A9FA}">
      <dsp:nvSpPr>
        <dsp:cNvPr id="0" name=""/>
        <dsp:cNvSpPr/>
      </dsp:nvSpPr>
      <dsp:spPr>
        <a:xfrm>
          <a:off x="359020" y="3234662"/>
          <a:ext cx="652765" cy="652765"/>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97092B-453D-4C79-B006-E5A21B09B6F8}">
      <dsp:nvSpPr>
        <dsp:cNvPr id="0" name=""/>
        <dsp:cNvSpPr/>
      </dsp:nvSpPr>
      <dsp:spPr>
        <a:xfrm>
          <a:off x="1370806" y="2967621"/>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90000"/>
            </a:lnSpc>
            <a:spcBef>
              <a:spcPct val="0"/>
            </a:spcBef>
            <a:spcAft>
              <a:spcPct val="35000"/>
            </a:spcAft>
            <a:buNone/>
          </a:pPr>
          <a:r>
            <a:rPr lang="en-US" sz="2500" kern="1200" dirty="0"/>
            <a:t>GitHub Flow. Make a branch</a:t>
          </a:r>
        </a:p>
      </dsp:txBody>
      <dsp:txXfrm>
        <a:off x="1370806" y="2967621"/>
        <a:ext cx="5142877" cy="11868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D4EA3-C179-476C-A0D7-0EA9C44C7722}">
      <dsp:nvSpPr>
        <dsp:cNvPr id="0" name=""/>
        <dsp:cNvSpPr/>
      </dsp:nvSpPr>
      <dsp:spPr>
        <a:xfrm>
          <a:off x="0" y="675183"/>
          <a:ext cx="6513684" cy="124649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DB81FD16-78F0-4E10-AAA2-5522E1385E45}">
      <dsp:nvSpPr>
        <dsp:cNvPr id="0" name=""/>
        <dsp:cNvSpPr/>
      </dsp:nvSpPr>
      <dsp:spPr>
        <a:xfrm>
          <a:off x="377063" y="955644"/>
          <a:ext cx="685570" cy="68557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CA8408-CDDC-41E2-9898-C9E3BCBCDDAC}">
      <dsp:nvSpPr>
        <dsp:cNvPr id="0" name=""/>
        <dsp:cNvSpPr/>
      </dsp:nvSpPr>
      <dsp:spPr>
        <a:xfrm>
          <a:off x="1439698" y="675183"/>
          <a:ext cx="5073985" cy="1246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920" tIns="131920" rIns="131920" bIns="131920" numCol="1" spcCol="1270" anchor="ctr" anchorCtr="0">
          <a:noAutofit/>
        </a:bodyPr>
        <a:lstStyle/>
        <a:p>
          <a:pPr marL="0" lvl="0" indent="0" algn="l" defTabSz="1111250">
            <a:lnSpc>
              <a:spcPct val="100000"/>
            </a:lnSpc>
            <a:spcBef>
              <a:spcPct val="0"/>
            </a:spcBef>
            <a:spcAft>
              <a:spcPct val="35000"/>
            </a:spcAft>
            <a:buNone/>
          </a:pPr>
          <a:r>
            <a:rPr lang="en-US" sz="2500" kern="1200" dirty="0"/>
            <a:t>Testing Locally</a:t>
          </a:r>
        </a:p>
      </dsp:txBody>
      <dsp:txXfrm>
        <a:off x="1439698" y="675183"/>
        <a:ext cx="5073985" cy="1246492"/>
      </dsp:txXfrm>
    </dsp:sp>
    <dsp:sp modelId="{8BE8610C-2F0F-404A-9AEF-9AC3F5E65755}">
      <dsp:nvSpPr>
        <dsp:cNvPr id="0" name=""/>
        <dsp:cNvSpPr/>
      </dsp:nvSpPr>
      <dsp:spPr>
        <a:xfrm>
          <a:off x="0" y="2233299"/>
          <a:ext cx="6513684" cy="124649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ACC513C6-EC85-41F9-8DAC-2AF70D3BD470}">
      <dsp:nvSpPr>
        <dsp:cNvPr id="0" name=""/>
        <dsp:cNvSpPr/>
      </dsp:nvSpPr>
      <dsp:spPr>
        <a:xfrm>
          <a:off x="377063" y="2513759"/>
          <a:ext cx="685570" cy="68557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7160E3-5A75-4F97-B568-973F3EAF8E4E}">
      <dsp:nvSpPr>
        <dsp:cNvPr id="0" name=""/>
        <dsp:cNvSpPr/>
      </dsp:nvSpPr>
      <dsp:spPr>
        <a:xfrm>
          <a:off x="1439698" y="2233299"/>
          <a:ext cx="5073985" cy="1246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920" tIns="131920" rIns="131920" bIns="131920" numCol="1" spcCol="1270" anchor="ctr" anchorCtr="0">
          <a:noAutofit/>
        </a:bodyPr>
        <a:lstStyle/>
        <a:p>
          <a:pPr marL="0" lvl="0" indent="0" algn="l" defTabSz="1111250">
            <a:lnSpc>
              <a:spcPct val="100000"/>
            </a:lnSpc>
            <a:spcBef>
              <a:spcPct val="0"/>
            </a:spcBef>
            <a:spcAft>
              <a:spcPct val="35000"/>
            </a:spcAft>
            <a:buNone/>
          </a:pPr>
          <a:r>
            <a:rPr lang="en-US" sz="2500" kern="1200" dirty="0"/>
            <a:t>Using Docker to quickly create production like environment</a:t>
          </a:r>
        </a:p>
      </dsp:txBody>
      <dsp:txXfrm>
        <a:off x="1439698" y="2233299"/>
        <a:ext cx="5073985" cy="12464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D4EA3-C179-476C-A0D7-0EA9C44C7722}">
      <dsp:nvSpPr>
        <dsp:cNvPr id="0" name=""/>
        <dsp:cNvSpPr/>
      </dsp:nvSpPr>
      <dsp:spPr>
        <a:xfrm>
          <a:off x="0" y="675183"/>
          <a:ext cx="6513684" cy="124649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DB81FD16-78F0-4E10-AAA2-5522E1385E45}">
      <dsp:nvSpPr>
        <dsp:cNvPr id="0" name=""/>
        <dsp:cNvSpPr/>
      </dsp:nvSpPr>
      <dsp:spPr>
        <a:xfrm>
          <a:off x="377063" y="955644"/>
          <a:ext cx="685570" cy="685570"/>
        </a:xfrm>
        <a:prstGeom prst="rect">
          <a:avLst/>
        </a:prstGeom>
        <a:blipFill rotWithShape="1">
          <a:blip xmlns:r="http://schemas.openxmlformats.org/officeDocument/2006/relationships"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CA8408-CDDC-41E2-9898-C9E3BCBCDDAC}">
      <dsp:nvSpPr>
        <dsp:cNvPr id="0" name=""/>
        <dsp:cNvSpPr/>
      </dsp:nvSpPr>
      <dsp:spPr>
        <a:xfrm>
          <a:off x="1439698" y="675183"/>
          <a:ext cx="5073985" cy="1246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920" tIns="131920" rIns="131920" bIns="131920" numCol="1" spcCol="1270" anchor="ctr" anchorCtr="0">
          <a:noAutofit/>
        </a:bodyPr>
        <a:lstStyle/>
        <a:p>
          <a:pPr marL="0" lvl="0" indent="0" algn="l" defTabSz="1111250">
            <a:lnSpc>
              <a:spcPct val="100000"/>
            </a:lnSpc>
            <a:spcBef>
              <a:spcPct val="0"/>
            </a:spcBef>
            <a:spcAft>
              <a:spcPct val="35000"/>
            </a:spcAft>
            <a:buNone/>
          </a:pPr>
          <a:r>
            <a:rPr lang="en-US" sz="2500" kern="1200" dirty="0"/>
            <a:t>Pull Requests to review code</a:t>
          </a:r>
        </a:p>
      </dsp:txBody>
      <dsp:txXfrm>
        <a:off x="1439698" y="675183"/>
        <a:ext cx="5073985" cy="1246492"/>
      </dsp:txXfrm>
    </dsp:sp>
    <dsp:sp modelId="{8BE8610C-2F0F-404A-9AEF-9AC3F5E65755}">
      <dsp:nvSpPr>
        <dsp:cNvPr id="0" name=""/>
        <dsp:cNvSpPr/>
      </dsp:nvSpPr>
      <dsp:spPr>
        <a:xfrm>
          <a:off x="0" y="2233299"/>
          <a:ext cx="6513684" cy="124649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ACC513C6-EC85-41F9-8DAC-2AF70D3BD470}">
      <dsp:nvSpPr>
        <dsp:cNvPr id="0" name=""/>
        <dsp:cNvSpPr/>
      </dsp:nvSpPr>
      <dsp:spPr>
        <a:xfrm>
          <a:off x="377063" y="2513759"/>
          <a:ext cx="685570" cy="685570"/>
        </a:xfrm>
        <a:prstGeom prst="rect">
          <a:avLst/>
        </a:prstGeom>
        <a:blipFill rotWithShape="1">
          <a:blip xmlns:r="http://schemas.openxmlformats.org/officeDocument/2006/relationships"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7160E3-5A75-4F97-B568-973F3EAF8E4E}">
      <dsp:nvSpPr>
        <dsp:cNvPr id="0" name=""/>
        <dsp:cNvSpPr/>
      </dsp:nvSpPr>
      <dsp:spPr>
        <a:xfrm>
          <a:off x="1439698" y="2233299"/>
          <a:ext cx="5073985" cy="1246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920" tIns="131920" rIns="131920" bIns="131920" numCol="1" spcCol="1270" anchor="ctr" anchorCtr="0">
          <a:noAutofit/>
        </a:bodyPr>
        <a:lstStyle/>
        <a:p>
          <a:pPr marL="0" lvl="0" indent="0" algn="l" defTabSz="1111250">
            <a:lnSpc>
              <a:spcPct val="100000"/>
            </a:lnSpc>
            <a:spcBef>
              <a:spcPct val="0"/>
            </a:spcBef>
            <a:spcAft>
              <a:spcPct val="35000"/>
            </a:spcAft>
            <a:buNone/>
          </a:pPr>
          <a:r>
            <a:rPr lang="en-US" sz="2500" kern="1200" dirty="0"/>
            <a:t>Continuous Integration with GitHub Actions</a:t>
          </a:r>
        </a:p>
      </dsp:txBody>
      <dsp:txXfrm>
        <a:off x="1439698" y="2233299"/>
        <a:ext cx="5073985" cy="12464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D4EA3-C179-476C-A0D7-0EA9C44C7722}">
      <dsp:nvSpPr>
        <dsp:cNvPr id="0" name=""/>
        <dsp:cNvSpPr/>
      </dsp:nvSpPr>
      <dsp:spPr>
        <a:xfrm>
          <a:off x="0" y="507"/>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DB81FD16-78F0-4E10-AAA2-5522E1385E45}">
      <dsp:nvSpPr>
        <dsp:cNvPr id="0" name=""/>
        <dsp:cNvSpPr/>
      </dsp:nvSpPr>
      <dsp:spPr>
        <a:xfrm>
          <a:off x="359020" y="267547"/>
          <a:ext cx="652765" cy="652765"/>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CA8408-CDDC-41E2-9898-C9E3BCBCDDAC}">
      <dsp:nvSpPr>
        <dsp:cNvPr id="0" name=""/>
        <dsp:cNvSpPr/>
      </dsp:nvSpPr>
      <dsp:spPr>
        <a:xfrm>
          <a:off x="1370806" y="507"/>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100000"/>
            </a:lnSpc>
            <a:spcBef>
              <a:spcPct val="0"/>
            </a:spcBef>
            <a:spcAft>
              <a:spcPct val="35000"/>
            </a:spcAft>
            <a:buNone/>
          </a:pPr>
          <a:r>
            <a:rPr lang="en-US" sz="2500" kern="1200"/>
            <a:t>Create immutable packages</a:t>
          </a:r>
        </a:p>
      </dsp:txBody>
      <dsp:txXfrm>
        <a:off x="1370806" y="507"/>
        <a:ext cx="5142877" cy="1186845"/>
      </dsp:txXfrm>
    </dsp:sp>
    <dsp:sp modelId="{8BE8610C-2F0F-404A-9AEF-9AC3F5E65755}">
      <dsp:nvSpPr>
        <dsp:cNvPr id="0" name=""/>
        <dsp:cNvSpPr/>
      </dsp:nvSpPr>
      <dsp:spPr>
        <a:xfrm>
          <a:off x="0" y="1484064"/>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ACC513C6-EC85-41F9-8DAC-2AF70D3BD470}">
      <dsp:nvSpPr>
        <dsp:cNvPr id="0" name=""/>
        <dsp:cNvSpPr/>
      </dsp:nvSpPr>
      <dsp:spPr>
        <a:xfrm>
          <a:off x="359020" y="1751104"/>
          <a:ext cx="652765" cy="652765"/>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7160E3-5A75-4F97-B568-973F3EAF8E4E}">
      <dsp:nvSpPr>
        <dsp:cNvPr id="0" name=""/>
        <dsp:cNvSpPr/>
      </dsp:nvSpPr>
      <dsp:spPr>
        <a:xfrm>
          <a:off x="1370806" y="1484064"/>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100000"/>
            </a:lnSpc>
            <a:spcBef>
              <a:spcPct val="0"/>
            </a:spcBef>
            <a:spcAft>
              <a:spcPct val="35000"/>
            </a:spcAft>
            <a:buNone/>
          </a:pPr>
          <a:r>
            <a:rPr lang="en-US" sz="2500" kern="1200" dirty="0"/>
            <a:t>GitHub Packages</a:t>
          </a:r>
        </a:p>
      </dsp:txBody>
      <dsp:txXfrm>
        <a:off x="1370806" y="1484064"/>
        <a:ext cx="5142877" cy="1186845"/>
      </dsp:txXfrm>
    </dsp:sp>
    <dsp:sp modelId="{507F0CE3-2FE3-439F-A1AE-7113D4EDC002}">
      <dsp:nvSpPr>
        <dsp:cNvPr id="0" name=""/>
        <dsp:cNvSpPr/>
      </dsp:nvSpPr>
      <dsp:spPr>
        <a:xfrm>
          <a:off x="0" y="2967621"/>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F6995505-203E-43D4-92AF-32B28B05E90A}">
      <dsp:nvSpPr>
        <dsp:cNvPr id="0" name=""/>
        <dsp:cNvSpPr/>
      </dsp:nvSpPr>
      <dsp:spPr>
        <a:xfrm>
          <a:off x="359020" y="3234662"/>
          <a:ext cx="652765" cy="65276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8E51F-B47F-46A1-BF07-B17E8A69AF80}">
      <dsp:nvSpPr>
        <dsp:cNvPr id="0" name=""/>
        <dsp:cNvSpPr/>
      </dsp:nvSpPr>
      <dsp:spPr>
        <a:xfrm>
          <a:off x="1370806" y="2967621"/>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100000"/>
            </a:lnSpc>
            <a:spcBef>
              <a:spcPct val="0"/>
            </a:spcBef>
            <a:spcAft>
              <a:spcPct val="35000"/>
            </a:spcAft>
            <a:buNone/>
          </a:pPr>
          <a:r>
            <a:rPr lang="en-US" sz="2500" kern="1200"/>
            <a:t>Security Scanning</a:t>
          </a:r>
        </a:p>
      </dsp:txBody>
      <dsp:txXfrm>
        <a:off x="1370806" y="2967621"/>
        <a:ext cx="5142877" cy="11868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8610C-2F0F-404A-9AEF-9AC3F5E65755}">
      <dsp:nvSpPr>
        <dsp:cNvPr id="0" name=""/>
        <dsp:cNvSpPr/>
      </dsp:nvSpPr>
      <dsp:spPr>
        <a:xfrm>
          <a:off x="0" y="675183"/>
          <a:ext cx="6513684" cy="124649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ACC513C6-EC85-41F9-8DAC-2AF70D3BD470}">
      <dsp:nvSpPr>
        <dsp:cNvPr id="0" name=""/>
        <dsp:cNvSpPr/>
      </dsp:nvSpPr>
      <dsp:spPr>
        <a:xfrm>
          <a:off x="377063" y="955644"/>
          <a:ext cx="685570" cy="68557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7160E3-5A75-4F97-B568-973F3EAF8E4E}">
      <dsp:nvSpPr>
        <dsp:cNvPr id="0" name=""/>
        <dsp:cNvSpPr/>
      </dsp:nvSpPr>
      <dsp:spPr>
        <a:xfrm>
          <a:off x="1439698" y="675183"/>
          <a:ext cx="5073985" cy="1246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920" tIns="131920" rIns="131920" bIns="131920" numCol="1" spcCol="1270" anchor="ctr" anchorCtr="0">
          <a:noAutofit/>
        </a:bodyPr>
        <a:lstStyle/>
        <a:p>
          <a:pPr marL="0" lvl="0" indent="0" algn="l" defTabSz="1111250">
            <a:lnSpc>
              <a:spcPct val="100000"/>
            </a:lnSpc>
            <a:spcBef>
              <a:spcPct val="0"/>
            </a:spcBef>
            <a:spcAft>
              <a:spcPct val="35000"/>
            </a:spcAft>
            <a:buNone/>
          </a:pPr>
          <a:r>
            <a:rPr lang="en-US" sz="2500" kern="1200" dirty="0"/>
            <a:t>GitHub Actions</a:t>
          </a:r>
        </a:p>
      </dsp:txBody>
      <dsp:txXfrm>
        <a:off x="1439698" y="675183"/>
        <a:ext cx="5073985" cy="1246492"/>
      </dsp:txXfrm>
    </dsp:sp>
    <dsp:sp modelId="{507F0CE3-2FE3-439F-A1AE-7113D4EDC002}">
      <dsp:nvSpPr>
        <dsp:cNvPr id="0" name=""/>
        <dsp:cNvSpPr/>
      </dsp:nvSpPr>
      <dsp:spPr>
        <a:xfrm>
          <a:off x="0" y="2233299"/>
          <a:ext cx="6513684" cy="124649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F6995505-203E-43D4-92AF-32B28B05E90A}">
      <dsp:nvSpPr>
        <dsp:cNvPr id="0" name=""/>
        <dsp:cNvSpPr/>
      </dsp:nvSpPr>
      <dsp:spPr>
        <a:xfrm>
          <a:off x="377063" y="2513759"/>
          <a:ext cx="685570" cy="68557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8E51F-B47F-46A1-BF07-B17E8A69AF80}">
      <dsp:nvSpPr>
        <dsp:cNvPr id="0" name=""/>
        <dsp:cNvSpPr/>
      </dsp:nvSpPr>
      <dsp:spPr>
        <a:xfrm>
          <a:off x="1439698" y="2233299"/>
          <a:ext cx="5073985" cy="1246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920" tIns="131920" rIns="131920" bIns="131920" numCol="1" spcCol="1270" anchor="ctr" anchorCtr="0">
          <a:noAutofit/>
        </a:bodyPr>
        <a:lstStyle/>
        <a:p>
          <a:pPr marL="0" lvl="0" indent="0" algn="l" defTabSz="1111250">
            <a:lnSpc>
              <a:spcPct val="100000"/>
            </a:lnSpc>
            <a:spcBef>
              <a:spcPct val="0"/>
            </a:spcBef>
            <a:spcAft>
              <a:spcPct val="35000"/>
            </a:spcAft>
            <a:buNone/>
          </a:pPr>
          <a:r>
            <a:rPr lang="en-US" sz="2500" kern="1200" dirty="0"/>
            <a:t>Azure Pipelines</a:t>
          </a:r>
        </a:p>
      </dsp:txBody>
      <dsp:txXfrm>
        <a:off x="1439698" y="2233299"/>
        <a:ext cx="5073985" cy="12464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D4EA3-C179-476C-A0D7-0EA9C44C7722}">
      <dsp:nvSpPr>
        <dsp:cNvPr id="0" name=""/>
        <dsp:cNvSpPr/>
      </dsp:nvSpPr>
      <dsp:spPr>
        <a:xfrm>
          <a:off x="0" y="355"/>
          <a:ext cx="6513684" cy="488737"/>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DB81FD16-78F0-4E10-AAA2-5522E1385E45}">
      <dsp:nvSpPr>
        <dsp:cNvPr id="0" name=""/>
        <dsp:cNvSpPr/>
      </dsp:nvSpPr>
      <dsp:spPr>
        <a:xfrm>
          <a:off x="147842" y="110320"/>
          <a:ext cx="268805" cy="268805"/>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CA8408-CDDC-41E2-9898-C9E3BCBCDDAC}">
      <dsp:nvSpPr>
        <dsp:cNvPr id="0" name=""/>
        <dsp:cNvSpPr/>
      </dsp:nvSpPr>
      <dsp:spPr>
        <a:xfrm>
          <a:off x="564491" y="355"/>
          <a:ext cx="5949192" cy="48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25" tIns="51725" rIns="51725" bIns="51725" numCol="1" spcCol="1270" anchor="ctr" anchorCtr="0">
          <a:noAutofit/>
        </a:bodyPr>
        <a:lstStyle/>
        <a:p>
          <a:pPr marL="0" lvl="0" indent="0" algn="l" defTabSz="711200">
            <a:lnSpc>
              <a:spcPct val="100000"/>
            </a:lnSpc>
            <a:spcBef>
              <a:spcPct val="0"/>
            </a:spcBef>
            <a:spcAft>
              <a:spcPct val="35000"/>
            </a:spcAft>
            <a:buNone/>
          </a:pPr>
          <a:r>
            <a:rPr lang="en-US" sz="1600" kern="1200" dirty="0"/>
            <a:t>Developer Workflow</a:t>
          </a:r>
        </a:p>
      </dsp:txBody>
      <dsp:txXfrm>
        <a:off x="564491" y="355"/>
        <a:ext cx="5949192" cy="488737"/>
      </dsp:txXfrm>
    </dsp:sp>
    <dsp:sp modelId="{8BE8610C-2F0F-404A-9AEF-9AC3F5E65755}">
      <dsp:nvSpPr>
        <dsp:cNvPr id="0" name=""/>
        <dsp:cNvSpPr/>
      </dsp:nvSpPr>
      <dsp:spPr>
        <a:xfrm>
          <a:off x="0" y="611276"/>
          <a:ext cx="6513684" cy="488737"/>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ACC513C6-EC85-41F9-8DAC-2AF70D3BD470}">
      <dsp:nvSpPr>
        <dsp:cNvPr id="0" name=""/>
        <dsp:cNvSpPr/>
      </dsp:nvSpPr>
      <dsp:spPr>
        <a:xfrm>
          <a:off x="147842" y="721242"/>
          <a:ext cx="268805" cy="268805"/>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7160E3-5A75-4F97-B568-973F3EAF8E4E}">
      <dsp:nvSpPr>
        <dsp:cNvPr id="0" name=""/>
        <dsp:cNvSpPr/>
      </dsp:nvSpPr>
      <dsp:spPr>
        <a:xfrm>
          <a:off x="564491" y="611276"/>
          <a:ext cx="5949192" cy="48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25" tIns="51725" rIns="51725" bIns="51725" numCol="1" spcCol="1270" anchor="ctr" anchorCtr="0">
          <a:noAutofit/>
        </a:bodyPr>
        <a:lstStyle/>
        <a:p>
          <a:pPr marL="0" lvl="0" indent="0" algn="l" defTabSz="711200">
            <a:lnSpc>
              <a:spcPct val="100000"/>
            </a:lnSpc>
            <a:spcBef>
              <a:spcPct val="0"/>
            </a:spcBef>
            <a:spcAft>
              <a:spcPct val="35000"/>
            </a:spcAft>
            <a:buNone/>
          </a:pPr>
          <a:r>
            <a:rPr lang="en-US" sz="1600" kern="1200" dirty="0"/>
            <a:t>GitHub Codespaces</a:t>
          </a:r>
        </a:p>
      </dsp:txBody>
      <dsp:txXfrm>
        <a:off x="564491" y="611276"/>
        <a:ext cx="5949192" cy="488737"/>
      </dsp:txXfrm>
    </dsp:sp>
    <dsp:sp modelId="{507F0CE3-2FE3-439F-A1AE-7113D4EDC002}">
      <dsp:nvSpPr>
        <dsp:cNvPr id="0" name=""/>
        <dsp:cNvSpPr/>
      </dsp:nvSpPr>
      <dsp:spPr>
        <a:xfrm>
          <a:off x="0" y="1222197"/>
          <a:ext cx="6513684" cy="488737"/>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F6995505-203E-43D4-92AF-32B28B05E90A}">
      <dsp:nvSpPr>
        <dsp:cNvPr id="0" name=""/>
        <dsp:cNvSpPr/>
      </dsp:nvSpPr>
      <dsp:spPr>
        <a:xfrm>
          <a:off x="147842" y="1332163"/>
          <a:ext cx="268805" cy="268805"/>
        </a:xfrm>
        <a:prstGeom prst="rect">
          <a:avLst/>
        </a:prstGeom>
        <a:blipFill rotWithShape="1">
          <a:blip xmlns:r="http://schemas.openxmlformats.org/officeDocument/2006/relationships"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l="-8000" r="-8000"/>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8E51F-B47F-46A1-BF07-B17E8A69AF80}">
      <dsp:nvSpPr>
        <dsp:cNvPr id="0" name=""/>
        <dsp:cNvSpPr/>
      </dsp:nvSpPr>
      <dsp:spPr>
        <a:xfrm>
          <a:off x="564491" y="1222197"/>
          <a:ext cx="5949192" cy="48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25" tIns="51725" rIns="51725" bIns="51725" numCol="1" spcCol="1270" anchor="ctr" anchorCtr="0">
          <a:noAutofit/>
        </a:bodyPr>
        <a:lstStyle/>
        <a:p>
          <a:pPr marL="0" lvl="0" indent="0" algn="l" defTabSz="711200">
            <a:lnSpc>
              <a:spcPct val="100000"/>
            </a:lnSpc>
            <a:spcBef>
              <a:spcPct val="0"/>
            </a:spcBef>
            <a:spcAft>
              <a:spcPct val="35000"/>
            </a:spcAft>
            <a:buNone/>
          </a:pPr>
          <a:r>
            <a:rPr lang="en-US" sz="1600" kern="1200" dirty="0"/>
            <a:t>Docker and Docker-Compose</a:t>
          </a:r>
        </a:p>
      </dsp:txBody>
      <dsp:txXfrm>
        <a:off x="564491" y="1222197"/>
        <a:ext cx="5949192" cy="488737"/>
      </dsp:txXfrm>
    </dsp:sp>
    <dsp:sp modelId="{DC3CAF3C-ECC8-471D-8393-62D29441A660}">
      <dsp:nvSpPr>
        <dsp:cNvPr id="0" name=""/>
        <dsp:cNvSpPr/>
      </dsp:nvSpPr>
      <dsp:spPr>
        <a:xfrm>
          <a:off x="0" y="1833118"/>
          <a:ext cx="6513684" cy="488737"/>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CDA5B5AB-D3A6-4B8F-80BA-57E39B3F3796}">
      <dsp:nvSpPr>
        <dsp:cNvPr id="0" name=""/>
        <dsp:cNvSpPr/>
      </dsp:nvSpPr>
      <dsp:spPr>
        <a:xfrm>
          <a:off x="147842" y="1943084"/>
          <a:ext cx="268805" cy="268805"/>
        </a:xfrm>
        <a:prstGeom prst="rect">
          <a:avLst/>
        </a:prstGeom>
        <a:blipFill rotWithShape="1">
          <a:blip xmlns:r="http://schemas.openxmlformats.org/officeDocument/2006/relationships" r:embed="rId6">
            <a:duotone>
              <a:srgbClr val="E6E6E6">
                <a:shade val="45000"/>
                <a:satMod val="135000"/>
              </a:srgbClr>
              <a:prstClr val="white"/>
            </a:duotone>
            <a:extLst>
              <a:ext uri="{28A0092B-C50C-407E-A947-70E740481C1C}">
                <a14:useLocalDpi xmlns:a14="http://schemas.microsoft.com/office/drawing/2010/main" val="0"/>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CA2659-E32D-413E-8552-12F204682961}">
      <dsp:nvSpPr>
        <dsp:cNvPr id="0" name=""/>
        <dsp:cNvSpPr/>
      </dsp:nvSpPr>
      <dsp:spPr>
        <a:xfrm>
          <a:off x="564491" y="1833118"/>
          <a:ext cx="5949192" cy="48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25" tIns="51725" rIns="51725" bIns="51725" numCol="1" spcCol="1270" anchor="ctr" anchorCtr="0">
          <a:noAutofit/>
        </a:bodyPr>
        <a:lstStyle/>
        <a:p>
          <a:pPr marL="0" lvl="0" indent="0" algn="l" defTabSz="711200">
            <a:lnSpc>
              <a:spcPct val="100000"/>
            </a:lnSpc>
            <a:spcBef>
              <a:spcPct val="0"/>
            </a:spcBef>
            <a:spcAft>
              <a:spcPct val="35000"/>
            </a:spcAft>
            <a:buNone/>
          </a:pPr>
          <a:r>
            <a:rPr lang="en-US" sz="1600" kern="1200" dirty="0"/>
            <a:t>GitHub Flow and Pull Requests</a:t>
          </a:r>
        </a:p>
      </dsp:txBody>
      <dsp:txXfrm>
        <a:off x="564491" y="1833118"/>
        <a:ext cx="5949192" cy="488737"/>
      </dsp:txXfrm>
    </dsp:sp>
    <dsp:sp modelId="{73ECB7E7-D3DB-4EFB-B8AE-22A2E8B331A3}">
      <dsp:nvSpPr>
        <dsp:cNvPr id="0" name=""/>
        <dsp:cNvSpPr/>
      </dsp:nvSpPr>
      <dsp:spPr>
        <a:xfrm>
          <a:off x="0" y="2444040"/>
          <a:ext cx="6513684" cy="488737"/>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BB1F0DC-3BDF-4191-A63F-F3D8FAE661CC}">
      <dsp:nvSpPr>
        <dsp:cNvPr id="0" name=""/>
        <dsp:cNvSpPr/>
      </dsp:nvSpPr>
      <dsp:spPr>
        <a:xfrm>
          <a:off x="147842" y="2554006"/>
          <a:ext cx="268805" cy="268805"/>
        </a:xfrm>
        <a:prstGeom prst="rect">
          <a:avLst/>
        </a:prstGeom>
        <a:blipFill rotWithShape="1">
          <a:blip xmlns:r="http://schemas.openxmlformats.org/officeDocument/2006/relationships" r:embed="rId7">
            <a:duotone>
              <a:srgbClr val="E6E6E6">
                <a:shade val="45000"/>
                <a:satMod val="135000"/>
              </a:srgbClr>
              <a:prstClr val="white"/>
            </a:duotone>
            <a:extLst>
              <a:ext uri="{28A0092B-C50C-407E-A947-70E740481C1C}">
                <a14:useLocalDpi xmlns:a14="http://schemas.microsoft.com/office/drawing/2010/main" val="0"/>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FE849-531C-47F8-A7D3-03B5836044EF}">
      <dsp:nvSpPr>
        <dsp:cNvPr id="0" name=""/>
        <dsp:cNvSpPr/>
      </dsp:nvSpPr>
      <dsp:spPr>
        <a:xfrm>
          <a:off x="564491" y="2444040"/>
          <a:ext cx="5949192" cy="48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25" tIns="51725" rIns="51725" bIns="51725" numCol="1" spcCol="1270" anchor="ctr" anchorCtr="0">
          <a:noAutofit/>
        </a:bodyPr>
        <a:lstStyle/>
        <a:p>
          <a:pPr marL="0" lvl="0" indent="0" algn="l" defTabSz="711200">
            <a:lnSpc>
              <a:spcPct val="100000"/>
            </a:lnSpc>
            <a:spcBef>
              <a:spcPct val="0"/>
            </a:spcBef>
            <a:spcAft>
              <a:spcPct val="35000"/>
            </a:spcAft>
            <a:buNone/>
          </a:pPr>
          <a:r>
            <a:rPr lang="en-US" sz="1600" kern="1200" dirty="0"/>
            <a:t>GitHub Actions </a:t>
          </a:r>
        </a:p>
      </dsp:txBody>
      <dsp:txXfrm>
        <a:off x="564491" y="2444040"/>
        <a:ext cx="5949192" cy="488737"/>
      </dsp:txXfrm>
    </dsp:sp>
    <dsp:sp modelId="{192242F5-98DF-41FD-8B1F-E635CD9C5738}">
      <dsp:nvSpPr>
        <dsp:cNvPr id="0" name=""/>
        <dsp:cNvSpPr/>
      </dsp:nvSpPr>
      <dsp:spPr>
        <a:xfrm>
          <a:off x="0" y="3054961"/>
          <a:ext cx="6513684" cy="488737"/>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73FAD98-8DBC-4753-A80E-54FAA81C074F}">
      <dsp:nvSpPr>
        <dsp:cNvPr id="0" name=""/>
        <dsp:cNvSpPr/>
      </dsp:nvSpPr>
      <dsp:spPr>
        <a:xfrm>
          <a:off x="147842" y="3164927"/>
          <a:ext cx="268805" cy="268805"/>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6DC80-77DA-47AA-B12A-665D4F1B371C}">
      <dsp:nvSpPr>
        <dsp:cNvPr id="0" name=""/>
        <dsp:cNvSpPr/>
      </dsp:nvSpPr>
      <dsp:spPr>
        <a:xfrm>
          <a:off x="564491" y="3054961"/>
          <a:ext cx="5949192" cy="48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25" tIns="51725" rIns="51725" bIns="51725" numCol="1" spcCol="1270" anchor="ctr" anchorCtr="0">
          <a:noAutofit/>
        </a:bodyPr>
        <a:lstStyle/>
        <a:p>
          <a:pPr marL="0" lvl="0" indent="0" algn="l" defTabSz="711200">
            <a:lnSpc>
              <a:spcPct val="100000"/>
            </a:lnSpc>
            <a:spcBef>
              <a:spcPct val="0"/>
            </a:spcBef>
            <a:spcAft>
              <a:spcPct val="35000"/>
            </a:spcAft>
            <a:buNone/>
          </a:pPr>
          <a:r>
            <a:rPr lang="en-US" sz="1600" kern="1200" dirty="0"/>
            <a:t>GitHub Packages</a:t>
          </a:r>
        </a:p>
      </dsp:txBody>
      <dsp:txXfrm>
        <a:off x="564491" y="3054961"/>
        <a:ext cx="5949192" cy="488737"/>
      </dsp:txXfrm>
    </dsp:sp>
    <dsp:sp modelId="{4A44EB5E-3693-41AB-B0BD-3D9F395E4BD7}">
      <dsp:nvSpPr>
        <dsp:cNvPr id="0" name=""/>
        <dsp:cNvSpPr/>
      </dsp:nvSpPr>
      <dsp:spPr>
        <a:xfrm>
          <a:off x="0" y="3665882"/>
          <a:ext cx="6513684" cy="488737"/>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6C1ABEEA-5F1C-49E9-96A2-6D2A99D1A3D5}">
      <dsp:nvSpPr>
        <dsp:cNvPr id="0" name=""/>
        <dsp:cNvSpPr/>
      </dsp:nvSpPr>
      <dsp:spPr>
        <a:xfrm>
          <a:off x="147842" y="3775848"/>
          <a:ext cx="268805" cy="268805"/>
        </a:xfrm>
        <a:prstGeom prst="rect">
          <a:avLst/>
        </a:prstGeom>
        <a:blipFill rotWithShape="1">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65330-EC84-4AC0-B52C-29C3427367E9}">
      <dsp:nvSpPr>
        <dsp:cNvPr id="0" name=""/>
        <dsp:cNvSpPr/>
      </dsp:nvSpPr>
      <dsp:spPr>
        <a:xfrm>
          <a:off x="564491" y="3665882"/>
          <a:ext cx="5949192" cy="48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25" tIns="51725" rIns="51725" bIns="51725" numCol="1" spcCol="1270" anchor="ctr" anchorCtr="0">
          <a:noAutofit/>
        </a:bodyPr>
        <a:lstStyle/>
        <a:p>
          <a:pPr marL="0" lvl="0" indent="0" algn="l" defTabSz="711200">
            <a:lnSpc>
              <a:spcPct val="100000"/>
            </a:lnSpc>
            <a:spcBef>
              <a:spcPct val="0"/>
            </a:spcBef>
            <a:spcAft>
              <a:spcPct val="35000"/>
            </a:spcAft>
            <a:buNone/>
          </a:pPr>
          <a:r>
            <a:rPr lang="en-US" sz="1600" kern="1200" dirty="0"/>
            <a:t>GitHub Security</a:t>
          </a:r>
        </a:p>
      </dsp:txBody>
      <dsp:txXfrm>
        <a:off x="564491" y="3665882"/>
        <a:ext cx="5949192" cy="4887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4CDB0B-2469-430C-91F9-A701E0E016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06DCF087-DD14-4A28-8FD1-B8C75B61D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D42E43-3B96-4029-8175-4445D7420B2A}" type="datetimeFigureOut">
              <a:rPr lang="nl-NL" smtClean="0"/>
              <a:t>20-10-2020</a:t>
            </a:fld>
            <a:endParaRPr lang="nl-NL"/>
          </a:p>
        </p:txBody>
      </p:sp>
      <p:sp>
        <p:nvSpPr>
          <p:cNvPr id="4" name="Footer Placeholder 3">
            <a:extLst>
              <a:ext uri="{FF2B5EF4-FFF2-40B4-BE49-F238E27FC236}">
                <a16:creationId xmlns:a16="http://schemas.microsoft.com/office/drawing/2014/main" id="{CF5DDAF5-76A2-46DF-8994-896243E446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9D5A8914-CD20-46B7-97C3-E3C6CB64C7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976052-6DEE-4ADB-A542-CAEE65E03066}" type="slidenum">
              <a:rPr lang="nl-NL" smtClean="0"/>
              <a:t>‹#›</a:t>
            </a:fld>
            <a:endParaRPr lang="nl-NL"/>
          </a:p>
        </p:txBody>
      </p:sp>
    </p:spTree>
    <p:extLst>
      <p:ext uri="{BB962C8B-B14F-4D97-AF65-F5344CB8AC3E}">
        <p14:creationId xmlns:p14="http://schemas.microsoft.com/office/powerpoint/2010/main" val="2403221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FB42B-CE93-48CE-BF0C-4C85A47FE242}" type="datetimeFigureOut">
              <a:rPr lang="nl-NL" smtClean="0"/>
              <a:t>20-10-2020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5D7AA-2FB8-4B54-A212-B171C50B3033}" type="slidenum">
              <a:rPr lang="nl-NL" smtClean="0"/>
              <a:t>‹#›</a:t>
            </a:fld>
            <a:endParaRPr lang="nl-NL"/>
          </a:p>
        </p:txBody>
      </p:sp>
    </p:spTree>
    <p:extLst>
      <p:ext uri="{BB962C8B-B14F-4D97-AF65-F5344CB8AC3E}">
        <p14:creationId xmlns:p14="http://schemas.microsoft.com/office/powerpoint/2010/main" val="592868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ellwk.com/blog/workflow-overview/"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uides.github.com/pdfs/githubflow-online.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Hi and welcome to this module on Improving the Developer Workflow. </a:t>
            </a:r>
          </a:p>
          <a:p>
            <a:pPr algn="l"/>
            <a:endParaRPr lang="en-US" dirty="0"/>
          </a:p>
          <a:p>
            <a:pPr algn="l"/>
            <a:r>
              <a:rPr lang="en-US" dirty="0"/>
              <a:t>In this module we are going to follow the 6 steps of Developer Workflow </a:t>
            </a:r>
            <a:r>
              <a:rPr lang="en-US" b="0" i="0" dirty="0">
                <a:solidFill>
                  <a:srgbClr val="343434"/>
                </a:solidFill>
                <a:effectLst/>
                <a:latin typeface="freight-sans-pro"/>
              </a:rPr>
              <a:t>and briefly talk about the tools and techniques you can use in all these phases</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a:t>
            </a:fld>
            <a:endParaRPr lang="nl-NL"/>
          </a:p>
        </p:txBody>
      </p:sp>
    </p:spTree>
    <p:extLst>
      <p:ext uri="{BB962C8B-B14F-4D97-AF65-F5344CB8AC3E}">
        <p14:creationId xmlns:p14="http://schemas.microsoft.com/office/powerpoint/2010/main" val="620265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talk about Docker, let’s give a little bit of background on containers. </a:t>
            </a:r>
          </a:p>
          <a:p>
            <a:endParaRPr lang="en-US" dirty="0"/>
          </a:p>
          <a:p>
            <a:r>
              <a:rPr lang="en-US" dirty="0"/>
              <a:t>The easiest way to explain containers, is to start thinking about a Virtual Machine. A Virtual Machine is a machine that runs within another Computer. The virtual machines use virtualized hardware. Other than that, it is the same as a physical machine. They need their own OS and drivers etc.</a:t>
            </a:r>
          </a:p>
          <a:p>
            <a:endParaRPr lang="en-US" dirty="0"/>
          </a:p>
          <a:p>
            <a:r>
              <a:rPr lang="en-US" dirty="0"/>
              <a:t>A container does not run on virtualized hardware. It runs on the existing OS and uses the same processes and drivers, but in isolation. Storing only the changes from the host OS. This means you cannot run a Windows Container on Linux and vice versa. </a:t>
            </a:r>
          </a:p>
          <a:p>
            <a:endParaRPr lang="en-US" dirty="0"/>
          </a:p>
          <a:p>
            <a:r>
              <a:rPr lang="en-US" dirty="0"/>
              <a:t>Because a container does need its own OS, they are small and fast. And because they are small, you can run many container instances on one host. </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10</a:t>
            </a:fld>
            <a:endParaRPr lang="nl-NL"/>
          </a:p>
        </p:txBody>
      </p:sp>
    </p:spTree>
    <p:extLst>
      <p:ext uri="{BB962C8B-B14F-4D97-AF65-F5344CB8AC3E}">
        <p14:creationId xmlns:p14="http://schemas.microsoft.com/office/powerpoint/2010/main" val="1586820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444C"/>
                </a:solidFill>
                <a:effectLst/>
                <a:latin typeface="Open Sans" panose="020B0606030504020204" pitchFamily="34" charset="0"/>
              </a:rPr>
              <a:t>And then Docker. </a:t>
            </a:r>
          </a:p>
          <a:p>
            <a:endParaRPr lang="en-US" b="0" i="0" dirty="0">
              <a:solidFill>
                <a:srgbClr val="33444C"/>
              </a:solidFill>
              <a:effectLst/>
              <a:latin typeface="Open Sans" panose="020B0606030504020204" pitchFamily="34" charset="0"/>
            </a:endParaRPr>
          </a:p>
          <a:p>
            <a:r>
              <a:rPr lang="en-US" b="0" i="0" dirty="0">
                <a:solidFill>
                  <a:srgbClr val="33444C"/>
                </a:solidFill>
                <a:effectLst/>
                <a:latin typeface="Open Sans" panose="020B0606030504020204" pitchFamily="34" charset="0"/>
              </a:rPr>
              <a:t>Docker is an open platform for developing, shipping, and running applications. </a:t>
            </a:r>
          </a:p>
          <a:p>
            <a:endParaRPr lang="en-US" b="0" i="0" dirty="0">
              <a:solidFill>
                <a:srgbClr val="33444C"/>
              </a:solidFill>
              <a:effectLst/>
              <a:latin typeface="Open Sans" panose="020B0606030504020204" pitchFamily="34" charset="0"/>
            </a:endParaRPr>
          </a:p>
          <a:p>
            <a:r>
              <a:rPr lang="en-US" b="0" i="0" dirty="0">
                <a:solidFill>
                  <a:srgbClr val="33444C"/>
                </a:solidFill>
                <a:effectLst/>
                <a:latin typeface="Open Sans" panose="020B0606030504020204" pitchFamily="34" charset="0"/>
              </a:rPr>
              <a:t>Docker consists of a few components. The Docker Daemon which is the communication engine between host machine and container,  A REST </a:t>
            </a:r>
            <a:r>
              <a:rPr lang="en-US" b="0" i="0" dirty="0" err="1">
                <a:solidFill>
                  <a:srgbClr val="33444C"/>
                </a:solidFill>
                <a:effectLst/>
                <a:latin typeface="Open Sans" panose="020B0606030504020204" pitchFamily="34" charset="0"/>
              </a:rPr>
              <a:t>Api</a:t>
            </a:r>
            <a:r>
              <a:rPr lang="en-US" b="0" i="0" dirty="0">
                <a:solidFill>
                  <a:srgbClr val="33444C"/>
                </a:solidFill>
                <a:effectLst/>
                <a:latin typeface="Open Sans" panose="020B0606030504020204" pitchFamily="34" charset="0"/>
              </a:rPr>
              <a:t> to interact with the daemon and the Docker CLI. The CLU uses the API in a user friendly way to allow users to work with docker</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11</a:t>
            </a:fld>
            <a:endParaRPr lang="nl-NL"/>
          </a:p>
        </p:txBody>
      </p:sp>
    </p:spTree>
    <p:extLst>
      <p:ext uri="{BB962C8B-B14F-4D97-AF65-F5344CB8AC3E}">
        <p14:creationId xmlns:p14="http://schemas.microsoft.com/office/powerpoint/2010/main" val="2506265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talk about docker and containers then we also need to talk about images, since a container is the running instance of a container image. </a:t>
            </a:r>
          </a:p>
          <a:p>
            <a:endParaRPr lang="en-GB" dirty="0"/>
          </a:p>
          <a:p>
            <a:r>
              <a:rPr lang="en-GB" dirty="0"/>
              <a:t>Lets first take a look at what an image is. </a:t>
            </a:r>
          </a:p>
          <a:p>
            <a:endParaRPr lang="en-GB" dirty="0"/>
          </a:p>
          <a:p>
            <a:r>
              <a:rPr lang="en-GB" dirty="0"/>
              <a:t>To run a container, we need an image. An image consists out of several layers. The first layer of an image is always the base operating system layer. This is where all the required files are that are needed together with the shared operating system kernel to provide the operating system services.</a:t>
            </a:r>
          </a:p>
          <a:p>
            <a:endParaRPr lang="en-GB" dirty="0"/>
          </a:p>
          <a:p>
            <a:r>
              <a:rPr lang="en-GB" dirty="0"/>
              <a:t>On top of the operating system layer, you can create new layers. Each layer is a delta added to the base layer. This means e.g. that if I would like to have a container running NGINX, we need to add a layer that installs this. </a:t>
            </a:r>
          </a:p>
          <a:p>
            <a:endParaRPr lang="en-GB" dirty="0"/>
          </a:p>
          <a:p>
            <a:r>
              <a:rPr lang="en-GB" dirty="0"/>
              <a:t>After you commit the changes to the new image, you can use this image as the starting point of a new image that .e.g. adds the NODEJS capabilities on top of that. This way you constantly add layers to the images, until you have a container that is fully capable of running your own application</a:t>
            </a:r>
          </a:p>
          <a:p>
            <a:endParaRPr lang="en-GB" dirty="0"/>
          </a:p>
          <a:p>
            <a:r>
              <a:rPr lang="en-GB" dirty="0"/>
              <a:t>The container is a running instance of the image. This means the operating system adds a thin read/write layer on top of the container image.</a:t>
            </a:r>
          </a:p>
          <a:p>
            <a:endParaRPr lang="en-GB" dirty="0"/>
          </a:p>
          <a:p>
            <a:r>
              <a:rPr lang="en-GB" dirty="0"/>
              <a:t>The nice thing about a container is that when you stop it and start a new instance, you always start from that clean image. This way you never pick up any changes on the image, ensuring there is no drift in e.g. configuration. </a:t>
            </a:r>
          </a:p>
          <a:p>
            <a:endParaRPr lang="en-GB" dirty="0"/>
          </a:p>
          <a:p>
            <a:r>
              <a:rPr lang="en-GB" dirty="0"/>
              <a:t>We call this the immutability of the image. Once you created an image, you can not change it. Changing it means you create a new image. </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7D8F56-B079-4E5F-8F53-57AC67CE63D0}"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657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great part about Docker is that you can do everything as code. </a:t>
            </a:r>
          </a:p>
          <a:p>
            <a:endParaRPr lang="en-US" dirty="0"/>
          </a:p>
          <a:p>
            <a:r>
              <a:rPr lang="en-US" dirty="0"/>
              <a:t>Either by running commands in the Docker CLI or by creating Docker Files that describe how a container image should look like. </a:t>
            </a:r>
          </a:p>
          <a:p>
            <a:endParaRPr lang="en-US" dirty="0"/>
          </a:p>
          <a:p>
            <a:r>
              <a:rPr lang="en-US" dirty="0"/>
              <a:t>In the example, you can see that the Docker file builds on top of a node base images, exposes a port 3000, creates a new directory and then copies files and runs NPM install,</a:t>
            </a:r>
          </a:p>
          <a:p>
            <a:endParaRPr lang="en-US" dirty="0"/>
          </a:p>
          <a:p>
            <a:r>
              <a:rPr lang="en-US" dirty="0"/>
              <a:t>When running a Docker build command, the Docker file is executed and the immutable image is created.</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13</a:t>
            </a:fld>
            <a:endParaRPr lang="nl-NL"/>
          </a:p>
        </p:txBody>
      </p:sp>
    </p:spTree>
    <p:extLst>
      <p:ext uri="{BB962C8B-B14F-4D97-AF65-F5344CB8AC3E}">
        <p14:creationId xmlns:p14="http://schemas.microsoft.com/office/powerpoint/2010/main" val="3048843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application consists of multiple parts (e.g. an API, Web application and database) you need to run all containers at the same time and connect them in a network. </a:t>
            </a:r>
          </a:p>
          <a:p>
            <a:endParaRPr lang="en-US" dirty="0"/>
          </a:p>
          <a:p>
            <a:r>
              <a:rPr lang="en-US" dirty="0"/>
              <a:t>To facilitate orchestration of multiple containers you can use Docker-compose. Docker-compose allows you to describe a composition that uses either existing container images or builds them om the fly using the already created docker files</a:t>
            </a:r>
          </a:p>
          <a:p>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14</a:t>
            </a:fld>
            <a:endParaRPr lang="nl-NL"/>
          </a:p>
        </p:txBody>
      </p:sp>
    </p:spTree>
    <p:extLst>
      <p:ext uri="{BB962C8B-B14F-4D97-AF65-F5344CB8AC3E}">
        <p14:creationId xmlns:p14="http://schemas.microsoft.com/office/powerpoint/2010/main" val="848562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compose files are described in YAML where you can specify both the build and run parameters</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15</a:t>
            </a:fld>
            <a:endParaRPr lang="nl-NL"/>
          </a:p>
        </p:txBody>
      </p:sp>
    </p:spTree>
    <p:extLst>
      <p:ext uri="{BB962C8B-B14F-4D97-AF65-F5344CB8AC3E}">
        <p14:creationId xmlns:p14="http://schemas.microsoft.com/office/powerpoint/2010/main" val="2756543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all work is done and the software has been tested, you can integrate it with the rest of the sources in the main branch. </a:t>
            </a:r>
          </a:p>
          <a:p>
            <a:endParaRPr lang="en-US" dirty="0"/>
          </a:p>
          <a:p>
            <a:r>
              <a:rPr lang="en-US" dirty="0"/>
              <a:t>You saw earlier that GitHub Flow and Pull Requests can be used to facilitate this process. </a:t>
            </a:r>
          </a:p>
          <a:p>
            <a:endParaRPr lang="en-US" dirty="0"/>
          </a:p>
          <a:p>
            <a:r>
              <a:rPr lang="en-US" dirty="0"/>
              <a:t>To do final checks and to get quick feedback if your code works together with the code that other developers produced, it is wise to set up an Continuous Integration Build. A Continuous Integration build gets the latest version from your source control system and then compiles and builds the software. </a:t>
            </a:r>
          </a:p>
          <a:p>
            <a:endParaRPr lang="en-US" dirty="0"/>
          </a:p>
          <a:p>
            <a:r>
              <a:rPr lang="en-US" dirty="0"/>
              <a:t>This way all errors that might occur due to merging can be detected early. For that you can use GitHub Actions</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16</a:t>
            </a:fld>
            <a:endParaRPr lang="nl-NL"/>
          </a:p>
        </p:txBody>
      </p:sp>
    </p:spTree>
    <p:extLst>
      <p:ext uri="{BB962C8B-B14F-4D97-AF65-F5344CB8AC3E}">
        <p14:creationId xmlns:p14="http://schemas.microsoft.com/office/powerpoint/2010/main" val="2970161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Actions is the automation engine in </a:t>
            </a:r>
            <a:r>
              <a:rPr lang="en-US" dirty="0" err="1"/>
              <a:t>Github</a:t>
            </a:r>
            <a:r>
              <a:rPr lang="en-US" dirty="0"/>
              <a:t> that allow you to automate  things based on events.</a:t>
            </a:r>
          </a:p>
          <a:p>
            <a:endParaRPr lang="en-US" dirty="0"/>
          </a:p>
          <a:p>
            <a:r>
              <a:rPr lang="en-US" dirty="0"/>
              <a:t>For example the commit event, or the Pull Request closed event. </a:t>
            </a:r>
          </a:p>
          <a:p>
            <a:endParaRPr lang="en-US" dirty="0"/>
          </a:p>
          <a:p>
            <a:r>
              <a:rPr lang="en-US" dirty="0"/>
              <a:t>A common use case is CI/CD where every commit will trigger a build. </a:t>
            </a:r>
          </a:p>
          <a:p>
            <a:endParaRPr lang="en-US" dirty="0"/>
          </a:p>
          <a:p>
            <a:r>
              <a:rPr lang="en-US" dirty="0"/>
              <a:t>The build is a set of automated steps to perform actions. You can write your own actions or find actions in the GitHub Marketplace. </a:t>
            </a:r>
          </a:p>
          <a:p>
            <a:endParaRPr lang="en-US" dirty="0"/>
          </a:p>
          <a:p>
            <a:r>
              <a:rPr lang="en-US" dirty="0"/>
              <a:t>By putting actions in a workflow you create a GitHub action workflow that is executed on a agent running either locally or in moist cases n the cloud on all platforms.</a:t>
            </a:r>
          </a:p>
          <a:p>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17</a:t>
            </a:fld>
            <a:endParaRPr lang="nl-NL"/>
          </a:p>
        </p:txBody>
      </p:sp>
    </p:spTree>
    <p:extLst>
      <p:ext uri="{BB962C8B-B14F-4D97-AF65-F5344CB8AC3E}">
        <p14:creationId xmlns:p14="http://schemas.microsoft.com/office/powerpoint/2010/main" val="810035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integration it is time to optimize your code . In some cases you need to create shared libraries or docker images. For that you can create packages, or when using Docker, immutable container images. </a:t>
            </a:r>
          </a:p>
          <a:p>
            <a:endParaRPr lang="en-US" dirty="0"/>
          </a:p>
          <a:p>
            <a:r>
              <a:rPr lang="en-US" dirty="0"/>
              <a:t>These immutable packages should be stored in a central repository that can be accessed by your team or even by the whole world. </a:t>
            </a:r>
          </a:p>
          <a:p>
            <a:endParaRPr lang="en-US" dirty="0"/>
          </a:p>
          <a:p>
            <a:r>
              <a:rPr lang="en-US" dirty="0"/>
              <a:t>GitHub packages is a package repository that allows you to store all kinds of packages like maven, docker and Nuget. </a:t>
            </a:r>
          </a:p>
          <a:p>
            <a:endParaRPr lang="en-US" dirty="0"/>
          </a:p>
          <a:p>
            <a:r>
              <a:rPr lang="en-US" dirty="0"/>
              <a:t>Furthermore you want to perform Security Scanning before deploying anything to a server. Check if your code, or some of the libraries you use doe not contain known vulnerabilities. </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18</a:t>
            </a:fld>
            <a:endParaRPr lang="nl-NL"/>
          </a:p>
        </p:txBody>
      </p:sp>
    </p:spTree>
    <p:extLst>
      <p:ext uri="{BB962C8B-B14F-4D97-AF65-F5344CB8AC3E}">
        <p14:creationId xmlns:p14="http://schemas.microsoft.com/office/powerpoint/2010/main" val="736145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packages is a repository that allows you to store packages of many different technologies. </a:t>
            </a:r>
          </a:p>
          <a:p>
            <a:endParaRPr lang="en-US" dirty="0"/>
          </a:p>
          <a:p>
            <a:r>
              <a:rPr lang="en-US" dirty="0"/>
              <a:t>You can create your own package repository and make packages either privately visible or public. By connecting to the repository people can download the packages or container images and directly get started with their work.</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19</a:t>
            </a:fld>
            <a:endParaRPr lang="nl-NL"/>
          </a:p>
        </p:txBody>
      </p:sp>
    </p:spTree>
    <p:extLst>
      <p:ext uri="{BB962C8B-B14F-4D97-AF65-F5344CB8AC3E}">
        <p14:creationId xmlns:p14="http://schemas.microsoft.com/office/powerpoint/2010/main" val="101435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100" b="0" i="0" dirty="0">
                <a:solidFill>
                  <a:srgbClr val="343434"/>
                </a:solidFill>
                <a:effectLst/>
                <a:latin typeface="freight-sans-pro"/>
              </a:rPr>
              <a:t>To work effectively, a good workflow is crucial. An optimized development workflow saves you time and money, but, more importantly, it allows your developers to focus on the important tasks. The software that needs to be produced. And above all, a good developer workflow allows for more fun at work. No more time spent on dull repetitive tasks but a nice and smooth way to get your things done. We know this, and yet we constantly procrastinate this important task. </a:t>
            </a:r>
          </a:p>
          <a:p>
            <a:pPr algn="l"/>
            <a:endParaRPr lang="nl-NL" sz="1100" dirty="0">
              <a:hlinkClick r:id="rId3"/>
            </a:endParaRPr>
          </a:p>
          <a:p>
            <a:pPr algn="l"/>
            <a:r>
              <a:rPr lang="en-US" sz="1100" b="0" i="0" dirty="0">
                <a:solidFill>
                  <a:srgbClr val="343434"/>
                </a:solidFill>
                <a:effectLst/>
                <a:latin typeface="freight-sans-pro"/>
              </a:rPr>
              <a:t>When we want to optimize our developer workflow, we can look at 6 phases. These 6 phases all focus on reducing toil, which is the time spent on repetitive tasks that do not add any business value. Let us go through the different phases</a:t>
            </a:r>
          </a:p>
          <a:p>
            <a:pPr algn="l"/>
            <a:endParaRPr lang="en-US" sz="1100" b="1" i="0" dirty="0">
              <a:solidFill>
                <a:srgbClr val="343434"/>
              </a:solidFill>
              <a:effectLst/>
              <a:latin typeface="freight-sans-pro"/>
            </a:endParaRPr>
          </a:p>
          <a:p>
            <a:pPr algn="l"/>
            <a:r>
              <a:rPr lang="en-US" sz="1100" b="1" i="0" dirty="0">
                <a:solidFill>
                  <a:srgbClr val="343434"/>
                </a:solidFill>
                <a:effectLst/>
                <a:latin typeface="freight-sans-pro"/>
              </a:rPr>
              <a:t>The first phase is the Setup</a:t>
            </a:r>
            <a:r>
              <a:rPr lang="en-US" sz="1100" b="0" i="0" dirty="0">
                <a:solidFill>
                  <a:srgbClr val="343434"/>
                </a:solidFill>
                <a:effectLst/>
                <a:latin typeface="freight-sans-pro"/>
              </a:rPr>
              <a:t> phase. This is where you setup your local development environment. You’ll create a git repository, setup your IDE, download libraries and tools and configure your settings to make sure you have everything in place before you start writing code.</a:t>
            </a:r>
          </a:p>
          <a:p>
            <a:pPr algn="l"/>
            <a:endParaRPr lang="en-US" sz="1100" b="0" i="0" dirty="0">
              <a:solidFill>
                <a:srgbClr val="343434"/>
              </a:solidFill>
              <a:effectLst/>
              <a:latin typeface="freight-sans-pro"/>
            </a:endParaRPr>
          </a:p>
          <a:p>
            <a:pPr algn="l"/>
            <a:r>
              <a:rPr lang="en-US" sz="1100" b="1" i="0" dirty="0">
                <a:solidFill>
                  <a:srgbClr val="343434"/>
                </a:solidFill>
                <a:effectLst/>
                <a:latin typeface="freight-sans-pro"/>
              </a:rPr>
              <a:t>Then the Develop</a:t>
            </a:r>
            <a:r>
              <a:rPr lang="en-US" sz="1100" b="0" i="0" dirty="0">
                <a:solidFill>
                  <a:srgbClr val="343434"/>
                </a:solidFill>
                <a:effectLst/>
                <a:latin typeface="freight-sans-pro"/>
              </a:rPr>
              <a:t> phase. This is where you probably spend the most of your time - writing code! You get a task, write Code, Commit to the Git Repo, and collaborate with your co-workers</a:t>
            </a:r>
          </a:p>
          <a:p>
            <a:pPr algn="l"/>
            <a:endParaRPr lang="en-US" sz="1100" b="1" i="0" dirty="0">
              <a:solidFill>
                <a:srgbClr val="343434"/>
              </a:solidFill>
              <a:effectLst/>
              <a:latin typeface="freight-sans-pro"/>
            </a:endParaRPr>
          </a:p>
          <a:p>
            <a:pPr algn="l"/>
            <a:r>
              <a:rPr lang="en-US" sz="1100" b="1" i="0" dirty="0">
                <a:solidFill>
                  <a:srgbClr val="343434"/>
                </a:solidFill>
                <a:effectLst/>
                <a:latin typeface="freight-sans-pro"/>
              </a:rPr>
              <a:t>In the Test</a:t>
            </a:r>
            <a:r>
              <a:rPr lang="en-US" sz="1100" b="0" i="0" dirty="0">
                <a:solidFill>
                  <a:srgbClr val="343434"/>
                </a:solidFill>
                <a:effectLst/>
                <a:latin typeface="freight-sans-pro"/>
              </a:rPr>
              <a:t> phase you validate if your code works locally and refine where needed. </a:t>
            </a:r>
          </a:p>
          <a:p>
            <a:pPr algn="l"/>
            <a:endParaRPr lang="en-US" sz="1100" b="0" i="0" dirty="0">
              <a:solidFill>
                <a:srgbClr val="343434"/>
              </a:solidFill>
              <a:effectLst/>
              <a:latin typeface="freight-sans-pro"/>
            </a:endParaRPr>
          </a:p>
          <a:p>
            <a:pPr algn="l"/>
            <a:r>
              <a:rPr lang="en-US" sz="1100" b="1" i="0" dirty="0">
                <a:solidFill>
                  <a:srgbClr val="343434"/>
                </a:solidFill>
                <a:effectLst/>
                <a:latin typeface="freight-sans-pro"/>
              </a:rPr>
              <a:t>In the Integrate</a:t>
            </a:r>
            <a:r>
              <a:rPr lang="en-US" sz="1100" b="0" i="0" dirty="0">
                <a:solidFill>
                  <a:srgbClr val="343434"/>
                </a:solidFill>
                <a:effectLst/>
                <a:latin typeface="freight-sans-pro"/>
              </a:rPr>
              <a:t> phase you merge your code with the rest of your team. This usually involves merging git branches via pull requests</a:t>
            </a:r>
          </a:p>
          <a:p>
            <a:pPr algn="l"/>
            <a:endParaRPr lang="en-US" sz="1100" b="0" i="0" dirty="0">
              <a:solidFill>
                <a:srgbClr val="343434"/>
              </a:solidFill>
              <a:effectLst/>
              <a:latin typeface="freight-sans-pro"/>
            </a:endParaRPr>
          </a:p>
          <a:p>
            <a:pPr algn="l"/>
            <a:r>
              <a:rPr lang="en-US" sz="1100" b="1" i="0" dirty="0">
                <a:solidFill>
                  <a:srgbClr val="343434"/>
                </a:solidFill>
                <a:effectLst/>
                <a:latin typeface="freight-sans-pro"/>
              </a:rPr>
              <a:t>During Optimize</a:t>
            </a:r>
            <a:r>
              <a:rPr lang="en-US" sz="1100" b="0" i="0" dirty="0">
                <a:solidFill>
                  <a:srgbClr val="343434"/>
                </a:solidFill>
                <a:effectLst/>
                <a:latin typeface="freight-sans-pro"/>
              </a:rPr>
              <a:t> You prepare all your assets for use on the production server. Performing security scans and creating packages is an important tasks during this phase. </a:t>
            </a:r>
          </a:p>
          <a:p>
            <a:pPr algn="l"/>
            <a:endParaRPr lang="en-US" sz="1100" b="0" i="0" dirty="0">
              <a:solidFill>
                <a:srgbClr val="343434"/>
              </a:solidFill>
              <a:effectLst/>
              <a:latin typeface="freight-sans-pro"/>
            </a:endParaRPr>
          </a:p>
          <a:p>
            <a:pPr algn="l"/>
            <a:r>
              <a:rPr lang="en-US" sz="1100" b="0" i="0" dirty="0">
                <a:solidFill>
                  <a:srgbClr val="343434"/>
                </a:solidFill>
                <a:effectLst/>
                <a:latin typeface="freight-sans-pro"/>
              </a:rPr>
              <a:t>During </a:t>
            </a:r>
            <a:r>
              <a:rPr lang="en-US" sz="1100" b="1" i="0" dirty="0">
                <a:solidFill>
                  <a:srgbClr val="343434"/>
                </a:solidFill>
                <a:effectLst/>
                <a:latin typeface="freight-sans-pro"/>
              </a:rPr>
              <a:t>Deployment </a:t>
            </a:r>
            <a:r>
              <a:rPr lang="en-US" sz="1100" b="0" i="0" dirty="0">
                <a:solidFill>
                  <a:srgbClr val="343434"/>
                </a:solidFill>
                <a:effectLst/>
                <a:latin typeface="freight-sans-pro"/>
              </a:rPr>
              <a:t>you can push your code and assets up to the server and allow changes to be viewed by the public.</a:t>
            </a:r>
          </a:p>
          <a:p>
            <a:endParaRPr lang="nl-NL"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hlinkClick r:id="rId3"/>
              </a:rPr>
              <a:t>https://zellwk.com/blog/workflow-overview/</a:t>
            </a:r>
            <a:endParaRPr lang="nl-NL" sz="1100" dirty="0"/>
          </a:p>
          <a:p>
            <a:endParaRPr lang="nl-NL" sz="1100" dirty="0"/>
          </a:p>
        </p:txBody>
      </p:sp>
      <p:sp>
        <p:nvSpPr>
          <p:cNvPr id="4" name="Slide Number Placeholder 3"/>
          <p:cNvSpPr>
            <a:spLocks noGrp="1"/>
          </p:cNvSpPr>
          <p:nvPr>
            <p:ph type="sldNum" sz="quarter" idx="5"/>
          </p:nvPr>
        </p:nvSpPr>
        <p:spPr/>
        <p:txBody>
          <a:bodyPr/>
          <a:lstStyle/>
          <a:p>
            <a:fld id="{05A5D7AA-2FB8-4B54-A212-B171C50B3033}" type="slidenum">
              <a:rPr lang="nl-NL" smtClean="0"/>
              <a:t>2</a:t>
            </a:fld>
            <a:endParaRPr lang="nl-NL"/>
          </a:p>
        </p:txBody>
      </p:sp>
    </p:spTree>
    <p:extLst>
      <p:ext uri="{BB962C8B-B14F-4D97-AF65-F5344CB8AC3E}">
        <p14:creationId xmlns:p14="http://schemas.microsoft.com/office/powerpoint/2010/main" val="2462012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Security consist of multiple components and will even expand further in the future. </a:t>
            </a:r>
          </a:p>
          <a:p>
            <a:endParaRPr lang="en-US" dirty="0"/>
          </a:p>
          <a:p>
            <a:r>
              <a:rPr lang="en-US" dirty="0"/>
              <a:t>It allows you to scan your code for known vulnerabilities and alerts when vulnerabilities are found. </a:t>
            </a:r>
            <a:r>
              <a:rPr lang="en-US" dirty="0" err="1"/>
              <a:t>DependaBot</a:t>
            </a:r>
            <a:r>
              <a:rPr lang="en-US" dirty="0"/>
              <a:t>, one of the features, even creates pull request with automated fixes when vulnerabilities are found. This allow you to shift security left</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20</a:t>
            </a:fld>
            <a:endParaRPr lang="nl-NL"/>
          </a:p>
        </p:txBody>
      </p:sp>
    </p:spTree>
    <p:extLst>
      <p:ext uri="{BB962C8B-B14F-4D97-AF65-F5344CB8AC3E}">
        <p14:creationId xmlns:p14="http://schemas.microsoft.com/office/powerpoint/2010/main" val="1699052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deployment there are multiple options that can be used. </a:t>
            </a:r>
          </a:p>
          <a:p>
            <a:endParaRPr lang="en-US" dirty="0"/>
          </a:p>
          <a:p>
            <a:r>
              <a:rPr lang="en-US" dirty="0"/>
              <a:t>We already covered </a:t>
            </a:r>
            <a:r>
              <a:rPr lang="en-US" dirty="0" err="1"/>
              <a:t>GitHuB</a:t>
            </a:r>
            <a:r>
              <a:rPr lang="en-US" dirty="0"/>
              <a:t> actions. GH Actions van be used for deployment, simply by adding deployment actions to the workflow. </a:t>
            </a:r>
          </a:p>
          <a:p>
            <a:endParaRPr lang="en-US" dirty="0"/>
          </a:p>
          <a:p>
            <a:r>
              <a:rPr lang="en-US" dirty="0"/>
              <a:t>You can also choose to use Azure Pipelines which is part of Azure DevOps. There is string integration between both platforms. Azure DevOps also has the possibility to create release pipelines..</a:t>
            </a:r>
          </a:p>
          <a:p>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21</a:t>
            </a:fld>
            <a:endParaRPr lang="nl-NL"/>
          </a:p>
        </p:txBody>
      </p:sp>
    </p:spTree>
    <p:extLst>
      <p:ext uri="{BB962C8B-B14F-4D97-AF65-F5344CB8AC3E}">
        <p14:creationId xmlns:p14="http://schemas.microsoft.com/office/powerpoint/2010/main" val="778036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a:t>
            </a:r>
          </a:p>
          <a:p>
            <a:endParaRPr lang="en-US"/>
          </a:p>
          <a:p>
            <a:r>
              <a:rPr lang="en-US"/>
              <a:t>You </a:t>
            </a:r>
            <a:r>
              <a:rPr lang="en-US" dirty="0"/>
              <a:t>have learned about the developer workflow and the six phases where you should optimize. About GitHub code space, a full featured IDE in the cloud and about Docker and Docker compose and how this can help you to create portable and stable production like environments. You also learned about the GitHub Flow and how Pull Requests play a big part in this flow to improve developer collaboration. We saw how GitHub actions can help you to create a CI/CD workflow that can push packages to GitHub packages so other people can reuse it is an easy manner. And finally we touched upon the GitHub security features that allow you to shift security left.</a:t>
            </a:r>
          </a:p>
          <a:p>
            <a:endParaRPr lang="en-US" dirty="0"/>
          </a:p>
          <a:p>
            <a:r>
              <a:rPr lang="en-US" dirty="0"/>
              <a:t>This concludes the modules on improving developer workflow.</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22</a:t>
            </a:fld>
            <a:endParaRPr lang="nl-NL"/>
          </a:p>
        </p:txBody>
      </p:sp>
    </p:spTree>
    <p:extLst>
      <p:ext uri="{BB962C8B-B14F-4D97-AF65-F5344CB8AC3E}">
        <p14:creationId xmlns:p14="http://schemas.microsoft.com/office/powerpoint/2010/main" val="28236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phase is Setup. </a:t>
            </a:r>
          </a:p>
          <a:p>
            <a:endParaRPr lang="en-US" dirty="0"/>
          </a:p>
          <a:p>
            <a:r>
              <a:rPr lang="en-US" dirty="0"/>
              <a:t>Although there are many things that can be improved in the setup phase, the 2 things that always take a lot of time is getting your IDE up and running for all team members, and make sure that everybody on the team knows what to work on. </a:t>
            </a:r>
          </a:p>
          <a:p>
            <a:endParaRPr lang="en-US" dirty="0"/>
          </a:p>
          <a:p>
            <a:r>
              <a:rPr lang="en-US" dirty="0"/>
              <a:t>GitHub Codespaces can help in setting up a full featured IDE in the cloud that is the same for everybody. </a:t>
            </a:r>
          </a:p>
          <a:p>
            <a:endParaRPr lang="en-US" dirty="0"/>
          </a:p>
          <a:p>
            <a:r>
              <a:rPr lang="en-US" dirty="0"/>
              <a:t>Azure Boards can give you a flexible and easy way to visualize the work at hand and integrate that with the source code changes</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3</a:t>
            </a:fld>
            <a:endParaRPr lang="nl-NL"/>
          </a:p>
        </p:txBody>
      </p:sp>
    </p:spTree>
    <p:extLst>
      <p:ext uri="{BB962C8B-B14F-4D97-AF65-F5344CB8AC3E}">
        <p14:creationId xmlns:p14="http://schemas.microsoft.com/office/powerpoint/2010/main" val="295524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mn-lt"/>
              </a:rPr>
              <a:t>GitHub Codespaces is an online development environment hosted by GitHub.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effectLst/>
                <a:latin typeface="+mn-lt"/>
              </a:rPr>
              <a:t>CodeSpaces</a:t>
            </a:r>
            <a:r>
              <a:rPr lang="en-US" sz="1200" b="0" i="0" dirty="0">
                <a:effectLst/>
                <a:latin typeface="+mn-lt"/>
              </a:rPr>
              <a:t> can run entirely from within the browser and pro</a:t>
            </a:r>
            <a:r>
              <a:rPr lang="en-150" sz="1200" b="0" i="0" dirty="0">
                <a:effectLst/>
                <a:latin typeface="+mn-lt"/>
              </a:rPr>
              <a:t>v</a:t>
            </a:r>
            <a:r>
              <a:rPr lang="en-US" sz="1200" b="0" i="0" dirty="0">
                <a:effectLst/>
                <a:latin typeface="+mn-lt"/>
              </a:rPr>
              <a:t>ide you with a full featured VS Code 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effectLst/>
                <a:latin typeface="+mn-lt"/>
              </a:rPr>
              <a:t>CodeSpaces</a:t>
            </a:r>
            <a:r>
              <a:rPr lang="en-US" sz="1200" b="0" i="0" dirty="0">
                <a:effectLst/>
                <a:latin typeface="+mn-lt"/>
              </a:rPr>
              <a:t> uses Docker as an underlying technology to allow you to build a development machine as an immutable container image. Docker images, combined with configuration files, allows you to fully script the IDE for your project.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mn-lt"/>
              </a:rPr>
              <a:t>The IDE configuration is part of your Git Repository and accessible by all your team members. When a new team member joins, it is a matter of pushing a button to get started with the right tools, settings and extensions. And, because it runs in the cloud, you can access your IDE anywhere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mn-lt"/>
            </a:endParaRPr>
          </a:p>
          <a:p>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4</a:t>
            </a:fld>
            <a:endParaRPr lang="nl-NL"/>
          </a:p>
        </p:txBody>
      </p:sp>
    </p:spTree>
    <p:extLst>
      <p:ext uri="{BB962C8B-B14F-4D97-AF65-F5344CB8AC3E}">
        <p14:creationId xmlns:p14="http://schemas.microsoft.com/office/powerpoint/2010/main" val="3795917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In this screen you can see how easy it is to connect to your </a:t>
            </a:r>
            <a:r>
              <a:rPr lang="en-US" dirty="0" err="1"/>
              <a:t>Codespace</a:t>
            </a:r>
            <a:r>
              <a:rPr lang="en-US" dirty="0"/>
              <a:t> and get Started right away with Visual Studio Code in the Cloud, completely preconfigured</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5</a:t>
            </a:fld>
            <a:endParaRPr lang="nl-NL"/>
          </a:p>
        </p:txBody>
      </p:sp>
    </p:spTree>
    <p:extLst>
      <p:ext uri="{BB962C8B-B14F-4D97-AF65-F5344CB8AC3E}">
        <p14:creationId xmlns:p14="http://schemas.microsoft.com/office/powerpoint/2010/main" val="2428496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4C51"/>
                </a:solidFill>
                <a:effectLst/>
                <a:latin typeface="Segoe UI" panose="020B0502040204020203" pitchFamily="34" charset="0"/>
              </a:rPr>
              <a:t>In any project, the team needs to know what to work on. And especially with distributed teams and remote work, sticky notes on a physical wall are not always enough. </a:t>
            </a:r>
          </a:p>
          <a:p>
            <a:endParaRPr lang="en-US" b="0" i="0" dirty="0">
              <a:solidFill>
                <a:srgbClr val="4C4C51"/>
              </a:solidFill>
              <a:effectLst/>
              <a:latin typeface="Segoe UI" panose="020B0502040204020203" pitchFamily="34" charset="0"/>
            </a:endParaRPr>
          </a:p>
          <a:p>
            <a:r>
              <a:rPr lang="en-US" b="0" i="0" dirty="0">
                <a:solidFill>
                  <a:srgbClr val="4C4C51"/>
                </a:solidFill>
                <a:effectLst/>
                <a:latin typeface="Segoe UI" panose="020B0502040204020203" pitchFamily="34" charset="0"/>
              </a:rPr>
              <a:t>Furthermore, in many cases it is required to create an audit trail of changes. Work that has been done, related to the actual changes in the source code. </a:t>
            </a:r>
          </a:p>
          <a:p>
            <a:endParaRPr lang="en-US" b="0" i="0" dirty="0">
              <a:solidFill>
                <a:srgbClr val="4C4C51"/>
              </a:solidFill>
              <a:effectLst/>
              <a:latin typeface="Segoe UI" panose="020B0502040204020203" pitchFamily="34" charset="0"/>
            </a:endParaRPr>
          </a:p>
          <a:p>
            <a:r>
              <a:rPr lang="en-US" b="0" i="0" dirty="0">
                <a:solidFill>
                  <a:srgbClr val="4C4C51"/>
                </a:solidFill>
                <a:effectLst/>
                <a:latin typeface="Segoe UI" panose="020B0502040204020203" pitchFamily="34" charset="0"/>
              </a:rPr>
              <a:t>One of the tools that is very competent in doing this is Azure Boards. Azure Boards is part of Azure DevOps and support a wide number of Process templates that can be used to track work. Scrum, Agile, </a:t>
            </a:r>
            <a:r>
              <a:rPr lang="en-US" b="0" i="0" dirty="0" err="1">
                <a:solidFill>
                  <a:srgbClr val="4C4C51"/>
                </a:solidFill>
                <a:effectLst/>
                <a:latin typeface="Segoe UI" panose="020B0502040204020203" pitchFamily="34" charset="0"/>
              </a:rPr>
              <a:t>KanBan</a:t>
            </a:r>
            <a:r>
              <a:rPr lang="en-US" b="0" i="0" dirty="0">
                <a:solidFill>
                  <a:srgbClr val="4C4C51"/>
                </a:solidFill>
                <a:effectLst/>
                <a:latin typeface="Segoe UI" panose="020B0502040204020203" pitchFamily="34" charset="0"/>
              </a:rPr>
              <a:t>, CMMI etc.. </a:t>
            </a:r>
          </a:p>
          <a:p>
            <a:endParaRPr lang="en-US" b="0" i="0" dirty="0">
              <a:solidFill>
                <a:srgbClr val="4C4C51"/>
              </a:solidFill>
              <a:effectLst/>
              <a:latin typeface="Segoe UI" panose="020B0502040204020203" pitchFamily="34" charset="0"/>
            </a:endParaRPr>
          </a:p>
          <a:p>
            <a:r>
              <a:rPr lang="en-US" b="0" i="0" dirty="0">
                <a:solidFill>
                  <a:srgbClr val="4C4C51"/>
                </a:solidFill>
                <a:effectLst/>
                <a:latin typeface="Segoe UI" panose="020B0502040204020203" pitchFamily="34" charset="0"/>
              </a:rPr>
              <a:t>Azure Boards allows your to plan items visually via an Scrum or </a:t>
            </a:r>
            <a:r>
              <a:rPr lang="en-US" b="0" i="0" dirty="0" err="1">
                <a:solidFill>
                  <a:srgbClr val="4C4C51"/>
                </a:solidFill>
                <a:effectLst/>
                <a:latin typeface="Segoe UI" panose="020B0502040204020203" pitchFamily="34" charset="0"/>
              </a:rPr>
              <a:t>KanBan</a:t>
            </a:r>
            <a:r>
              <a:rPr lang="en-US" b="0" i="0" dirty="0">
                <a:solidFill>
                  <a:srgbClr val="4C4C51"/>
                </a:solidFill>
                <a:effectLst/>
                <a:latin typeface="Segoe UI" panose="020B0502040204020203" pitchFamily="34" charset="0"/>
              </a:rPr>
              <a:t> boards. Thanks to the tight integration with GitHub you can relate source code Commits to work items. When you do this, this is visible in both </a:t>
            </a:r>
            <a:r>
              <a:rPr lang="en-US" b="0" i="0" dirty="0" err="1">
                <a:solidFill>
                  <a:srgbClr val="4C4C51"/>
                </a:solidFill>
                <a:effectLst/>
                <a:latin typeface="Segoe UI" panose="020B0502040204020203" pitchFamily="34" charset="0"/>
              </a:rPr>
              <a:t>Github</a:t>
            </a:r>
            <a:r>
              <a:rPr lang="en-US" b="0" i="0" dirty="0">
                <a:solidFill>
                  <a:srgbClr val="4C4C51"/>
                </a:solidFill>
                <a:effectLst/>
                <a:latin typeface="Segoe UI" panose="020B0502040204020203" pitchFamily="34" charset="0"/>
              </a:rPr>
              <a:t> as in Azure Boards.</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6</a:t>
            </a:fld>
            <a:endParaRPr lang="nl-NL"/>
          </a:p>
        </p:txBody>
      </p:sp>
    </p:spTree>
    <p:extLst>
      <p:ext uri="{BB962C8B-B14F-4D97-AF65-F5344CB8AC3E}">
        <p14:creationId xmlns:p14="http://schemas.microsoft.com/office/powerpoint/2010/main" val="382423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phase in our development workflow is the development phase. In the development phase code and scripts is produced. </a:t>
            </a:r>
          </a:p>
          <a:p>
            <a:endParaRPr lang="en-US" dirty="0"/>
          </a:p>
          <a:p>
            <a:r>
              <a:rPr lang="en-US" dirty="0"/>
              <a:t>To reduce noise and bugs, it is advisable that all developers have a similar setup of their development environment. As explained earlier, GitHub Codespaces can facilitate this, by making the IDE part of the repository and allowing all developers to get started right away. </a:t>
            </a:r>
          </a:p>
          <a:p>
            <a:endParaRPr lang="en-US" dirty="0"/>
          </a:p>
          <a:p>
            <a:r>
              <a:rPr lang="en-US" dirty="0"/>
              <a:t>On the backend Codespaces uses Visual Studio Code. You can run VS Code locally, but you can also load the GitHub </a:t>
            </a:r>
            <a:r>
              <a:rPr lang="en-US" dirty="0" err="1"/>
              <a:t>Codespace</a:t>
            </a:r>
            <a:r>
              <a:rPr lang="en-US" dirty="0"/>
              <a:t> on your local PC.</a:t>
            </a:r>
          </a:p>
          <a:p>
            <a:endParaRPr lang="en-US" dirty="0"/>
          </a:p>
          <a:p>
            <a:r>
              <a:rPr lang="en-US" dirty="0"/>
              <a:t>To share code amongst the developers in the team, we use GitHub as Source control system. But is does not stop with sharing code. Developers also collaborate on code to make it better. For that we can use the GitHub Flow</a:t>
            </a:r>
          </a:p>
          <a:p>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7</a:t>
            </a:fld>
            <a:endParaRPr lang="nl-NL"/>
          </a:p>
        </p:txBody>
      </p:sp>
    </p:spTree>
    <p:extLst>
      <p:ext uri="{BB962C8B-B14F-4D97-AF65-F5344CB8AC3E}">
        <p14:creationId xmlns:p14="http://schemas.microsoft.com/office/powerpoint/2010/main" val="3883358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GitHub Flow is a lightweight, branch-based workflow. It works quite easy and when you work with GitHub this is fully supported in the toolset. </a:t>
            </a:r>
          </a:p>
          <a:p>
            <a:endParaRPr lang="en-US" dirty="0"/>
          </a:p>
          <a:p>
            <a:r>
              <a:rPr lang="en-US" dirty="0"/>
              <a:t>When a developer starts work, he or she creates a branch. All changes will be done onto this branch to keep them isolated from the working copy, the main branch. </a:t>
            </a:r>
          </a:p>
          <a:p>
            <a:endParaRPr lang="en-US" dirty="0"/>
          </a:p>
          <a:p>
            <a:r>
              <a:rPr lang="en-US" dirty="0"/>
              <a:t>When the code is in a state that it can be shared, the developer creates a Pull Request. This is a mechanism w</a:t>
            </a:r>
            <a:r>
              <a:rPr lang="en-US" dirty="0">
                <a:hlinkClick r:id="rId3"/>
              </a:rPr>
              <a:t>it</a:t>
            </a:r>
            <a:r>
              <a:rPr lang="en-US" dirty="0"/>
              <a:t>hin GitHub where other people can look at the changes, comment on them, and give feedback. </a:t>
            </a:r>
          </a:p>
          <a:p>
            <a:endParaRPr lang="en-US" dirty="0"/>
          </a:p>
          <a:p>
            <a:r>
              <a:rPr lang="en-US" dirty="0"/>
              <a:t>When the code looks ok, the code can ben merged to the main branch to be available in the deployments . </a:t>
            </a:r>
            <a:endParaRPr lang="nl-NL" dirty="0">
              <a:hlinkClick r:id="rId3"/>
            </a:endParaRPr>
          </a:p>
          <a:p>
            <a:endParaRPr lang="nl-NL" dirty="0">
              <a:hlinkClick r:id="rId3"/>
            </a:endParaRPr>
          </a:p>
          <a:p>
            <a:r>
              <a:rPr lang="nl-NL" dirty="0">
                <a:hlinkClick r:id="rId3"/>
              </a:rPr>
              <a:t>https://guides.github.com/pdfs/githubflow-online.pdf</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8</a:t>
            </a:fld>
            <a:endParaRPr lang="nl-NL"/>
          </a:p>
        </p:txBody>
      </p:sp>
    </p:spTree>
    <p:extLst>
      <p:ext uri="{BB962C8B-B14F-4D97-AF65-F5344CB8AC3E}">
        <p14:creationId xmlns:p14="http://schemas.microsoft.com/office/powerpoint/2010/main" val="3715218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testing software, everybody knows the phrase, “it works on my machine”. But that is actually not a good thing. </a:t>
            </a:r>
          </a:p>
          <a:p>
            <a:endParaRPr lang="en-US" dirty="0"/>
          </a:p>
          <a:p>
            <a:r>
              <a:rPr lang="en-US" dirty="0"/>
              <a:t>Testing locally is crucial, but making your local environment similar to production is hard. One of the technologies that can be used to overcome this issue is Docker. </a:t>
            </a:r>
          </a:p>
          <a:p>
            <a:endParaRPr lang="en-US" dirty="0"/>
          </a:p>
          <a:p>
            <a:r>
              <a:rPr lang="en-US" dirty="0"/>
              <a:t>Docker is the industry standard when it comes to containers . Docker allows you to build a container image, which is a predefined set of tools, configuration, scripts and settings on 1 machine, and run the image on any machine with the same OS. </a:t>
            </a:r>
          </a:p>
          <a:p>
            <a:endParaRPr lang="en-US" dirty="0"/>
          </a:p>
          <a:p>
            <a:r>
              <a:rPr lang="en-US" dirty="0"/>
              <a:t>This means that when a container image is created on a developer machine, the same container image can be used on production without changes. </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9</a:t>
            </a:fld>
            <a:endParaRPr lang="nl-NL"/>
          </a:p>
        </p:txBody>
      </p:sp>
    </p:spTree>
    <p:extLst>
      <p:ext uri="{BB962C8B-B14F-4D97-AF65-F5344CB8AC3E}">
        <p14:creationId xmlns:p14="http://schemas.microsoft.com/office/powerpoint/2010/main" val="4059569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048" y="585788"/>
            <a:ext cx="1365889" cy="292608"/>
          </a:xfrm>
          <a:prstGeom prst="rect">
            <a:avLst/>
          </a:prstGeom>
        </p:spPr>
      </p:pic>
      <p:sp>
        <p:nvSpPr>
          <p:cNvPr id="9" name="Title 1"/>
          <p:cNvSpPr>
            <a:spLocks noGrp="1"/>
          </p:cNvSpPr>
          <p:nvPr>
            <p:ph type="title" hasCustomPrompt="1"/>
          </p:nvPr>
        </p:nvSpPr>
        <p:spPr>
          <a:xfrm>
            <a:off x="584048" y="2979778"/>
            <a:ext cx="9141619" cy="553998"/>
          </a:xfrm>
          <a:noFill/>
        </p:spPr>
        <p:txBody>
          <a:bodyPr lIns="0" tIns="0" rIns="0" bIns="0" anchor="b" anchorCtr="0">
            <a:spAutoFit/>
          </a:bodyPr>
          <a:lstStyle>
            <a:lvl1pPr>
              <a:defRPr sz="3599"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048" y="3962401"/>
            <a:ext cx="9141619" cy="307777"/>
          </a:xfrm>
          <a:noFill/>
        </p:spPr>
        <p:txBody>
          <a:bodyPr wrap="square" lIns="0" tIns="0" rIns="0" bIns="0">
            <a:spAutoFit/>
          </a:bodyPr>
          <a:lstStyle>
            <a:lvl1pPr marL="0" indent="0">
              <a:spcBef>
                <a:spcPts val="0"/>
              </a:spcBef>
              <a:buNone/>
              <a:defRPr sz="19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73407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5">
          <p15:clr>
            <a:srgbClr val="5ACBF0"/>
          </p15:clr>
        </p15:guide>
        <p15:guide id="2" orient="horz" pos="2447">
          <p15:clr>
            <a:srgbClr val="5ACBF0"/>
          </p15:clr>
        </p15:guide>
        <p15:guide id="3" pos="6012">
          <p15:clr>
            <a:srgbClr val="5ACBF0"/>
          </p15:clr>
        </p15:guide>
        <p15:guide id="4" orient="horz" pos="211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048" y="457200"/>
            <a:ext cx="5506985" cy="372410"/>
          </a:xfrm>
        </p:spPr>
        <p:txBody>
          <a:bodyPr tIns="64008"/>
          <a:lstStyle>
            <a:lvl1pPr>
              <a:defRPr sz="1999"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36193208"/>
      </p:ext>
    </p:extLst>
  </p:cSld>
  <p:clrMapOvr>
    <a:masterClrMapping/>
  </p:clrMapOvr>
  <p:transition>
    <p:fade/>
  </p:transition>
  <p:extLst>
    <p:ext uri="{DCECCB84-F9BA-43D5-87BE-67443E8EF086}">
      <p15:sldGuideLst xmlns:p15="http://schemas.microsoft.com/office/powerpoint/2012/main">
        <p15:guide id="6" pos="763">
          <p15:clr>
            <a:srgbClr val="A4A3A4"/>
          </p15:clr>
        </p15:guide>
        <p15:guide id="7" pos="943">
          <p15:clr>
            <a:srgbClr val="A4A3A4"/>
          </p15:clr>
        </p15:guide>
        <p15:guide id="8" pos="1346">
          <p15:clr>
            <a:srgbClr val="A4A3A4"/>
          </p15:clr>
        </p15:guide>
        <p15:guide id="9" pos="1525">
          <p15:clr>
            <a:srgbClr val="A4A3A4"/>
          </p15:clr>
        </p15:guide>
        <p15:guide id="10" pos="1929">
          <p15:clr>
            <a:srgbClr val="A4A3A4"/>
          </p15:clr>
        </p15:guide>
        <p15:guide id="11" pos="2108">
          <p15:clr>
            <a:srgbClr val="A4A3A4"/>
          </p15:clr>
        </p15:guide>
        <p15:guide id="12" pos="2511">
          <p15:clr>
            <a:srgbClr val="A4A3A4"/>
          </p15:clr>
        </p15:guide>
        <p15:guide id="13" pos="2690">
          <p15:clr>
            <a:srgbClr val="A4A3A4"/>
          </p15:clr>
        </p15:guide>
        <p15:guide id="14" pos="3093">
          <p15:clr>
            <a:srgbClr val="A4A3A4"/>
          </p15:clr>
        </p15:guide>
        <p15:guide id="15" pos="3273">
          <p15:clr>
            <a:srgbClr val="A4A3A4"/>
          </p15:clr>
        </p15:guide>
        <p15:guide id="16" pos="3675">
          <p15:clr>
            <a:srgbClr val="A4A3A4"/>
          </p15:clr>
        </p15:guide>
        <p15:guide id="17" pos="3855">
          <p15:clr>
            <a:srgbClr val="A4A3A4"/>
          </p15:clr>
        </p15:guide>
        <p15:guide id="18" pos="4258">
          <p15:clr>
            <a:srgbClr val="A4A3A4"/>
          </p15:clr>
        </p15:guide>
        <p15:guide id="19" pos="4437">
          <p15:clr>
            <a:srgbClr val="A4A3A4"/>
          </p15:clr>
        </p15:guide>
        <p15:guide id="20" pos="4840">
          <p15:clr>
            <a:srgbClr val="A4A3A4"/>
          </p15:clr>
        </p15:guide>
        <p15:guide id="21" pos="5019">
          <p15:clr>
            <a:srgbClr val="A4A3A4"/>
          </p15:clr>
        </p15:guide>
        <p15:guide id="22" pos="5420">
          <p15:clr>
            <a:srgbClr val="A4A3A4"/>
          </p15:clr>
        </p15:guide>
        <p15:guide id="23" pos="5601">
          <p15:clr>
            <a:srgbClr val="A4A3A4"/>
          </p15:clr>
        </p15:guide>
        <p15:guide id="24" pos="6003">
          <p15:clr>
            <a:srgbClr val="A4A3A4"/>
          </p15:clr>
        </p15:guide>
        <p15:guide id="25" pos="6184">
          <p15:clr>
            <a:srgbClr val="A4A3A4"/>
          </p15:clr>
        </p15:guide>
        <p15:guide id="26" pos="6585">
          <p15:clr>
            <a:srgbClr val="A4A3A4"/>
          </p15:clr>
        </p15:guide>
        <p15:guide id="27" pos="6765">
          <p15:clr>
            <a:srgbClr val="A4A3A4"/>
          </p15:clr>
        </p15:guide>
        <p15:guide id="28" orient="horz" pos="887">
          <p15:clr>
            <a:srgbClr val="5ACBF0"/>
          </p15:clr>
        </p15:guide>
        <p15:guide id="29" orient="horz" pos="1246">
          <p15:clr>
            <a:srgbClr val="5ACBF0"/>
          </p15:clr>
        </p15:guide>
        <p15:guide id="30" orient="horz" pos="28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48" y="2025650"/>
            <a:ext cx="4160897" cy="1107996"/>
          </a:xfrm>
        </p:spPr>
        <p:txBody>
          <a:bodyPr wrap="square" rIns="0" anchor="b">
            <a:spAutoFit/>
          </a:bodyPr>
          <a:lstStyle>
            <a:lvl1pPr>
              <a:lnSpc>
                <a:spcPct val="100000"/>
              </a:lnSpc>
              <a:defRPr sz="3599"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048" y="3535542"/>
            <a:ext cx="4161341" cy="307777"/>
          </a:xfrm>
        </p:spPr>
        <p:txBody>
          <a:bodyPr/>
          <a:lstStyle>
            <a:lvl1pPr marL="0" indent="0">
              <a:buNone/>
              <a:defRPr sz="1999">
                <a:latin typeface="+mn-lt"/>
              </a:defRPr>
            </a:lvl1pPr>
            <a:lvl2pPr marL="228531" indent="0">
              <a:buNone/>
              <a:defRPr/>
            </a:lvl2pPr>
            <a:lvl3pPr marL="457063" indent="0">
              <a:buNone/>
              <a:defRPr/>
            </a:lvl3pPr>
            <a:lvl4pPr marL="661789" indent="0">
              <a:buNone/>
              <a:defRPr/>
            </a:lvl4pPr>
            <a:lvl5pPr marL="855406"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2611" y="0"/>
            <a:ext cx="6856214"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77188707"/>
      </p:ext>
    </p:extLst>
  </p:cSld>
  <p:clrMapOvr>
    <a:masterClrMapping/>
  </p:clrMapOvr>
  <p:transition>
    <p:fade/>
  </p:transition>
  <p:extLst>
    <p:ext uri="{DCECCB84-F9BA-43D5-87BE-67443E8EF086}">
      <p15:sldGuideLst xmlns:p15="http://schemas.microsoft.com/office/powerpoint/2012/main">
        <p15:guide id="2" pos="3294">
          <p15:clr>
            <a:srgbClr val="FBAE40"/>
          </p15:clr>
        </p15:guide>
        <p15:guide id="6" orient="horz" pos="886">
          <p15:clr>
            <a:srgbClr val="5ACBF0"/>
          </p15:clr>
        </p15:guide>
        <p15:guide id="7" orient="horz" pos="1251">
          <p15:clr>
            <a:srgbClr val="5ACBF0"/>
          </p15:clr>
        </p15:guide>
        <p15:guide id="8" orient="horz" pos="2183">
          <p15:clr>
            <a:srgbClr val="5ACBF0"/>
          </p15:clr>
        </p15:guide>
        <p15:guide id="10" pos="3656">
          <p15:clr>
            <a:srgbClr val="C35EA4"/>
          </p15:clr>
        </p15:guide>
        <p15:guide id="11" pos="2934">
          <p15:clr>
            <a:srgbClr val="5ACBF0"/>
          </p15:clr>
        </p15:guide>
        <p15:guide id="12" pos="347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873" y="2875002"/>
            <a:ext cx="4160897" cy="1107996"/>
          </a:xfrm>
        </p:spPr>
        <p:txBody>
          <a:bodyPr wrap="square" rIns="0" anchor="ctr" anchorCtr="0">
            <a:spAutoFit/>
          </a:bodyPr>
          <a:lstStyle>
            <a:lvl1pPr>
              <a:lnSpc>
                <a:spcPct val="100000"/>
              </a:lnSpc>
              <a:defRPr sz="3599"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2611" y="0"/>
            <a:ext cx="6856214"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98663557"/>
      </p:ext>
    </p:extLst>
  </p:cSld>
  <p:clrMapOvr>
    <a:masterClrMapping/>
  </p:clrMapOvr>
  <p:transition>
    <p:fade/>
  </p:transition>
  <p:extLst>
    <p:ext uri="{DCECCB84-F9BA-43D5-87BE-67443E8EF086}">
      <p15:sldGuideLst xmlns:p15="http://schemas.microsoft.com/office/powerpoint/2012/main">
        <p15:guide id="2" pos="3294">
          <p15:clr>
            <a:srgbClr val="FBAE40"/>
          </p15:clr>
        </p15:guide>
        <p15:guide id="5" orient="horz" pos="2118">
          <p15:clr>
            <a:srgbClr val="FBAE40"/>
          </p15:clr>
        </p15:guide>
        <p15:guide id="6" pos="2932">
          <p15:clr>
            <a:srgbClr val="5ACBF0"/>
          </p15:clr>
        </p15:guide>
        <p15:guide id="7" pos="3655">
          <p15:clr>
            <a:srgbClr val="C35EA4"/>
          </p15:clr>
        </p15:guide>
        <p15:guide id="8" pos="347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48" y="2981637"/>
            <a:ext cx="4159437" cy="861774"/>
          </a:xfrm>
        </p:spPr>
        <p:txBody>
          <a:bodyPr wrap="square" anchor="t">
            <a:spAutoFit/>
          </a:bodyPr>
          <a:lstStyle>
            <a:lvl1pPr>
              <a:lnSpc>
                <a:spcPct val="100000"/>
              </a:lnSpc>
              <a:defRPr sz="2799"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2611" y="0"/>
            <a:ext cx="6856214"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0395583"/>
      </p:ext>
    </p:extLst>
  </p:cSld>
  <p:clrMapOvr>
    <a:masterClrMapping/>
  </p:clrMapOvr>
  <p:transition>
    <p:fade/>
  </p:transition>
  <p:extLst>
    <p:ext uri="{DCECCB84-F9BA-43D5-87BE-67443E8EF086}">
      <p15:sldGuideLst xmlns:p15="http://schemas.microsoft.com/office/powerpoint/2012/main">
        <p15:guide id="2" pos="3294">
          <p15:clr>
            <a:srgbClr val="FBAE40"/>
          </p15:clr>
        </p15:guide>
        <p15:guide id="3" orient="horz" pos="1840">
          <p15:clr>
            <a:srgbClr val="5ACBF0"/>
          </p15:clr>
        </p15:guide>
        <p15:guide id="4" pos="3658">
          <p15:clr>
            <a:srgbClr val="C35EA4"/>
          </p15:clr>
        </p15:guide>
        <p15:guide id="5" pos="2934">
          <p15:clr>
            <a:srgbClr val="5ACBF0"/>
          </p15:clr>
        </p15:guide>
        <p15:guide id="6" pos="347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3223"/>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063" y="3977320"/>
            <a:ext cx="9141619" cy="307777"/>
          </a:xfrm>
          <a:noFill/>
        </p:spPr>
        <p:txBody>
          <a:bodyPr lIns="0" tIns="0" rIns="0" bIns="0">
            <a:spAutoFit/>
          </a:bodyPr>
          <a:lstStyle>
            <a:lvl1pPr marL="0" indent="0">
              <a:spcBef>
                <a:spcPts val="0"/>
              </a:spcBef>
              <a:spcAft>
                <a:spcPts val="0"/>
              </a:spcAft>
              <a:buFont typeface="Arial" panose="020B0604020202020204" pitchFamily="34" charset="0"/>
              <a:buNone/>
              <a:defRPr sz="1999"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59735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5">
          <p15:clr>
            <a:srgbClr val="5ACBF0"/>
          </p15:clr>
        </p15:guide>
        <p15:guide id="3" orient="horz" pos="1873">
          <p15:clr>
            <a:srgbClr val="5ACBF0"/>
          </p15:clr>
        </p15:guide>
        <p15:guide id="4" orient="horz" pos="245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3223"/>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063" y="3977320"/>
            <a:ext cx="9141619" cy="307777"/>
          </a:xfrm>
          <a:noFill/>
        </p:spPr>
        <p:txBody>
          <a:bodyPr lIns="0" tIns="0" rIns="0" bIns="0">
            <a:spAutoFit/>
          </a:bodyPr>
          <a:lstStyle>
            <a:lvl1pPr marL="0" indent="0">
              <a:spcBef>
                <a:spcPts val="0"/>
              </a:spcBef>
              <a:spcAft>
                <a:spcPts val="0"/>
              </a:spcAft>
              <a:buFont typeface="Arial" panose="020B0604020202020204" pitchFamily="34" charset="0"/>
              <a:buNone/>
              <a:defRPr sz="1999"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11393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5">
          <p15:clr>
            <a:srgbClr val="5ACBF0"/>
          </p15:clr>
        </p15:guide>
        <p15:guide id="3" orient="horz" pos="1873">
          <p15:clr>
            <a:srgbClr val="5ACBF0"/>
          </p15:clr>
        </p15:guide>
        <p15:guide id="4" orient="horz" pos="245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5808"/>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769573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1">
          <p15:clr>
            <a:srgbClr val="5ACBF0"/>
          </p15:clr>
        </p15:guide>
        <p15:guide id="3" orient="horz" pos="1877">
          <p15:clr>
            <a:srgbClr val="5ACBF0"/>
          </p15:clr>
        </p15:guide>
        <p15:guide id="4" orient="horz" pos="245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5808"/>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69381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1">
          <p15:clr>
            <a:srgbClr val="5ACBF0"/>
          </p15:clr>
        </p15:guide>
        <p15:guide id="3" orient="horz" pos="1877">
          <p15:clr>
            <a:srgbClr val="5ACBF0"/>
          </p15:clr>
        </p15:guide>
        <p15:guide id="4" orient="horz" pos="245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2980408"/>
            <a:ext cx="9141619" cy="553998"/>
          </a:xfrm>
          <a:noFill/>
        </p:spPr>
        <p:txBody>
          <a:bodyPr lIns="0" tIns="0" rIns="0" bIns="0" anchor="t" anchorCtr="0">
            <a:spAutoFit/>
          </a:bodyPr>
          <a:lstStyle>
            <a:lvl1pPr algn="l" defTabSz="932462" rtl="0" eaLnBrk="1" latinLnBrk="0" hangingPunct="1">
              <a:lnSpc>
                <a:spcPct val="90000"/>
              </a:lnSpc>
              <a:spcBef>
                <a:spcPct val="0"/>
              </a:spcBef>
              <a:buNone/>
              <a:defRPr lang="en-US" sz="40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632414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07">
          <p15:clr>
            <a:srgbClr val="5ACBF0"/>
          </p15:clr>
        </p15:guide>
        <p15:guide id="3" orient="horz" pos="1874">
          <p15:clr>
            <a:srgbClr val="5ACBF0"/>
          </p15:clr>
        </p15:guide>
        <p15:guide id="4" orient="horz" pos="2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2980408"/>
            <a:ext cx="9141619" cy="553998"/>
          </a:xfrm>
          <a:noFill/>
        </p:spPr>
        <p:txBody>
          <a:bodyPr lIns="0" tIns="0" rIns="0" bIns="0" anchor="t" anchorCtr="0">
            <a:spAutoFit/>
          </a:bodyPr>
          <a:lstStyle>
            <a:lvl1pPr algn="l" defTabSz="932462" rtl="0" eaLnBrk="1" latinLnBrk="0" hangingPunct="1">
              <a:lnSpc>
                <a:spcPct val="90000"/>
              </a:lnSpc>
              <a:spcBef>
                <a:spcPct val="0"/>
              </a:spcBef>
              <a:buNone/>
              <a:defRPr lang="en-US" sz="40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71604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5">
          <p15:clr>
            <a:srgbClr val="5ACBF0"/>
          </p15:clr>
        </p15:guide>
        <p15:guide id="3" orient="horz" pos="1873">
          <p15:clr>
            <a:srgbClr val="5ACBF0"/>
          </p15:clr>
        </p15:guide>
        <p15:guide id="4" orient="horz" pos="245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4"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a:extLst>
              <a:ext uri="{FF2B5EF4-FFF2-40B4-BE49-F238E27FC236}">
                <a16:creationId xmlns:a16="http://schemas.microsoft.com/office/drawing/2014/main" id="{2D96457C-1416-400D-9400-BB41A4DB324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75234153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6721677"/>
      </p:ext>
    </p:extLst>
  </p:cSld>
  <p:clrMapOvr>
    <a:masterClrMapping/>
  </p:clrMapOvr>
  <p:transition>
    <p:fade/>
  </p:transition>
  <p:extLst>
    <p:ext uri="{DCECCB84-F9BA-43D5-87BE-67443E8EF086}">
      <p15:sldGuideLst xmlns:p15="http://schemas.microsoft.com/office/powerpoint/2012/main">
        <p15:guide id="1" orient="horz" pos="1247">
          <p15:clr>
            <a:srgbClr val="5ACBF0"/>
          </p15:clr>
        </p15:guide>
        <p15:guide id="2" orient="horz" pos="886">
          <p15:clr>
            <a:srgbClr val="5ACBF0"/>
          </p15:clr>
        </p15:guide>
        <p15:guide id="3" orient="horz" pos="28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830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886">
          <p15:clr>
            <a:srgbClr val="5ACBF0"/>
          </p15:clr>
        </p15:guide>
        <p15:guide id="2" orient="horz" pos="1247">
          <p15:clr>
            <a:srgbClr val="5ACBF0"/>
          </p15:clr>
        </p15:guide>
        <p15:guide id="3" orient="horz" pos="28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4" y="1436690"/>
            <a:ext cx="11018520" cy="1908215"/>
          </a:xfrm>
        </p:spPr>
        <p:txBody>
          <a:bodyPr/>
          <a:lstStyle>
            <a:lvl1pPr marL="0" indent="0">
              <a:buNone/>
              <a:defRPr sz="2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0408925"/>
      </p:ext>
    </p:extLst>
  </p:cSld>
  <p:clrMapOvr>
    <a:masterClrMapping/>
  </p:clrMapOvr>
  <p:transition>
    <p:fade/>
  </p:transition>
  <p:extLst>
    <p:ext uri="{DCECCB84-F9BA-43D5-87BE-67443E8EF086}">
      <p15:sldGuideLst xmlns:p15="http://schemas.microsoft.com/office/powerpoint/2012/main">
        <p15:guide id="1" orient="horz" pos="1247">
          <p15:clr>
            <a:srgbClr val="5ACBF0"/>
          </p15:clr>
        </p15:guide>
        <p15:guide id="2" orient="horz" pos="887">
          <p15:clr>
            <a:srgbClr val="5ACBF0"/>
          </p15:clr>
        </p15:guide>
        <p15:guide id="3" orient="horz" pos="28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584048" y="6161316"/>
            <a:ext cx="4480957"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01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048" y="585788"/>
            <a:ext cx="1365889" cy="292608"/>
          </a:xfrm>
          <a:prstGeom prst="rect">
            <a:avLst/>
          </a:prstGeom>
        </p:spPr>
      </p:pic>
      <p:sp>
        <p:nvSpPr>
          <p:cNvPr id="4" name="Text Box 3">
            <a:extLst>
              <a:ext uri="{FF2B5EF4-FFF2-40B4-BE49-F238E27FC236}">
                <a16:creationId xmlns:a16="http://schemas.microsoft.com/office/drawing/2014/main" id="{A8DECB36-05DD-E344-92E4-9D72848E34E2}"/>
              </a:ext>
            </a:extLst>
          </p:cNvPr>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white - EMF">
            <a:extLst>
              <a:ext uri="{FF2B5EF4-FFF2-40B4-BE49-F238E27FC236}">
                <a16:creationId xmlns:a16="http://schemas.microsoft.com/office/drawing/2014/main" id="{3598BC2B-9658-274E-AB86-EA0A1EAC13A8}"/>
              </a:ext>
            </a:extLst>
          </p:cNvPr>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5187568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90"/>
            <a:ext cx="11018838" cy="2215991"/>
          </a:xfrm>
        </p:spPr>
        <p:txBody>
          <a:bodyPr>
            <a:spAutoFit/>
          </a:bodyPr>
          <a:lstStyle>
            <a:lvl1pPr>
              <a:defRPr sz="3599">
                <a:latin typeface="+mn-lt"/>
              </a:defRPr>
            </a:lvl1pPr>
            <a:lvl2pPr>
              <a:defRPr sz="2799">
                <a:latin typeface="+mn-lt"/>
              </a:defRPr>
            </a:lvl2pPr>
            <a:lvl3pPr>
              <a:defRPr sz="2399">
                <a:latin typeface="+mn-lt"/>
              </a:defRPr>
            </a:lvl3pPr>
            <a:lvl4pPr>
              <a:defRPr sz="1999">
                <a:latin typeface="+mn-lt"/>
              </a:defRPr>
            </a:lvl4pPr>
            <a:lvl5pPr>
              <a:defRPr sz="1799">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40"/>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03511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886">
          <p15:clr>
            <a:srgbClr val="5ACBF0"/>
          </p15:clr>
        </p15:guide>
        <p15:guide id="2" orient="horz" pos="282">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4" y="6238876"/>
            <a:ext cx="12192001" cy="619125"/>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2941" spc="-4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12192000" cy="1232898"/>
          </a:xfrm>
        </p:spPr>
        <p:txBody>
          <a:bodyPr lIns="393192" tIns="393192" bIns="91440">
            <a:normAutofit/>
          </a:bodyPr>
          <a:lstStyle>
            <a:lvl1pPr marL="0" indent="0">
              <a:buNone/>
              <a:defRPr sz="4400">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389106" y="1233489"/>
            <a:ext cx="11802894" cy="1569199"/>
          </a:xfrm>
        </p:spPr>
        <p:txBody>
          <a:bodyPr/>
          <a:lstStyle>
            <a:lvl1pPr marL="0" indent="0">
              <a:buNone/>
              <a:defRPr/>
            </a:lvl1pPr>
            <a:lvl2pPr marL="457025" indent="0">
              <a:buNone/>
              <a:defRPr/>
            </a:lvl2pPr>
            <a:lvl3pPr marL="914049" indent="0">
              <a:buNone/>
              <a:defRPr/>
            </a:lvl3pPr>
            <a:lvl4pPr marL="1371074" indent="0">
              <a:buNone/>
              <a:defRPr/>
            </a:lvl4pPr>
            <a:lvl5pPr marL="182809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9518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C462-2422-4866-8CE7-2F954C68E6EE}"/>
              </a:ext>
            </a:extLst>
          </p:cNvPr>
          <p:cNvSpPr>
            <a:spLocks noGrp="1"/>
          </p:cNvSpPr>
          <p:nvPr>
            <p:ph type="ctrTitle"/>
          </p:nvPr>
        </p:nvSpPr>
        <p:spPr>
          <a:xfrm>
            <a:off x="1524000" y="2014784"/>
            <a:ext cx="9144000" cy="1846659"/>
          </a:xfrm>
        </p:spPr>
        <p:txBody>
          <a:bodyPr anchor="t"/>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71C7E218-A1CB-44C4-B44F-43E52156530B}"/>
              </a:ext>
            </a:extLst>
          </p:cNvPr>
          <p:cNvSpPr>
            <a:spLocks noGrp="1"/>
          </p:cNvSpPr>
          <p:nvPr>
            <p:ph type="subTitle" idx="1"/>
          </p:nvPr>
        </p:nvSpPr>
        <p:spPr>
          <a:xfrm>
            <a:off x="1524000" y="4207519"/>
            <a:ext cx="9144000" cy="261610"/>
          </a:xfrm>
        </p:spPr>
        <p:txBody>
          <a:bodyPr/>
          <a:lstStyle>
            <a:lvl1pPr marL="0" indent="0" algn="ctr">
              <a:buNone/>
              <a:defRPr sz="1700" b="1">
                <a:solidFill>
                  <a:srgbClr val="5ACBF0"/>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0CFB2E-8937-42FD-B71F-A93B2AC39025}"/>
              </a:ext>
            </a:extLst>
          </p:cNvPr>
          <p:cNvSpPr>
            <a:spLocks noGrp="1"/>
          </p:cNvSpPr>
          <p:nvPr>
            <p:ph type="dt" sz="half" idx="10"/>
          </p:nvPr>
        </p:nvSpPr>
        <p:spPr/>
        <p:txBody>
          <a:bodyPr/>
          <a:lstStyle/>
          <a:p>
            <a:fld id="{C8B8A3D5-DD22-4C4F-9CBC-AB15A654C776}" type="datetimeFigureOut">
              <a:rPr lang="en-US" smtClean="0"/>
              <a:t>10/20/2020</a:t>
            </a:fld>
            <a:endParaRPr lang="en-US"/>
          </a:p>
        </p:txBody>
      </p:sp>
      <p:sp>
        <p:nvSpPr>
          <p:cNvPr id="5" name="Footer Placeholder 4">
            <a:extLst>
              <a:ext uri="{FF2B5EF4-FFF2-40B4-BE49-F238E27FC236}">
                <a16:creationId xmlns:a16="http://schemas.microsoft.com/office/drawing/2014/main" id="{8D415004-C779-4775-B446-9E11B0090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84F27-0895-4F81-99B9-3B9DCA9BA477}"/>
              </a:ext>
            </a:extLst>
          </p:cNvPr>
          <p:cNvSpPr>
            <a:spLocks noGrp="1"/>
          </p:cNvSpPr>
          <p:nvPr>
            <p:ph type="sldNum" sz="quarter" idx="12"/>
          </p:nvPr>
        </p:nvSpPr>
        <p:spPr/>
        <p:txBody>
          <a:bodyPr/>
          <a:lstStyle/>
          <a:p>
            <a:fld id="{40390520-A2DF-45BA-B0D7-F46E988EBF11}" type="slidenum">
              <a:rPr lang="en-US" smtClean="0"/>
              <a:t>‹#›</a:t>
            </a:fld>
            <a:endParaRPr lang="en-US"/>
          </a:p>
        </p:txBody>
      </p:sp>
    </p:spTree>
    <p:extLst>
      <p:ext uri="{BB962C8B-B14F-4D97-AF65-F5344CB8AC3E}">
        <p14:creationId xmlns:p14="http://schemas.microsoft.com/office/powerpoint/2010/main" val="4214415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184460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084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583330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Key Po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765" y="2658193"/>
            <a:ext cx="11306469" cy="603538"/>
          </a:xfrm>
        </p:spPr>
        <p:txBody>
          <a:bodyPr wrap="square" lIns="0" tIns="0" rIns="0" bIns="0">
            <a:spAutoFit/>
          </a:bodyPr>
          <a:lstStyle>
            <a:lvl1pPr>
              <a:lnSpc>
                <a:spcPct val="100000"/>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8421081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048" y="585788"/>
            <a:ext cx="1366084" cy="292608"/>
          </a:xfrm>
          <a:prstGeom prst="rect">
            <a:avLst/>
          </a:prstGeom>
        </p:spPr>
      </p:pic>
      <p:sp>
        <p:nvSpPr>
          <p:cNvPr id="9" name="Title 1"/>
          <p:cNvSpPr>
            <a:spLocks noGrp="1"/>
          </p:cNvSpPr>
          <p:nvPr>
            <p:ph type="title" hasCustomPrompt="1"/>
          </p:nvPr>
        </p:nvSpPr>
        <p:spPr>
          <a:xfrm>
            <a:off x="584048" y="2979778"/>
            <a:ext cx="9141619" cy="553998"/>
          </a:xfrm>
          <a:noFill/>
        </p:spPr>
        <p:txBody>
          <a:bodyPr lIns="0" tIns="0" rIns="0" bIns="0" anchor="b" anchorCtr="0">
            <a:spAutoFit/>
          </a:bodyPr>
          <a:lstStyle>
            <a:lvl1pPr>
              <a:defRPr sz="3599"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048" y="3962401"/>
            <a:ext cx="9141619" cy="307777"/>
          </a:xfrm>
          <a:noFill/>
        </p:spPr>
        <p:txBody>
          <a:bodyPr wrap="square" lIns="0" tIns="0" rIns="0" bIns="0">
            <a:spAutoFit/>
          </a:bodyPr>
          <a:lstStyle>
            <a:lvl1pPr marL="0" indent="0">
              <a:spcBef>
                <a:spcPts val="0"/>
              </a:spcBef>
              <a:buNone/>
              <a:defRPr sz="19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5422308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5">
          <p15:clr>
            <a:srgbClr val="5ACBF0"/>
          </p15:clr>
        </p15:guide>
        <p15:guide id="2" orient="horz" pos="2447">
          <p15:clr>
            <a:srgbClr val="5ACBF0"/>
          </p15:clr>
        </p15:guide>
        <p15:guide id="3" pos="6012">
          <p15:clr>
            <a:srgbClr val="5ACBF0"/>
          </p15:clr>
        </p15:guide>
        <p15:guide id="4" orient="horz" pos="211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Split - All white" preserve="1">
  <p:cSld name="Split - All white">
    <p:bg>
      <p:bgPr>
        <a:solidFill>
          <a:srgbClr val="FFFFFF"/>
        </a:solidFill>
        <a:effectLst/>
      </p:bgPr>
    </p:bg>
    <p:spTree>
      <p:nvGrpSpPr>
        <p:cNvPr id="1" name="Shape 125"/>
        <p:cNvGrpSpPr/>
        <p:nvPr/>
      </p:nvGrpSpPr>
      <p:grpSpPr>
        <a:xfrm>
          <a:off x="0" y="0"/>
          <a:ext cx="0" cy="0"/>
          <a:chOff x="0" y="0"/>
          <a:chExt cx="0" cy="0"/>
        </a:xfrm>
      </p:grpSpPr>
      <p:sp>
        <p:nvSpPr>
          <p:cNvPr id="126" name="Google Shape;126;p36"/>
          <p:cNvSpPr txBox="1">
            <a:spLocks noGrp="1"/>
          </p:cNvSpPr>
          <p:nvPr>
            <p:ph type="title"/>
          </p:nvPr>
        </p:nvSpPr>
        <p:spPr>
          <a:xfrm>
            <a:off x="609600" y="304800"/>
            <a:ext cx="5108400" cy="1795200"/>
          </a:xfrm>
          <a:prstGeom prst="rect">
            <a:avLst/>
          </a:prstGeom>
          <a:noFill/>
          <a:ln>
            <a:noFill/>
          </a:ln>
        </p:spPr>
        <p:txBody>
          <a:bodyPr spcFirstLastPara="1" wrap="square" lIns="19050" tIns="19050" rIns="19050" bIns="19050" anchor="ctr" anchorCtr="0">
            <a:noAutofit/>
          </a:bodyPr>
          <a:lstStyle>
            <a:lvl1pPr lvl="0" algn="l" rtl="0">
              <a:lnSpc>
                <a:spcPct val="100000"/>
              </a:lnSpc>
              <a:spcBef>
                <a:spcPts val="0"/>
              </a:spcBef>
              <a:spcAft>
                <a:spcPts val="0"/>
              </a:spcAft>
              <a:buClr>
                <a:srgbClr val="24292E"/>
              </a:buClr>
              <a:buSzPts val="3000"/>
              <a:buNone/>
              <a:defRPr sz="4000" b="1">
                <a:solidFill>
                  <a:srgbClr val="24292E"/>
                </a:solidFill>
              </a:defRPr>
            </a:lvl1pPr>
            <a:lvl2pPr lvl="1" algn="l" rtl="0">
              <a:lnSpc>
                <a:spcPct val="100000"/>
              </a:lnSpc>
              <a:spcBef>
                <a:spcPts val="0"/>
              </a:spcBef>
              <a:spcAft>
                <a:spcPts val="0"/>
              </a:spcAft>
              <a:buClr>
                <a:srgbClr val="24292E"/>
              </a:buClr>
              <a:buSzPts val="3000"/>
              <a:buNone/>
              <a:defRPr sz="4000">
                <a:solidFill>
                  <a:srgbClr val="24292E"/>
                </a:solidFill>
              </a:defRPr>
            </a:lvl2pPr>
            <a:lvl3pPr lvl="2" algn="l" rtl="0">
              <a:lnSpc>
                <a:spcPct val="100000"/>
              </a:lnSpc>
              <a:spcBef>
                <a:spcPts val="0"/>
              </a:spcBef>
              <a:spcAft>
                <a:spcPts val="0"/>
              </a:spcAft>
              <a:buClr>
                <a:srgbClr val="24292E"/>
              </a:buClr>
              <a:buSzPts val="3000"/>
              <a:buNone/>
              <a:defRPr sz="4000">
                <a:solidFill>
                  <a:srgbClr val="24292E"/>
                </a:solidFill>
              </a:defRPr>
            </a:lvl3pPr>
            <a:lvl4pPr lvl="3" algn="l" rtl="0">
              <a:lnSpc>
                <a:spcPct val="100000"/>
              </a:lnSpc>
              <a:spcBef>
                <a:spcPts val="0"/>
              </a:spcBef>
              <a:spcAft>
                <a:spcPts val="0"/>
              </a:spcAft>
              <a:buClr>
                <a:srgbClr val="24292E"/>
              </a:buClr>
              <a:buSzPts val="3000"/>
              <a:buNone/>
              <a:defRPr sz="4000">
                <a:solidFill>
                  <a:srgbClr val="24292E"/>
                </a:solidFill>
              </a:defRPr>
            </a:lvl4pPr>
            <a:lvl5pPr lvl="4" algn="l" rtl="0">
              <a:lnSpc>
                <a:spcPct val="100000"/>
              </a:lnSpc>
              <a:spcBef>
                <a:spcPts val="0"/>
              </a:spcBef>
              <a:spcAft>
                <a:spcPts val="0"/>
              </a:spcAft>
              <a:buClr>
                <a:srgbClr val="24292E"/>
              </a:buClr>
              <a:buSzPts val="3000"/>
              <a:buNone/>
              <a:defRPr sz="4000">
                <a:solidFill>
                  <a:srgbClr val="24292E"/>
                </a:solidFill>
              </a:defRPr>
            </a:lvl5pPr>
            <a:lvl6pPr lvl="5" algn="l" rtl="0">
              <a:lnSpc>
                <a:spcPct val="100000"/>
              </a:lnSpc>
              <a:spcBef>
                <a:spcPts val="0"/>
              </a:spcBef>
              <a:spcAft>
                <a:spcPts val="0"/>
              </a:spcAft>
              <a:buClr>
                <a:srgbClr val="24292E"/>
              </a:buClr>
              <a:buSzPts val="3000"/>
              <a:buNone/>
              <a:defRPr sz="4000">
                <a:solidFill>
                  <a:srgbClr val="24292E"/>
                </a:solidFill>
              </a:defRPr>
            </a:lvl6pPr>
            <a:lvl7pPr lvl="6" algn="l" rtl="0">
              <a:lnSpc>
                <a:spcPct val="100000"/>
              </a:lnSpc>
              <a:spcBef>
                <a:spcPts val="0"/>
              </a:spcBef>
              <a:spcAft>
                <a:spcPts val="0"/>
              </a:spcAft>
              <a:buClr>
                <a:srgbClr val="24292E"/>
              </a:buClr>
              <a:buSzPts val="3000"/>
              <a:buNone/>
              <a:defRPr sz="4000">
                <a:solidFill>
                  <a:srgbClr val="24292E"/>
                </a:solidFill>
              </a:defRPr>
            </a:lvl7pPr>
            <a:lvl8pPr lvl="7" algn="l" rtl="0">
              <a:lnSpc>
                <a:spcPct val="100000"/>
              </a:lnSpc>
              <a:spcBef>
                <a:spcPts val="0"/>
              </a:spcBef>
              <a:spcAft>
                <a:spcPts val="0"/>
              </a:spcAft>
              <a:buClr>
                <a:srgbClr val="24292E"/>
              </a:buClr>
              <a:buSzPts val="3000"/>
              <a:buNone/>
              <a:defRPr sz="4000">
                <a:solidFill>
                  <a:srgbClr val="24292E"/>
                </a:solidFill>
              </a:defRPr>
            </a:lvl8pPr>
            <a:lvl9pPr lvl="8" algn="l" rtl="0">
              <a:lnSpc>
                <a:spcPct val="100000"/>
              </a:lnSpc>
              <a:spcBef>
                <a:spcPts val="0"/>
              </a:spcBef>
              <a:spcAft>
                <a:spcPts val="0"/>
              </a:spcAft>
              <a:buClr>
                <a:srgbClr val="24292E"/>
              </a:buClr>
              <a:buSzPts val="3000"/>
              <a:buNone/>
              <a:defRPr sz="4000">
                <a:solidFill>
                  <a:srgbClr val="24292E"/>
                </a:solidFill>
              </a:defRPr>
            </a:lvl9pPr>
          </a:lstStyle>
          <a:p>
            <a:r>
              <a:rPr lang="en-US"/>
              <a:t>Click to edit Master title style</a:t>
            </a:r>
            <a:endParaRPr/>
          </a:p>
        </p:txBody>
      </p:sp>
      <p:sp>
        <p:nvSpPr>
          <p:cNvPr id="127" name="Google Shape;127;p36"/>
          <p:cNvSpPr txBox="1">
            <a:spLocks noGrp="1"/>
          </p:cNvSpPr>
          <p:nvPr>
            <p:ph type="body" idx="1"/>
          </p:nvPr>
        </p:nvSpPr>
        <p:spPr>
          <a:xfrm>
            <a:off x="609600" y="2438400"/>
            <a:ext cx="5108400" cy="3718400"/>
          </a:xfrm>
          <a:prstGeom prst="rect">
            <a:avLst/>
          </a:prstGeom>
        </p:spPr>
        <p:txBody>
          <a:bodyPr spcFirstLastPara="1" wrap="square" lIns="19050" tIns="19050" rIns="19050" bIns="19050" anchor="t" anchorCtr="0">
            <a:noAutofit/>
          </a:bodyPr>
          <a:lstStyle>
            <a:lvl1pPr marL="609498" lvl="0" indent="-457124" rtl="0">
              <a:spcBef>
                <a:spcPts val="0"/>
              </a:spcBef>
              <a:spcAft>
                <a:spcPts val="0"/>
              </a:spcAft>
              <a:buClr>
                <a:srgbClr val="24292E"/>
              </a:buClr>
              <a:buSzPts val="1800"/>
              <a:buChar char="●"/>
              <a:defRPr sz="2400">
                <a:solidFill>
                  <a:srgbClr val="24292E"/>
                </a:solidFill>
              </a:defRPr>
            </a:lvl1pPr>
            <a:lvl2pPr marL="1218996" lvl="1" indent="-457124" rtl="0">
              <a:spcBef>
                <a:spcPts val="533"/>
              </a:spcBef>
              <a:spcAft>
                <a:spcPts val="0"/>
              </a:spcAft>
              <a:buClr>
                <a:srgbClr val="24292E"/>
              </a:buClr>
              <a:buSzPts val="1800"/>
              <a:buChar char="○"/>
              <a:defRPr sz="2400">
                <a:solidFill>
                  <a:srgbClr val="24292E"/>
                </a:solidFill>
              </a:defRPr>
            </a:lvl2pPr>
            <a:lvl3pPr marL="1828494" lvl="2" indent="-457124" rtl="0">
              <a:spcBef>
                <a:spcPts val="533"/>
              </a:spcBef>
              <a:spcAft>
                <a:spcPts val="0"/>
              </a:spcAft>
              <a:buClr>
                <a:srgbClr val="24292E"/>
              </a:buClr>
              <a:buSzPts val="1800"/>
              <a:buChar char="■"/>
              <a:defRPr sz="2400">
                <a:solidFill>
                  <a:srgbClr val="24292E"/>
                </a:solidFill>
              </a:defRPr>
            </a:lvl3pPr>
            <a:lvl4pPr marL="2437991" lvl="3" indent="-457124" rtl="0">
              <a:spcBef>
                <a:spcPts val="533"/>
              </a:spcBef>
              <a:spcAft>
                <a:spcPts val="0"/>
              </a:spcAft>
              <a:buClr>
                <a:srgbClr val="24292E"/>
              </a:buClr>
              <a:buSzPts val="1800"/>
              <a:buChar char="●"/>
              <a:defRPr sz="2400">
                <a:solidFill>
                  <a:srgbClr val="24292E"/>
                </a:solidFill>
              </a:defRPr>
            </a:lvl4pPr>
            <a:lvl5pPr marL="3047489" lvl="4" indent="-457124" rtl="0">
              <a:spcBef>
                <a:spcPts val="533"/>
              </a:spcBef>
              <a:spcAft>
                <a:spcPts val="0"/>
              </a:spcAft>
              <a:buClr>
                <a:srgbClr val="24292E"/>
              </a:buClr>
              <a:buSzPts val="1800"/>
              <a:buChar char="○"/>
              <a:defRPr sz="2400">
                <a:solidFill>
                  <a:srgbClr val="24292E"/>
                </a:solidFill>
              </a:defRPr>
            </a:lvl5pPr>
            <a:lvl6pPr marL="3656988" lvl="5" indent="-457124" rtl="0">
              <a:spcBef>
                <a:spcPts val="533"/>
              </a:spcBef>
              <a:spcAft>
                <a:spcPts val="0"/>
              </a:spcAft>
              <a:buClr>
                <a:srgbClr val="24292E"/>
              </a:buClr>
              <a:buSzPts val="1800"/>
              <a:buChar char="■"/>
              <a:defRPr sz="2400">
                <a:solidFill>
                  <a:srgbClr val="24292E"/>
                </a:solidFill>
              </a:defRPr>
            </a:lvl6pPr>
            <a:lvl7pPr marL="4266485" lvl="6" indent="-457124" rtl="0">
              <a:spcBef>
                <a:spcPts val="533"/>
              </a:spcBef>
              <a:spcAft>
                <a:spcPts val="0"/>
              </a:spcAft>
              <a:buClr>
                <a:srgbClr val="24292E"/>
              </a:buClr>
              <a:buSzPts val="1800"/>
              <a:buChar char="●"/>
              <a:defRPr sz="2400">
                <a:solidFill>
                  <a:srgbClr val="24292E"/>
                </a:solidFill>
              </a:defRPr>
            </a:lvl7pPr>
            <a:lvl8pPr marL="4875983" lvl="7" indent="-457124" rtl="0">
              <a:spcBef>
                <a:spcPts val="533"/>
              </a:spcBef>
              <a:spcAft>
                <a:spcPts val="0"/>
              </a:spcAft>
              <a:buClr>
                <a:srgbClr val="24292E"/>
              </a:buClr>
              <a:buSzPts val="1800"/>
              <a:buChar char="○"/>
              <a:defRPr sz="2400">
                <a:solidFill>
                  <a:srgbClr val="24292E"/>
                </a:solidFill>
              </a:defRPr>
            </a:lvl8pPr>
            <a:lvl9pPr marL="5485481" lvl="8" indent="-457124" rtl="0">
              <a:spcBef>
                <a:spcPts val="533"/>
              </a:spcBef>
              <a:spcAft>
                <a:spcPts val="533"/>
              </a:spcAft>
              <a:buClr>
                <a:srgbClr val="24292E"/>
              </a:buClr>
              <a:buSzPts val="1800"/>
              <a:buChar char="■"/>
              <a:defRPr sz="2400">
                <a:solidFill>
                  <a:srgbClr val="24292E"/>
                </a:solidFill>
              </a:defRPr>
            </a:lvl9pPr>
          </a:lstStyle>
          <a:p>
            <a:pPr lvl="0"/>
            <a:r>
              <a:rPr lang="en-US"/>
              <a:t>Click to edit Master text styles</a:t>
            </a:r>
          </a:p>
        </p:txBody>
      </p:sp>
    </p:spTree>
    <p:extLst>
      <p:ext uri="{BB962C8B-B14F-4D97-AF65-F5344CB8AC3E}">
        <p14:creationId xmlns:p14="http://schemas.microsoft.com/office/powerpoint/2010/main" val="61693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chemeClr val="tx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4" y="457200"/>
            <a:ext cx="11018520" cy="615553"/>
          </a:xfrm>
        </p:spPr>
        <p:txBody>
          <a:bodyPr anchor="t"/>
          <a:lstStyle>
            <a:lvl1pPr>
              <a:defRPr sz="4000">
                <a:solidFill>
                  <a:schemeClr val="bg1"/>
                </a:solidFill>
              </a:defRPr>
            </a:lvl1pPr>
          </a:lstStyle>
          <a:p>
            <a:r>
              <a:rPr lang="en-US"/>
              <a:t>Click to edit Master title style</a:t>
            </a:r>
          </a:p>
        </p:txBody>
      </p:sp>
      <p:sp>
        <p:nvSpPr>
          <p:cNvPr id="4" name="Text Placeholder 3"/>
          <p:cNvSpPr>
            <a:spLocks noGrp="1"/>
          </p:cNvSpPr>
          <p:nvPr>
            <p:ph type="body" sz="quarter" idx="10"/>
          </p:nvPr>
        </p:nvSpPr>
        <p:spPr>
          <a:xfrm>
            <a:off x="586390" y="1434371"/>
            <a:ext cx="11018520" cy="1612493"/>
          </a:xfrm>
        </p:spPr>
        <p:txBody>
          <a:bodyPr wrap="square">
            <a:spAutoFit/>
          </a:bodyPr>
          <a:lstStyle>
            <a:lvl1pPr marL="0" indent="0">
              <a:buNone/>
              <a:defRPr sz="2400">
                <a:solidFill>
                  <a:schemeClr val="bg1"/>
                </a:solidFill>
                <a:latin typeface="+mn-lt"/>
              </a:defRPr>
            </a:lvl1pPr>
            <a:lvl2pPr marL="228531" indent="0">
              <a:buNone/>
              <a:defRPr>
                <a:solidFill>
                  <a:schemeClr val="bg1"/>
                </a:solidFill>
              </a:defRPr>
            </a:lvl2pPr>
            <a:lvl3pPr marL="457063" indent="0">
              <a:buNone/>
              <a:defRPr>
                <a:solidFill>
                  <a:schemeClr val="bg1"/>
                </a:solidFill>
              </a:defRPr>
            </a:lvl3pPr>
            <a:lvl4pPr marL="685594" indent="0">
              <a:buNone/>
              <a:defRPr>
                <a:solidFill>
                  <a:schemeClr val="bg1"/>
                </a:solidFill>
              </a:defRPr>
            </a:lvl4pPr>
            <a:lvl5pPr marL="914126"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0280919"/>
      </p:ext>
    </p:extLst>
  </p:cSld>
  <p:clrMapOvr>
    <a:masterClrMapping/>
  </p:clrMapOvr>
  <p:transition>
    <p:fade/>
  </p:transition>
  <p:extLst>
    <p:ext uri="{DCECCB84-F9BA-43D5-87BE-67443E8EF086}">
      <p15:sldGuideLst xmlns:p15="http://schemas.microsoft.com/office/powerpoint/2012/main">
        <p15:guide id="1" orient="horz" pos="282">
          <p15:clr>
            <a:srgbClr val="5ACBF0"/>
          </p15:clr>
        </p15:guide>
        <p15:guide id="2" orient="horz" pos="887">
          <p15:clr>
            <a:srgbClr val="5ACBF0"/>
          </p15:clr>
        </p15:guide>
        <p15:guide id="4" orient="horz" pos="1247">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4" y="457200"/>
            <a:ext cx="11018520" cy="615553"/>
          </a:xfrm>
        </p:spPr>
        <p:txBody>
          <a:bodyPr/>
          <a:lstStyle>
            <a:lvl1pPr>
              <a:defRPr sz="4000"/>
            </a:lvl1pPr>
          </a:lstStyle>
          <a:p>
            <a:r>
              <a:rPr lang="en-US"/>
              <a:t>Click to edit Master title style</a:t>
            </a:r>
          </a:p>
        </p:txBody>
      </p:sp>
      <p:sp>
        <p:nvSpPr>
          <p:cNvPr id="3" name="Text Placeholder 2"/>
          <p:cNvSpPr>
            <a:spLocks noGrp="1"/>
          </p:cNvSpPr>
          <p:nvPr>
            <p:ph type="body" sz="quarter" idx="10"/>
          </p:nvPr>
        </p:nvSpPr>
        <p:spPr>
          <a:xfrm>
            <a:off x="584201" y="1435498"/>
            <a:ext cx="11018520" cy="1612493"/>
          </a:xfrm>
        </p:spPr>
        <p:txBody>
          <a:bodyPr/>
          <a:lstStyle>
            <a:lvl1pPr>
              <a:defRPr sz="2400">
                <a:latin typeface="+mn-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760456"/>
      </p:ext>
    </p:extLst>
  </p:cSld>
  <p:clrMapOvr>
    <a:masterClrMapping/>
  </p:clrMapOvr>
  <p:transition>
    <p:fade/>
  </p:transition>
  <p:extLst>
    <p:ext uri="{DCECCB84-F9BA-43D5-87BE-67443E8EF086}">
      <p15:sldGuideLst xmlns:p15="http://schemas.microsoft.com/office/powerpoint/2012/main">
        <p15:guide id="2" orient="horz" pos="1247">
          <p15:clr>
            <a:srgbClr val="5ACBF0"/>
          </p15:clr>
        </p15:guide>
        <p15:guide id="3" orient="horz" pos="282">
          <p15:clr>
            <a:srgbClr val="5ACBF0"/>
          </p15:clr>
        </p15:guide>
        <p15:guide id="5" orient="horz" pos="88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048" y="1435100"/>
            <a:ext cx="5210723" cy="1649682"/>
          </a:xfrm>
        </p:spPr>
        <p:txBody>
          <a:bodyPr wrap="square">
            <a:spAutoFit/>
          </a:bodyPr>
          <a:lstStyle>
            <a:lvl1pPr marL="0" indent="0">
              <a:spcBef>
                <a:spcPts val="1224"/>
              </a:spcBef>
              <a:buClr>
                <a:schemeClr val="tx1"/>
              </a:buClr>
              <a:buFont typeface="Wingdings" panose="05000000000000000000" pitchFamily="2" charset="2"/>
              <a:buNone/>
              <a:defRPr sz="2799" b="0">
                <a:latin typeface="Segoe UI Semilight" panose="020B0402040204020203" pitchFamily="34" charset="0"/>
                <a:cs typeface="Segoe UI Semilight" panose="020B0402040204020203" pitchFamily="34" charset="0"/>
              </a:defRPr>
            </a:lvl1pPr>
            <a:lvl2pPr marL="255511" indent="0">
              <a:buFont typeface="Wingdings" panose="05000000000000000000" pitchFamily="2" charset="2"/>
              <a:buNone/>
              <a:defRPr sz="1999" b="0"/>
            </a:lvl2pPr>
            <a:lvl3pPr marL="450715" indent="0">
              <a:buFont typeface="Wingdings" panose="05000000000000000000" pitchFamily="2" charset="2"/>
              <a:buNone/>
              <a:tabLst/>
              <a:defRPr sz="1600" b="0"/>
            </a:lvl3pPr>
            <a:lvl4pPr marL="652266" indent="0">
              <a:buFont typeface="Wingdings" panose="05000000000000000000" pitchFamily="2" charset="2"/>
              <a:buNone/>
              <a:defRPr sz="1400" b="0"/>
            </a:lvl4pPr>
            <a:lvl5pPr marL="853819"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5505" y="1435100"/>
            <a:ext cx="5210723" cy="1649682"/>
          </a:xfrm>
        </p:spPr>
        <p:txBody>
          <a:bodyPr wrap="square">
            <a:spAutoFit/>
          </a:bodyPr>
          <a:lstStyle>
            <a:lvl1pPr marL="0" indent="0">
              <a:spcBef>
                <a:spcPts val="1224"/>
              </a:spcBef>
              <a:buClr>
                <a:schemeClr val="tx1"/>
              </a:buClr>
              <a:buFont typeface="Wingdings" panose="05000000000000000000" pitchFamily="2" charset="2"/>
              <a:buNone/>
              <a:defRPr sz="2799" b="0">
                <a:latin typeface="Segoe UI Semilight" panose="020B0402040204020203" pitchFamily="34" charset="0"/>
                <a:cs typeface="Segoe UI Semilight" panose="020B0402040204020203" pitchFamily="34" charset="0"/>
              </a:defRPr>
            </a:lvl1pPr>
            <a:lvl2pPr marL="255511" indent="0">
              <a:buFont typeface="Wingdings" panose="05000000000000000000" pitchFamily="2" charset="2"/>
              <a:buNone/>
              <a:defRPr sz="1999" b="0"/>
            </a:lvl2pPr>
            <a:lvl3pPr marL="450715" indent="0">
              <a:buFont typeface="Wingdings" panose="05000000000000000000" pitchFamily="2" charset="2"/>
              <a:buNone/>
              <a:tabLst/>
              <a:defRPr sz="1600" b="0"/>
            </a:lvl3pPr>
            <a:lvl4pPr marL="652266" indent="0">
              <a:buFont typeface="Wingdings" panose="05000000000000000000" pitchFamily="2" charset="2"/>
              <a:buNone/>
              <a:defRPr sz="1400" b="0"/>
            </a:lvl4pPr>
            <a:lvl5pPr marL="853819"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7931593"/>
      </p:ext>
    </p:extLst>
  </p:cSld>
  <p:clrMapOvr>
    <a:masterClrMapping/>
  </p:clrMapOvr>
  <p:transition>
    <p:fade/>
  </p:transition>
  <p:extLst>
    <p:ext uri="{DCECCB84-F9BA-43D5-87BE-67443E8EF086}">
      <p15:sldGuideLst xmlns:p15="http://schemas.microsoft.com/office/powerpoint/2012/main">
        <p15:guide id="1" orient="horz" pos="282">
          <p15:clr>
            <a:srgbClr val="5ACBF0"/>
          </p15:clr>
        </p15:guide>
        <p15:guide id="2" orient="horz" pos="1247">
          <p15:clr>
            <a:srgbClr val="5ACBF0"/>
          </p15:clr>
        </p15:guide>
        <p15:guide id="3" orient="horz" pos="88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048" y="1437481"/>
            <a:ext cx="5210723" cy="1649682"/>
          </a:xfrm>
        </p:spPr>
        <p:txBody>
          <a:bodyPr wrap="square">
            <a:spAutoFit/>
          </a:bodyPr>
          <a:lstStyle>
            <a:lvl1pPr marL="231705" indent="-231705">
              <a:spcBef>
                <a:spcPts val="1224"/>
              </a:spcBef>
              <a:buClr>
                <a:schemeClr val="tx1"/>
              </a:buClr>
              <a:buFont typeface="Wingdings" panose="05000000000000000000" pitchFamily="2" charset="2"/>
              <a:buChar char=""/>
              <a:defRPr sz="2799" b="0">
                <a:latin typeface="Segoe UI Semilight" panose="020B0402040204020203" pitchFamily="34" charset="0"/>
                <a:cs typeface="Segoe UI Semilight" panose="020B0402040204020203" pitchFamily="34" charset="0"/>
              </a:defRPr>
            </a:lvl1pPr>
            <a:lvl2pPr marL="426910" indent="-171399">
              <a:buFont typeface="Wingdings" panose="05000000000000000000" pitchFamily="2" charset="2"/>
              <a:buChar char=""/>
              <a:defRPr sz="1999" b="0"/>
            </a:lvl2pPr>
            <a:lvl3pPr marL="639571" indent="-188856">
              <a:buFont typeface="Wingdings" panose="05000000000000000000" pitchFamily="2" charset="2"/>
              <a:buChar char=""/>
              <a:tabLst/>
              <a:defRPr sz="1600" b="0"/>
            </a:lvl3pPr>
            <a:lvl4pPr marL="828426" indent="-176160">
              <a:buFont typeface="Wingdings" panose="05000000000000000000" pitchFamily="2" charset="2"/>
              <a:buChar char=""/>
              <a:defRPr sz="1400" b="0"/>
            </a:lvl4pPr>
            <a:lvl5pPr marL="1023631" indent="-169812">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8250" y="1437481"/>
            <a:ext cx="5210723" cy="1649682"/>
          </a:xfrm>
        </p:spPr>
        <p:txBody>
          <a:bodyPr wrap="square">
            <a:spAutoFit/>
          </a:bodyPr>
          <a:lstStyle>
            <a:lvl1pPr marL="231705" indent="-231705">
              <a:spcBef>
                <a:spcPts val="1224"/>
              </a:spcBef>
              <a:buClr>
                <a:schemeClr val="tx1"/>
              </a:buClr>
              <a:buFont typeface="Wingdings" panose="05000000000000000000" pitchFamily="2" charset="2"/>
              <a:buChar char=""/>
              <a:defRPr sz="2799" b="0">
                <a:latin typeface="Segoe UI Semilight" panose="020B0402040204020203" pitchFamily="34" charset="0"/>
                <a:cs typeface="Segoe UI Semilight" panose="020B0402040204020203" pitchFamily="34" charset="0"/>
              </a:defRPr>
            </a:lvl1pPr>
            <a:lvl2pPr marL="426910" indent="-171399">
              <a:buFont typeface="Wingdings" panose="05000000000000000000" pitchFamily="2" charset="2"/>
              <a:buChar char=""/>
              <a:defRPr sz="1999" b="0"/>
            </a:lvl2pPr>
            <a:lvl3pPr marL="639571" indent="-188856">
              <a:buFont typeface="Wingdings" panose="05000000000000000000" pitchFamily="2" charset="2"/>
              <a:buChar char=""/>
              <a:tabLst/>
              <a:defRPr sz="1600" b="0"/>
            </a:lvl3pPr>
            <a:lvl4pPr marL="828426" indent="-176160">
              <a:buFont typeface="Wingdings" panose="05000000000000000000" pitchFamily="2" charset="2"/>
              <a:buChar char=""/>
              <a:defRPr sz="1400" b="0"/>
            </a:lvl4pPr>
            <a:lvl5pPr marL="1023631" indent="-169812">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5759851"/>
      </p:ext>
    </p:extLst>
  </p:cSld>
  <p:clrMapOvr>
    <a:masterClrMapping/>
  </p:clrMapOvr>
  <p:transition>
    <p:fade/>
  </p:transition>
  <p:extLst>
    <p:ext uri="{DCECCB84-F9BA-43D5-87BE-67443E8EF086}">
      <p15:sldGuideLst xmlns:p15="http://schemas.microsoft.com/office/powerpoint/2012/main">
        <p15:guide id="1" orient="horz" pos="282">
          <p15:clr>
            <a:srgbClr val="5ACBF0"/>
          </p15:clr>
        </p15:guide>
        <p15:guide id="2" orient="horz" pos="1251">
          <p15:clr>
            <a:srgbClr val="5ACBF0"/>
          </p15:clr>
        </p15:guide>
        <p15:guide id="3" orient="horz" pos="88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3054090"/>
      </p:ext>
    </p:extLst>
  </p:cSld>
  <p:clrMapOvr>
    <a:masterClrMapping/>
  </p:clrMapOvr>
  <p:transition>
    <p:fade/>
  </p:transition>
  <p:extLst>
    <p:ext uri="{DCECCB84-F9BA-43D5-87BE-67443E8EF086}">
      <p15:sldGuideLst xmlns:p15="http://schemas.microsoft.com/office/powerpoint/2012/main">
        <p15:guide id="3" orient="horz" pos="882">
          <p15:clr>
            <a:srgbClr val="5ACBF0"/>
          </p15:clr>
        </p15:guide>
        <p15:guide id="4" orient="horz" pos="1251">
          <p15:clr>
            <a:srgbClr val="5ACBF0"/>
          </p15:clr>
        </p15:guide>
        <p15:guide id="5" orient="horz" pos="28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5728861"/>
      </p:ext>
    </p:extLst>
  </p:cSld>
  <p:clrMapOvr>
    <a:masterClrMapping/>
  </p:clrMapOvr>
  <p:transition>
    <p:fade/>
  </p:transition>
  <p:extLst>
    <p:ext uri="{DCECCB84-F9BA-43D5-87BE-67443E8EF086}">
      <p15:sldGuideLst xmlns:p15="http://schemas.microsoft.com/office/powerpoint/2012/main">
        <p15:guide id="6" pos="763">
          <p15:clr>
            <a:srgbClr val="A4A3A4"/>
          </p15:clr>
        </p15:guide>
        <p15:guide id="7" pos="943">
          <p15:clr>
            <a:srgbClr val="A4A3A4"/>
          </p15:clr>
        </p15:guide>
        <p15:guide id="8" pos="1346">
          <p15:clr>
            <a:srgbClr val="A4A3A4"/>
          </p15:clr>
        </p15:guide>
        <p15:guide id="9" pos="1525">
          <p15:clr>
            <a:srgbClr val="A4A3A4"/>
          </p15:clr>
        </p15:guide>
        <p15:guide id="10" pos="1929">
          <p15:clr>
            <a:srgbClr val="A4A3A4"/>
          </p15:clr>
        </p15:guide>
        <p15:guide id="11" pos="2108">
          <p15:clr>
            <a:srgbClr val="A4A3A4"/>
          </p15:clr>
        </p15:guide>
        <p15:guide id="12" pos="2511">
          <p15:clr>
            <a:srgbClr val="A4A3A4"/>
          </p15:clr>
        </p15:guide>
        <p15:guide id="13" pos="2690">
          <p15:clr>
            <a:srgbClr val="A4A3A4"/>
          </p15:clr>
        </p15:guide>
        <p15:guide id="14" pos="3093">
          <p15:clr>
            <a:srgbClr val="A4A3A4"/>
          </p15:clr>
        </p15:guide>
        <p15:guide id="15" pos="3273">
          <p15:clr>
            <a:srgbClr val="A4A3A4"/>
          </p15:clr>
        </p15:guide>
        <p15:guide id="16" pos="3675">
          <p15:clr>
            <a:srgbClr val="A4A3A4"/>
          </p15:clr>
        </p15:guide>
        <p15:guide id="17" pos="3855">
          <p15:clr>
            <a:srgbClr val="A4A3A4"/>
          </p15:clr>
        </p15:guide>
        <p15:guide id="18" pos="4258">
          <p15:clr>
            <a:srgbClr val="A4A3A4"/>
          </p15:clr>
        </p15:guide>
        <p15:guide id="19" pos="4437">
          <p15:clr>
            <a:srgbClr val="A4A3A4"/>
          </p15:clr>
        </p15:guide>
        <p15:guide id="20" pos="4840">
          <p15:clr>
            <a:srgbClr val="A4A3A4"/>
          </p15:clr>
        </p15:guide>
        <p15:guide id="21" pos="5019">
          <p15:clr>
            <a:srgbClr val="A4A3A4"/>
          </p15:clr>
        </p15:guide>
        <p15:guide id="22" pos="5420">
          <p15:clr>
            <a:srgbClr val="A4A3A4"/>
          </p15:clr>
        </p15:guide>
        <p15:guide id="23" pos="5601">
          <p15:clr>
            <a:srgbClr val="A4A3A4"/>
          </p15:clr>
        </p15:guide>
        <p15:guide id="24" pos="6003">
          <p15:clr>
            <a:srgbClr val="A4A3A4"/>
          </p15:clr>
        </p15:guide>
        <p15:guide id="25" pos="6184">
          <p15:clr>
            <a:srgbClr val="A4A3A4"/>
          </p15:clr>
        </p15:guide>
        <p15:guide id="26" pos="6585">
          <p15:clr>
            <a:srgbClr val="A4A3A4"/>
          </p15:clr>
        </p15:guide>
        <p15:guide id="27" pos="6765">
          <p15:clr>
            <a:srgbClr val="A4A3A4"/>
          </p15:clr>
        </p15:guide>
        <p15:guide id="28" orient="horz" pos="887">
          <p15:clr>
            <a:srgbClr val="5ACBF0"/>
          </p15:clr>
        </p15:guide>
        <p15:guide id="29" orient="horz" pos="1246">
          <p15:clr>
            <a:srgbClr val="5ACBF0"/>
          </p15:clr>
        </p15:guide>
        <p15:guide id="30" orient="horz" pos="28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4"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1" y="1435505"/>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1"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marL="0" marR="0" lvl="0" indent="0" algn="ctr" defTabSz="932192"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marL="0" marR="0" lvl="0" indent="0" algn="ctr" defTabSz="932192"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739701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Lst>
  <p:transition>
    <p:fade/>
  </p:transition>
  <p:txStyles>
    <p:title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462" rtl="0" eaLnBrk="1" latinLnBrk="0" hangingPunct="1">
        <a:defRPr sz="1799" kern="1200">
          <a:solidFill>
            <a:schemeClr val="tx1"/>
          </a:solidFill>
          <a:latin typeface="+mn-lt"/>
          <a:ea typeface="+mn-ea"/>
          <a:cs typeface="+mn-cs"/>
        </a:defRPr>
      </a:lvl1pPr>
      <a:lvl2pPr marL="466231" algn="l" defTabSz="932462" rtl="0" eaLnBrk="1" latinLnBrk="0" hangingPunct="1">
        <a:defRPr sz="1799" kern="1200">
          <a:solidFill>
            <a:schemeClr val="tx1"/>
          </a:solidFill>
          <a:latin typeface="+mn-lt"/>
          <a:ea typeface="+mn-ea"/>
          <a:cs typeface="+mn-cs"/>
        </a:defRPr>
      </a:lvl2pPr>
      <a:lvl3pPr marL="932462" algn="l" defTabSz="932462" rtl="0" eaLnBrk="1" latinLnBrk="0" hangingPunct="1">
        <a:defRPr sz="1799" kern="1200">
          <a:solidFill>
            <a:schemeClr val="tx1"/>
          </a:solidFill>
          <a:latin typeface="+mn-lt"/>
          <a:ea typeface="+mn-ea"/>
          <a:cs typeface="+mn-cs"/>
        </a:defRPr>
      </a:lvl3pPr>
      <a:lvl4pPr marL="1398693" algn="l" defTabSz="932462" rtl="0" eaLnBrk="1" latinLnBrk="0" hangingPunct="1">
        <a:defRPr sz="1799" kern="1200">
          <a:solidFill>
            <a:schemeClr val="tx1"/>
          </a:solidFill>
          <a:latin typeface="+mn-lt"/>
          <a:ea typeface="+mn-ea"/>
          <a:cs typeface="+mn-cs"/>
        </a:defRPr>
      </a:lvl4pPr>
      <a:lvl5pPr marL="1864924" algn="l" defTabSz="932462" rtl="0" eaLnBrk="1" latinLnBrk="0" hangingPunct="1">
        <a:defRPr sz="1799" kern="1200">
          <a:solidFill>
            <a:schemeClr val="tx1"/>
          </a:solidFill>
          <a:latin typeface="+mn-lt"/>
          <a:ea typeface="+mn-ea"/>
          <a:cs typeface="+mn-cs"/>
        </a:defRPr>
      </a:lvl5pPr>
      <a:lvl6pPr marL="2331156" algn="l" defTabSz="932462" rtl="0" eaLnBrk="1" latinLnBrk="0" hangingPunct="1">
        <a:defRPr sz="1799" kern="1200">
          <a:solidFill>
            <a:schemeClr val="tx1"/>
          </a:solidFill>
          <a:latin typeface="+mn-lt"/>
          <a:ea typeface="+mn-ea"/>
          <a:cs typeface="+mn-cs"/>
        </a:defRPr>
      </a:lvl6pPr>
      <a:lvl7pPr marL="2797387" algn="l" defTabSz="932462" rtl="0" eaLnBrk="1" latinLnBrk="0" hangingPunct="1">
        <a:defRPr sz="1799" kern="1200">
          <a:solidFill>
            <a:schemeClr val="tx1"/>
          </a:solidFill>
          <a:latin typeface="+mn-lt"/>
          <a:ea typeface="+mn-ea"/>
          <a:cs typeface="+mn-cs"/>
        </a:defRPr>
      </a:lvl7pPr>
      <a:lvl8pPr marL="3263618" algn="l" defTabSz="932462" rtl="0" eaLnBrk="1" latinLnBrk="0" hangingPunct="1">
        <a:defRPr sz="1799" kern="1200">
          <a:solidFill>
            <a:schemeClr val="tx1"/>
          </a:solidFill>
          <a:latin typeface="+mn-lt"/>
          <a:ea typeface="+mn-ea"/>
          <a:cs typeface="+mn-cs"/>
        </a:defRPr>
      </a:lvl8pPr>
      <a:lvl9pPr marL="3729850" algn="l" defTabSz="932462"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0">
          <p15:clr>
            <a:srgbClr val="C35EA4"/>
          </p15:clr>
        </p15:guide>
        <p15:guide id="26" orient="horz" pos="3964">
          <p15:clr>
            <a:srgbClr val="C35EA4"/>
          </p15:clr>
        </p15:guide>
        <p15:guide id="27" orient="horz" pos="168">
          <p15:clr>
            <a:srgbClr val="A4A3A4"/>
          </p15:clr>
        </p15:guide>
        <p15:guide id="28" pos="168">
          <p15:clr>
            <a:srgbClr val="A4A3A4"/>
          </p15:clr>
        </p15:guide>
        <p15:guide id="29" orient="horz" pos="4152">
          <p15:clr>
            <a:srgbClr val="A4A3A4"/>
          </p15:clr>
        </p15:guide>
        <p15:guide id="30" pos="751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jpg"/><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8.jpg"/><Relationship Id="rId7" Type="http://schemas.openxmlformats.org/officeDocument/2006/relationships/diagramColors" Target="../diagrams/colors6.xml"/><Relationship Id="rId2" Type="http://schemas.openxmlformats.org/officeDocument/2006/relationships/notesSlide" Target="../notesSlides/notesSlide18.xml"/><Relationship Id="rId1" Type="http://schemas.openxmlformats.org/officeDocument/2006/relationships/slideLayout" Target="../slideLayouts/slideLayout2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8.jpg"/><Relationship Id="rId7" Type="http://schemas.openxmlformats.org/officeDocument/2006/relationships/diagramColors" Target="../diagrams/colors7.xml"/><Relationship Id="rId2" Type="http://schemas.openxmlformats.org/officeDocument/2006/relationships/notesSlide" Target="../notesSlides/notesSlide21.xml"/><Relationship Id="rId1" Type="http://schemas.openxmlformats.org/officeDocument/2006/relationships/slideLayout" Target="../slideLayouts/slideLayout2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8.jpg"/><Relationship Id="rId7" Type="http://schemas.openxmlformats.org/officeDocument/2006/relationships/diagramColors" Target="../diagrams/colors8.xml"/><Relationship Id="rId2" Type="http://schemas.openxmlformats.org/officeDocument/2006/relationships/notesSlide" Target="../notesSlides/notesSlide22.xml"/><Relationship Id="rId1" Type="http://schemas.openxmlformats.org/officeDocument/2006/relationships/slideLayout" Target="../slideLayouts/slideLayout2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8.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8.jp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8.jp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222783E-C3B5-4BEE-A9AB-8C8A67DED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6" y="105509"/>
            <a:ext cx="11902340" cy="6623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44F079-954B-4DCE-AB7A-FB91A57E37E4}"/>
              </a:ext>
            </a:extLst>
          </p:cNvPr>
          <p:cNvSpPr>
            <a:spLocks noGrp="1"/>
          </p:cNvSpPr>
          <p:nvPr>
            <p:ph type="ctrTitle"/>
          </p:nvPr>
        </p:nvSpPr>
        <p:spPr/>
        <p:txBody>
          <a:bodyPr/>
          <a:lstStyle/>
          <a:p>
            <a:r>
              <a:rPr lang="en-US" dirty="0"/>
              <a:t>Improving the Developer Workflow</a:t>
            </a:r>
            <a:endParaRPr lang="nl-NL" dirty="0"/>
          </a:p>
        </p:txBody>
      </p:sp>
      <p:sp>
        <p:nvSpPr>
          <p:cNvPr id="5" name="Subtitle 4">
            <a:extLst>
              <a:ext uri="{FF2B5EF4-FFF2-40B4-BE49-F238E27FC236}">
                <a16:creationId xmlns:a16="http://schemas.microsoft.com/office/drawing/2014/main" id="{FE08ED5D-1C02-440C-A487-9CBC12407EBA}"/>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72212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2E626D-5484-437F-A3D9-471DB8043C26}"/>
              </a:ext>
            </a:extLst>
          </p:cNvPr>
          <p:cNvSpPr>
            <a:spLocks noGrp="1"/>
          </p:cNvSpPr>
          <p:nvPr>
            <p:ph type="title"/>
          </p:nvPr>
        </p:nvSpPr>
        <p:spPr/>
        <p:txBody>
          <a:bodyPr/>
          <a:lstStyle/>
          <a:p>
            <a:r>
              <a:rPr lang="en-US" dirty="0"/>
              <a:t>Running Containers on Linux</a:t>
            </a:r>
            <a:endParaRPr lang="nl-NL" dirty="0"/>
          </a:p>
        </p:txBody>
      </p:sp>
      <p:sp>
        <p:nvSpPr>
          <p:cNvPr id="74" name="Rectangle 73">
            <a:extLst>
              <a:ext uri="{FF2B5EF4-FFF2-40B4-BE49-F238E27FC236}">
                <a16:creationId xmlns:a16="http://schemas.microsoft.com/office/drawing/2014/main" id="{DDA4A32D-2837-4093-B9F8-C0A5162C2BCB}"/>
              </a:ext>
            </a:extLst>
          </p:cNvPr>
          <p:cNvSpPr/>
          <p:nvPr/>
        </p:nvSpPr>
        <p:spPr bwMode="auto">
          <a:xfrm>
            <a:off x="2257804" y="3187667"/>
            <a:ext cx="8141387" cy="321313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97">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a:extLst>
              <a:ext uri="{FF2B5EF4-FFF2-40B4-BE49-F238E27FC236}">
                <a16:creationId xmlns:a16="http://schemas.microsoft.com/office/drawing/2014/main" id="{129CD0DD-F87A-46CE-AB95-89245FE745E5}"/>
              </a:ext>
            </a:extLst>
          </p:cNvPr>
          <p:cNvSpPr/>
          <p:nvPr/>
        </p:nvSpPr>
        <p:spPr bwMode="auto">
          <a:xfrm>
            <a:off x="2554643" y="5372834"/>
            <a:ext cx="7590493" cy="80666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97">
              <a:lnSpc>
                <a:spcPct val="90000"/>
              </a:lnSpc>
            </a:pPr>
            <a:r>
              <a:rPr lang="en-US" sz="2353" b="1" dirty="0">
                <a:gradFill>
                  <a:gsLst>
                    <a:gs pos="0">
                      <a:srgbClr val="FFFFFF"/>
                    </a:gs>
                    <a:gs pos="100000">
                      <a:srgbClr val="FFFFFF"/>
                    </a:gs>
                  </a:gsLst>
                  <a:lin ang="5400000" scaled="0"/>
                </a:gradFill>
                <a:ea typeface="Segoe UI" pitchFamily="34" charset="0"/>
                <a:cs typeface="Segoe UI" pitchFamily="34" charset="0"/>
              </a:rPr>
              <a:t>Infrastructure</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1961" dirty="0">
                <a:gradFill>
                  <a:gsLst>
                    <a:gs pos="0">
                      <a:srgbClr val="FFFFFF"/>
                    </a:gs>
                    <a:gs pos="100000">
                      <a:srgbClr val="FFFFFF"/>
                    </a:gs>
                  </a:gsLst>
                  <a:lin ang="5400000" scaled="0"/>
                </a:gradFill>
                <a:ea typeface="Segoe UI" pitchFamily="34" charset="0"/>
                <a:cs typeface="Segoe UI" pitchFamily="34" charset="0"/>
              </a:rPr>
              <a:t>Host server (physical or virtual)</a:t>
            </a: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a:extLst>
              <a:ext uri="{FF2B5EF4-FFF2-40B4-BE49-F238E27FC236}">
                <a16:creationId xmlns:a16="http://schemas.microsoft.com/office/drawing/2014/main" id="{246CBA0E-68A9-4C3A-918A-FF95D2D16C2A}"/>
              </a:ext>
            </a:extLst>
          </p:cNvPr>
          <p:cNvSpPr/>
          <p:nvPr/>
        </p:nvSpPr>
        <p:spPr bwMode="auto">
          <a:xfrm>
            <a:off x="2554983" y="4428967"/>
            <a:ext cx="7590493" cy="85423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97">
              <a:lnSpc>
                <a:spcPct val="90000"/>
              </a:lnSpc>
            </a:pPr>
            <a:r>
              <a:rPr lang="en-US" sz="2353" b="1" dirty="0">
                <a:gradFill>
                  <a:gsLst>
                    <a:gs pos="0">
                      <a:srgbClr val="FFFFFF"/>
                    </a:gs>
                    <a:gs pos="100000">
                      <a:srgbClr val="FFFFFF"/>
                    </a:gs>
                  </a:gsLst>
                  <a:lin ang="5400000" scaled="0"/>
                </a:gradFill>
                <a:ea typeface="Segoe UI" pitchFamily="34" charset="0"/>
                <a:cs typeface="Segoe UI" pitchFamily="34" charset="0"/>
              </a:rPr>
              <a:t>Linux-based Host Operating System</a:t>
            </a:r>
          </a:p>
          <a:p>
            <a:pPr algn="ctr" defTabSz="913997">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with container support (e.g. Debian)</a:t>
            </a: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00CF7911-2F8F-459C-B16A-7DCFA4952C99}"/>
              </a:ext>
            </a:extLst>
          </p:cNvPr>
          <p:cNvSpPr/>
          <p:nvPr/>
        </p:nvSpPr>
        <p:spPr bwMode="auto">
          <a:xfrm>
            <a:off x="2616553" y="3570068"/>
            <a:ext cx="2456823" cy="811128"/>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97">
              <a:lnSpc>
                <a:spcPct val="90000"/>
              </a:lnSpc>
            </a:pPr>
            <a:r>
              <a:rPr lang="en-US" sz="2133" b="1" dirty="0">
                <a:gradFill>
                  <a:gsLst>
                    <a:gs pos="0">
                      <a:srgbClr val="FFFFFF"/>
                    </a:gs>
                    <a:gs pos="100000">
                      <a:srgbClr val="FFFFFF"/>
                    </a:gs>
                  </a:gsLst>
                  <a:lin ang="5400000" scaled="0"/>
                </a:gradFill>
                <a:cs typeface="Segoe UI" pitchFamily="34" charset="0"/>
              </a:rPr>
              <a:t>App 1</a:t>
            </a:r>
            <a:br>
              <a:rPr lang="en-US" sz="2133" dirty="0">
                <a:gradFill>
                  <a:gsLst>
                    <a:gs pos="0">
                      <a:srgbClr val="FFFFFF"/>
                    </a:gs>
                    <a:gs pos="100000">
                      <a:srgbClr val="FFFFFF"/>
                    </a:gs>
                  </a:gsLst>
                  <a:lin ang="5400000" scaled="0"/>
                </a:gradFill>
                <a:cs typeface="Segoe UI" pitchFamily="34" charset="0"/>
              </a:rPr>
            </a:br>
            <a:r>
              <a:rPr lang="en-US" sz="2133" dirty="0">
                <a:gradFill>
                  <a:gsLst>
                    <a:gs pos="0">
                      <a:srgbClr val="FFFFFF"/>
                    </a:gs>
                    <a:gs pos="100000">
                      <a:srgbClr val="FFFFFF"/>
                    </a:gs>
                  </a:gsLst>
                  <a:lin ang="5400000" scaled="0"/>
                </a:gradFill>
                <a:cs typeface="Segoe UI" pitchFamily="34" charset="0"/>
              </a:rPr>
              <a:t>Binaries/Libraries</a:t>
            </a:r>
          </a:p>
        </p:txBody>
      </p:sp>
      <p:grpSp>
        <p:nvGrpSpPr>
          <p:cNvPr id="78" name="Group 77">
            <a:extLst>
              <a:ext uri="{FF2B5EF4-FFF2-40B4-BE49-F238E27FC236}">
                <a16:creationId xmlns:a16="http://schemas.microsoft.com/office/drawing/2014/main" id="{87524B4E-7BB4-4CF2-90DC-09380E4501CB}"/>
              </a:ext>
            </a:extLst>
          </p:cNvPr>
          <p:cNvGrpSpPr/>
          <p:nvPr/>
        </p:nvGrpSpPr>
        <p:grpSpPr>
          <a:xfrm>
            <a:off x="2588615" y="2568928"/>
            <a:ext cx="2489201" cy="1812269"/>
            <a:chOff x="2440972" y="2879802"/>
            <a:chExt cx="2539475" cy="1848871"/>
          </a:xfrm>
        </p:grpSpPr>
        <p:sp>
          <p:nvSpPr>
            <p:cNvPr id="79" name="Rectangle 78">
              <a:extLst>
                <a:ext uri="{FF2B5EF4-FFF2-40B4-BE49-F238E27FC236}">
                  <a16:creationId xmlns:a16="http://schemas.microsoft.com/office/drawing/2014/main" id="{8A57CE9F-3F01-4C84-B228-6C85A0DD1FB6}"/>
                </a:ext>
              </a:extLst>
            </p:cNvPr>
            <p:cNvSpPr/>
            <p:nvPr/>
          </p:nvSpPr>
          <p:spPr bwMode="auto">
            <a:xfrm>
              <a:off x="2440972" y="3859993"/>
              <a:ext cx="2539475" cy="868680"/>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97">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0" name="Straight Connector 79">
              <a:extLst>
                <a:ext uri="{FF2B5EF4-FFF2-40B4-BE49-F238E27FC236}">
                  <a16:creationId xmlns:a16="http://schemas.microsoft.com/office/drawing/2014/main" id="{6B546A74-5612-4B44-B641-E037DB14F4F5}"/>
                </a:ext>
              </a:extLst>
            </p:cNvPr>
            <p:cNvCxnSpPr>
              <a:cxnSpLocks/>
            </p:cNvCxnSpPr>
            <p:nvPr/>
          </p:nvCxnSpPr>
          <p:spPr>
            <a:xfrm>
              <a:off x="3703901" y="3402797"/>
              <a:ext cx="0" cy="457195"/>
            </a:xfrm>
            <a:prstGeom prst="line">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sp>
          <p:nvSpPr>
            <p:cNvPr id="81" name="TextBox 80">
              <a:extLst>
                <a:ext uri="{FF2B5EF4-FFF2-40B4-BE49-F238E27FC236}">
                  <a16:creationId xmlns:a16="http://schemas.microsoft.com/office/drawing/2014/main" id="{04493DE5-0663-4C2A-A560-4831301E0693}"/>
                </a:ext>
              </a:extLst>
            </p:cNvPr>
            <p:cNvSpPr txBox="1"/>
            <p:nvPr/>
          </p:nvSpPr>
          <p:spPr>
            <a:xfrm>
              <a:off x="2714528" y="2879802"/>
              <a:ext cx="1842744" cy="627906"/>
            </a:xfrm>
            <a:prstGeom prst="rect">
              <a:avLst/>
            </a:prstGeom>
            <a:noFill/>
          </p:spPr>
          <p:txBody>
            <a:bodyPr wrap="none" lIns="179260" tIns="143408" rIns="179260" bIns="143408" rtlCol="0">
              <a:spAutoFit/>
            </a:bodyPr>
            <a:lstStyle/>
            <a:p>
              <a:pPr>
                <a:lnSpc>
                  <a:spcPct val="90000"/>
                </a:lnSpc>
                <a:spcAft>
                  <a:spcPts val="588"/>
                </a:spcAft>
              </a:pPr>
              <a:r>
                <a:rPr lang="en-US" sz="2353" dirty="0">
                  <a:gradFill>
                    <a:gsLst>
                      <a:gs pos="2917">
                        <a:schemeClr val="tx1"/>
                      </a:gs>
                      <a:gs pos="30000">
                        <a:schemeClr val="tx1"/>
                      </a:gs>
                    </a:gsLst>
                    <a:lin ang="5400000" scaled="0"/>
                  </a:gradFill>
                </a:rPr>
                <a:t>Container A</a:t>
              </a:r>
            </a:p>
          </p:txBody>
        </p:sp>
      </p:grpSp>
      <p:grpSp>
        <p:nvGrpSpPr>
          <p:cNvPr id="82" name="Group 81">
            <a:extLst>
              <a:ext uri="{FF2B5EF4-FFF2-40B4-BE49-F238E27FC236}">
                <a16:creationId xmlns:a16="http://schemas.microsoft.com/office/drawing/2014/main" id="{DE75E230-0494-4B7B-9949-5370A47F962E}"/>
              </a:ext>
            </a:extLst>
          </p:cNvPr>
          <p:cNvGrpSpPr/>
          <p:nvPr/>
        </p:nvGrpSpPr>
        <p:grpSpPr>
          <a:xfrm>
            <a:off x="5101313" y="2562061"/>
            <a:ext cx="2489201" cy="1819139"/>
            <a:chOff x="5004419" y="2872794"/>
            <a:chExt cx="2539475" cy="1855879"/>
          </a:xfrm>
        </p:grpSpPr>
        <p:sp>
          <p:nvSpPr>
            <p:cNvPr id="83" name="Rectangle 82">
              <a:extLst>
                <a:ext uri="{FF2B5EF4-FFF2-40B4-BE49-F238E27FC236}">
                  <a16:creationId xmlns:a16="http://schemas.microsoft.com/office/drawing/2014/main" id="{8E1A07AE-7F02-45B9-8E29-7AADAF2F1FA5}"/>
                </a:ext>
              </a:extLst>
            </p:cNvPr>
            <p:cNvSpPr/>
            <p:nvPr/>
          </p:nvSpPr>
          <p:spPr bwMode="auto">
            <a:xfrm>
              <a:off x="5046540" y="3901161"/>
              <a:ext cx="2468853" cy="827508"/>
            </a:xfrm>
            <a:prstGeom prst="rect">
              <a:avLst/>
            </a:prstGeom>
            <a:solidFill>
              <a:schemeClr val="accent4"/>
            </a:solidFill>
            <a:ln>
              <a:solidFill>
                <a:schemeClr val="accent2"/>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97">
                <a:lnSpc>
                  <a:spcPct val="90000"/>
                </a:lnSpc>
              </a:pPr>
              <a:r>
                <a:rPr lang="en-US" sz="2133" b="1" dirty="0">
                  <a:gradFill>
                    <a:gsLst>
                      <a:gs pos="0">
                        <a:srgbClr val="FFFFFF"/>
                      </a:gs>
                      <a:gs pos="100000">
                        <a:srgbClr val="FFFFFF"/>
                      </a:gs>
                    </a:gsLst>
                    <a:lin ang="5400000" scaled="0"/>
                  </a:gradFill>
                  <a:ea typeface="Segoe UI" pitchFamily="34" charset="0"/>
                  <a:cs typeface="Segoe UI" pitchFamily="34" charset="0"/>
                </a:rPr>
                <a:t>App 2</a:t>
              </a:r>
              <a:br>
                <a:rPr lang="en-US" sz="2133" dirty="0">
                  <a:gradFill>
                    <a:gsLst>
                      <a:gs pos="0">
                        <a:srgbClr val="FFFFFF"/>
                      </a:gs>
                      <a:gs pos="100000">
                        <a:srgbClr val="FFFFFF"/>
                      </a:gs>
                    </a:gsLst>
                    <a:lin ang="5400000" scaled="0"/>
                  </a:gradFill>
                  <a:ea typeface="Segoe UI" pitchFamily="34" charset="0"/>
                  <a:cs typeface="Segoe UI" pitchFamily="34" charset="0"/>
                </a:rPr>
              </a:br>
              <a:r>
                <a:rPr lang="en-US" sz="2133" dirty="0">
                  <a:gradFill>
                    <a:gsLst>
                      <a:gs pos="0">
                        <a:srgbClr val="FFFFFF"/>
                      </a:gs>
                      <a:gs pos="100000">
                        <a:srgbClr val="FFFFFF"/>
                      </a:gs>
                    </a:gsLst>
                    <a:lin ang="5400000" scaled="0"/>
                  </a:gradFill>
                  <a:ea typeface="Segoe UI" pitchFamily="34" charset="0"/>
                  <a:cs typeface="Segoe UI" pitchFamily="34" charset="0"/>
                </a:rPr>
                <a:t>Binaries/Libraries</a:t>
              </a:r>
            </a:p>
          </p:txBody>
        </p:sp>
        <p:sp>
          <p:nvSpPr>
            <p:cNvPr id="84" name="Rectangle 83">
              <a:extLst>
                <a:ext uri="{FF2B5EF4-FFF2-40B4-BE49-F238E27FC236}">
                  <a16:creationId xmlns:a16="http://schemas.microsoft.com/office/drawing/2014/main" id="{F0158C9A-D51C-43C5-B7DD-74D908EC7B38}"/>
                </a:ext>
              </a:extLst>
            </p:cNvPr>
            <p:cNvSpPr/>
            <p:nvPr/>
          </p:nvSpPr>
          <p:spPr bwMode="auto">
            <a:xfrm>
              <a:off x="5004419" y="3859993"/>
              <a:ext cx="2539475" cy="868680"/>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97">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a:extLst>
                <a:ext uri="{FF2B5EF4-FFF2-40B4-BE49-F238E27FC236}">
                  <a16:creationId xmlns:a16="http://schemas.microsoft.com/office/drawing/2014/main" id="{CD1647D9-106E-46A6-B3CC-D5D6B34A330B}"/>
                </a:ext>
              </a:extLst>
            </p:cNvPr>
            <p:cNvCxnSpPr>
              <a:cxnSpLocks/>
            </p:cNvCxnSpPr>
            <p:nvPr/>
          </p:nvCxnSpPr>
          <p:spPr>
            <a:xfrm>
              <a:off x="6267348" y="3399085"/>
              <a:ext cx="0" cy="457195"/>
            </a:xfrm>
            <a:prstGeom prst="line">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sp>
          <p:nvSpPr>
            <p:cNvPr id="86" name="TextBox 85">
              <a:extLst>
                <a:ext uri="{FF2B5EF4-FFF2-40B4-BE49-F238E27FC236}">
                  <a16:creationId xmlns:a16="http://schemas.microsoft.com/office/drawing/2014/main" id="{1B33A007-2D6D-43ED-81AD-B3448C3EE11C}"/>
                </a:ext>
              </a:extLst>
            </p:cNvPr>
            <p:cNvSpPr txBox="1"/>
            <p:nvPr/>
          </p:nvSpPr>
          <p:spPr>
            <a:xfrm>
              <a:off x="5522620" y="2872794"/>
              <a:ext cx="1831297" cy="627905"/>
            </a:xfrm>
            <a:prstGeom prst="rect">
              <a:avLst/>
            </a:prstGeom>
            <a:noFill/>
          </p:spPr>
          <p:txBody>
            <a:bodyPr wrap="none" lIns="179260" tIns="143408" rIns="179260" bIns="143408" rtlCol="0">
              <a:spAutoFit/>
            </a:bodyPr>
            <a:lstStyle/>
            <a:p>
              <a:pPr>
                <a:lnSpc>
                  <a:spcPct val="90000"/>
                </a:lnSpc>
                <a:spcAft>
                  <a:spcPts val="588"/>
                </a:spcAft>
              </a:pPr>
              <a:r>
                <a:rPr lang="en-US" sz="2353" dirty="0">
                  <a:gradFill>
                    <a:gsLst>
                      <a:gs pos="2917">
                        <a:schemeClr val="tx1"/>
                      </a:gs>
                      <a:gs pos="30000">
                        <a:schemeClr val="tx1"/>
                      </a:gs>
                    </a:gsLst>
                    <a:lin ang="5400000" scaled="0"/>
                  </a:gradFill>
                </a:rPr>
                <a:t>Container B</a:t>
              </a:r>
            </a:p>
          </p:txBody>
        </p:sp>
      </p:grpSp>
      <p:grpSp>
        <p:nvGrpSpPr>
          <p:cNvPr id="87" name="Group 86">
            <a:extLst>
              <a:ext uri="{FF2B5EF4-FFF2-40B4-BE49-F238E27FC236}">
                <a16:creationId xmlns:a16="http://schemas.microsoft.com/office/drawing/2014/main" id="{1E09F636-AD83-474B-9490-67A60FE9049A}"/>
              </a:ext>
            </a:extLst>
          </p:cNvPr>
          <p:cNvGrpSpPr/>
          <p:nvPr/>
        </p:nvGrpSpPr>
        <p:grpSpPr>
          <a:xfrm>
            <a:off x="7609372" y="2572234"/>
            <a:ext cx="2489201" cy="1808964"/>
            <a:chOff x="7563135" y="2883173"/>
            <a:chExt cx="2539475" cy="1845500"/>
          </a:xfrm>
        </p:grpSpPr>
        <p:sp>
          <p:nvSpPr>
            <p:cNvPr id="88" name="Rectangle 87">
              <a:extLst>
                <a:ext uri="{FF2B5EF4-FFF2-40B4-BE49-F238E27FC236}">
                  <a16:creationId xmlns:a16="http://schemas.microsoft.com/office/drawing/2014/main" id="{D2999A6D-7B83-43E1-936E-540458807AF3}"/>
                </a:ext>
              </a:extLst>
            </p:cNvPr>
            <p:cNvSpPr/>
            <p:nvPr/>
          </p:nvSpPr>
          <p:spPr bwMode="auto">
            <a:xfrm>
              <a:off x="7586015" y="3901161"/>
              <a:ext cx="2493103" cy="827508"/>
            </a:xfrm>
            <a:prstGeom prst="rect">
              <a:avLst/>
            </a:prstGeom>
            <a:solidFill>
              <a:schemeClr val="accent4"/>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97">
                <a:lnSpc>
                  <a:spcPct val="90000"/>
                </a:lnSpc>
              </a:pPr>
              <a:r>
                <a:rPr lang="en-US" sz="2133" b="1" dirty="0">
                  <a:gradFill>
                    <a:gsLst>
                      <a:gs pos="0">
                        <a:srgbClr val="FFFFFF"/>
                      </a:gs>
                      <a:gs pos="100000">
                        <a:srgbClr val="FFFFFF"/>
                      </a:gs>
                    </a:gsLst>
                    <a:lin ang="5400000" scaled="0"/>
                  </a:gradFill>
                  <a:cs typeface="Segoe UI" pitchFamily="34" charset="0"/>
                </a:rPr>
                <a:t>App 3</a:t>
              </a:r>
              <a:br>
                <a:rPr lang="en-US" sz="2133" dirty="0">
                  <a:gradFill>
                    <a:gsLst>
                      <a:gs pos="0">
                        <a:srgbClr val="FFFFFF"/>
                      </a:gs>
                      <a:gs pos="100000">
                        <a:srgbClr val="FFFFFF"/>
                      </a:gs>
                    </a:gsLst>
                    <a:lin ang="5400000" scaled="0"/>
                  </a:gradFill>
                  <a:cs typeface="Segoe UI" pitchFamily="34" charset="0"/>
                </a:rPr>
              </a:br>
              <a:r>
                <a:rPr lang="en-US" sz="2133" dirty="0">
                  <a:gradFill>
                    <a:gsLst>
                      <a:gs pos="0">
                        <a:srgbClr val="FFFFFF"/>
                      </a:gs>
                      <a:gs pos="100000">
                        <a:srgbClr val="FFFFFF"/>
                      </a:gs>
                    </a:gsLst>
                    <a:lin ang="5400000" scaled="0"/>
                  </a:gradFill>
                  <a:cs typeface="Segoe UI" pitchFamily="34" charset="0"/>
                </a:rPr>
                <a:t>Binaries/Libraries</a:t>
              </a:r>
            </a:p>
          </p:txBody>
        </p:sp>
        <p:sp>
          <p:nvSpPr>
            <p:cNvPr id="89" name="Rectangle 88">
              <a:extLst>
                <a:ext uri="{FF2B5EF4-FFF2-40B4-BE49-F238E27FC236}">
                  <a16:creationId xmlns:a16="http://schemas.microsoft.com/office/drawing/2014/main" id="{5B001369-0BBF-4C3F-8DFC-8750FAC6C12E}"/>
                </a:ext>
              </a:extLst>
            </p:cNvPr>
            <p:cNvSpPr/>
            <p:nvPr/>
          </p:nvSpPr>
          <p:spPr bwMode="auto">
            <a:xfrm>
              <a:off x="7563135" y="3859993"/>
              <a:ext cx="2539475" cy="868680"/>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97">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2FDB1991-C279-40E0-A35F-00CC343E6B5B}"/>
                </a:ext>
              </a:extLst>
            </p:cNvPr>
            <p:cNvCxnSpPr>
              <a:cxnSpLocks/>
            </p:cNvCxnSpPr>
            <p:nvPr/>
          </p:nvCxnSpPr>
          <p:spPr>
            <a:xfrm>
              <a:off x="8826064" y="3407106"/>
              <a:ext cx="0" cy="457195"/>
            </a:xfrm>
            <a:prstGeom prst="line">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sp>
          <p:nvSpPr>
            <p:cNvPr id="91" name="TextBox 90">
              <a:extLst>
                <a:ext uri="{FF2B5EF4-FFF2-40B4-BE49-F238E27FC236}">
                  <a16:creationId xmlns:a16="http://schemas.microsoft.com/office/drawing/2014/main" id="{64314D89-3123-4501-A131-AB0477B90189}"/>
                </a:ext>
              </a:extLst>
            </p:cNvPr>
            <p:cNvSpPr txBox="1"/>
            <p:nvPr/>
          </p:nvSpPr>
          <p:spPr>
            <a:xfrm>
              <a:off x="7847911" y="2883173"/>
              <a:ext cx="1828025" cy="627906"/>
            </a:xfrm>
            <a:prstGeom prst="rect">
              <a:avLst/>
            </a:prstGeom>
            <a:noFill/>
          </p:spPr>
          <p:txBody>
            <a:bodyPr wrap="none" lIns="179260" tIns="143408" rIns="179260" bIns="143408" rtlCol="0">
              <a:spAutoFit/>
            </a:bodyPr>
            <a:lstStyle/>
            <a:p>
              <a:pPr>
                <a:lnSpc>
                  <a:spcPct val="90000"/>
                </a:lnSpc>
                <a:spcAft>
                  <a:spcPts val="588"/>
                </a:spcAft>
              </a:pPr>
              <a:r>
                <a:rPr lang="en-US" sz="2353" dirty="0">
                  <a:gradFill>
                    <a:gsLst>
                      <a:gs pos="2917">
                        <a:schemeClr val="tx1"/>
                      </a:gs>
                      <a:gs pos="30000">
                        <a:schemeClr val="tx1"/>
                      </a:gs>
                    </a:gsLst>
                    <a:lin ang="5400000" scaled="0"/>
                  </a:gradFill>
                </a:rPr>
                <a:t>Container C</a:t>
              </a:r>
            </a:p>
          </p:txBody>
        </p:sp>
      </p:grpSp>
      <p:sp>
        <p:nvSpPr>
          <p:cNvPr id="92" name="Callout: Bent Line with Accent Bar 91">
            <a:extLst>
              <a:ext uri="{FF2B5EF4-FFF2-40B4-BE49-F238E27FC236}">
                <a16:creationId xmlns:a16="http://schemas.microsoft.com/office/drawing/2014/main" id="{ADBFC0E2-B34F-4EAB-B1F7-41B8AE7104CF}"/>
              </a:ext>
            </a:extLst>
          </p:cNvPr>
          <p:cNvSpPr/>
          <p:nvPr/>
        </p:nvSpPr>
        <p:spPr bwMode="auto">
          <a:xfrm>
            <a:off x="6436727" y="1479195"/>
            <a:ext cx="3405893" cy="896288"/>
          </a:xfrm>
          <a:prstGeom prst="accentCallout2">
            <a:avLst>
              <a:gd name="adj1" fmla="val 18750"/>
              <a:gd name="adj2" fmla="val -245"/>
              <a:gd name="adj3" fmla="val 18870"/>
              <a:gd name="adj4" fmla="val -8007"/>
              <a:gd name="adj5" fmla="val 247239"/>
              <a:gd name="adj6" fmla="val -34536"/>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defTabSz="913997">
              <a:lnSpc>
                <a:spcPct val="90000"/>
              </a:lnSpc>
            </a:pPr>
            <a:r>
              <a:rPr lang="en-US" sz="1961" dirty="0">
                <a:gradFill>
                  <a:gsLst>
                    <a:gs pos="1250">
                      <a:schemeClr val="tx1"/>
                    </a:gs>
                    <a:gs pos="100000">
                      <a:schemeClr val="tx1"/>
                    </a:gs>
                  </a:gsLst>
                  <a:lin ang="5400000" scaled="0"/>
                </a:gradFill>
              </a:rPr>
              <a:t>Binaries depend on specific OS/kernel</a:t>
            </a:r>
          </a:p>
        </p:txBody>
      </p:sp>
      <p:sp>
        <p:nvSpPr>
          <p:cNvPr id="93" name="Callout: Bent Line with Accent Bar 92">
            <a:extLst>
              <a:ext uri="{FF2B5EF4-FFF2-40B4-BE49-F238E27FC236}">
                <a16:creationId xmlns:a16="http://schemas.microsoft.com/office/drawing/2014/main" id="{DD5EC21F-52BE-49F6-B0F7-6703112E6465}"/>
              </a:ext>
            </a:extLst>
          </p:cNvPr>
          <p:cNvSpPr/>
          <p:nvPr/>
        </p:nvSpPr>
        <p:spPr bwMode="auto">
          <a:xfrm>
            <a:off x="10399190" y="1893290"/>
            <a:ext cx="1913669" cy="1108801"/>
          </a:xfrm>
          <a:prstGeom prst="accentCallout2">
            <a:avLst>
              <a:gd name="adj1" fmla="val 67251"/>
              <a:gd name="adj2" fmla="val -2417"/>
              <a:gd name="adj3" fmla="val 67257"/>
              <a:gd name="adj4" fmla="val -15075"/>
              <a:gd name="adj5" fmla="val 166010"/>
              <a:gd name="adj6" fmla="val -45376"/>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defTabSz="913997">
              <a:lnSpc>
                <a:spcPct val="90000"/>
              </a:lnSpc>
            </a:pPr>
            <a:r>
              <a:rPr lang="en-US" sz="1961" dirty="0">
                <a:gradFill>
                  <a:gsLst>
                    <a:gs pos="1250">
                      <a:schemeClr val="tx1"/>
                    </a:gs>
                    <a:gs pos="100000">
                      <a:schemeClr val="tx1"/>
                    </a:gs>
                  </a:gsLst>
                  <a:lin ang="5400000" scaled="0"/>
                </a:gradFill>
              </a:rPr>
              <a:t>No guest OS needed</a:t>
            </a:r>
          </a:p>
        </p:txBody>
      </p:sp>
      <p:sp>
        <p:nvSpPr>
          <p:cNvPr id="94" name="Callout: Bent Line with Accent Bar 93">
            <a:extLst>
              <a:ext uri="{FF2B5EF4-FFF2-40B4-BE49-F238E27FC236}">
                <a16:creationId xmlns:a16="http://schemas.microsoft.com/office/drawing/2014/main" id="{4E9C0C33-11AA-4F8E-B15B-4832E7462416}"/>
              </a:ext>
            </a:extLst>
          </p:cNvPr>
          <p:cNvSpPr/>
          <p:nvPr/>
        </p:nvSpPr>
        <p:spPr bwMode="auto">
          <a:xfrm>
            <a:off x="460918" y="2649896"/>
            <a:ext cx="3137240" cy="896288"/>
          </a:xfrm>
          <a:prstGeom prst="accentCallout2">
            <a:avLst>
              <a:gd name="adj1" fmla="val 70330"/>
              <a:gd name="adj2" fmla="val 62307"/>
              <a:gd name="adj3" fmla="val 70449"/>
              <a:gd name="adj4" fmla="val 73191"/>
              <a:gd name="adj5" fmla="val 125000"/>
              <a:gd name="adj6" fmla="val 8444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defTabSz="913997">
              <a:lnSpc>
                <a:spcPct val="90000"/>
              </a:lnSpc>
            </a:pPr>
            <a:r>
              <a:rPr lang="en-US" sz="1961" dirty="0">
                <a:gradFill>
                  <a:gsLst>
                    <a:gs pos="1250">
                      <a:schemeClr val="tx1"/>
                    </a:gs>
                    <a:gs pos="100000">
                      <a:schemeClr val="tx1"/>
                    </a:gs>
                  </a:gsLst>
                  <a:lin ang="5400000" scaled="0"/>
                </a:gradFill>
              </a:rPr>
              <a:t>Containers are </a:t>
            </a:r>
            <a:br>
              <a:rPr lang="en-US" sz="1961" dirty="0">
                <a:gradFill>
                  <a:gsLst>
                    <a:gs pos="1250">
                      <a:schemeClr val="tx1"/>
                    </a:gs>
                    <a:gs pos="100000">
                      <a:schemeClr val="tx1"/>
                    </a:gs>
                  </a:gsLst>
                  <a:lin ang="5400000" scaled="0"/>
                </a:gradFill>
              </a:rPr>
            </a:br>
            <a:r>
              <a:rPr lang="en-US" sz="1961" dirty="0">
                <a:gradFill>
                  <a:gsLst>
                    <a:gs pos="1250">
                      <a:schemeClr val="tx1"/>
                    </a:gs>
                    <a:gs pos="100000">
                      <a:schemeClr val="tx1"/>
                    </a:gs>
                  </a:gsLst>
                  <a:lin ang="5400000" scaled="0"/>
                </a:gradFill>
              </a:rPr>
              <a:t>started from </a:t>
            </a:r>
            <a:br>
              <a:rPr lang="en-US" sz="1961" dirty="0">
                <a:gradFill>
                  <a:gsLst>
                    <a:gs pos="1250">
                      <a:schemeClr val="tx1"/>
                    </a:gs>
                    <a:gs pos="100000">
                      <a:schemeClr val="tx1"/>
                    </a:gs>
                  </a:gsLst>
                  <a:lin ang="5400000" scaled="0"/>
                </a:gradFill>
              </a:rPr>
            </a:br>
            <a:r>
              <a:rPr lang="en-US" sz="1961" dirty="0">
                <a:gradFill>
                  <a:gsLst>
                    <a:gs pos="1250">
                      <a:schemeClr val="tx1"/>
                    </a:gs>
                    <a:gs pos="100000">
                      <a:schemeClr val="tx1"/>
                    </a:gs>
                  </a:gsLst>
                  <a:lin ang="5400000" scaled="0"/>
                </a:gradFill>
              </a:rPr>
              <a:t>images </a:t>
            </a:r>
          </a:p>
        </p:txBody>
      </p:sp>
      <p:sp>
        <p:nvSpPr>
          <p:cNvPr id="95" name="Callout: Bent Line with Accent Bar 94">
            <a:extLst>
              <a:ext uri="{FF2B5EF4-FFF2-40B4-BE49-F238E27FC236}">
                <a16:creationId xmlns:a16="http://schemas.microsoft.com/office/drawing/2014/main" id="{356BAB3C-64DD-4116-8E4E-4AFCC7950500}"/>
              </a:ext>
            </a:extLst>
          </p:cNvPr>
          <p:cNvSpPr/>
          <p:nvPr/>
        </p:nvSpPr>
        <p:spPr bwMode="auto">
          <a:xfrm>
            <a:off x="621819" y="1364924"/>
            <a:ext cx="3137240" cy="896288"/>
          </a:xfrm>
          <a:prstGeom prst="accentCallout2">
            <a:avLst>
              <a:gd name="adj1" fmla="val 70330"/>
              <a:gd name="adj2" fmla="val 62307"/>
              <a:gd name="adj3" fmla="val 70449"/>
              <a:gd name="adj4" fmla="val 73191"/>
              <a:gd name="adj5" fmla="val 145613"/>
              <a:gd name="adj6" fmla="val 87946"/>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defTabSz="913997">
              <a:lnSpc>
                <a:spcPct val="90000"/>
              </a:lnSpc>
            </a:pPr>
            <a:r>
              <a:rPr lang="en-US" sz="1961" dirty="0">
                <a:gradFill>
                  <a:gsLst>
                    <a:gs pos="1250">
                      <a:schemeClr val="tx1"/>
                    </a:gs>
                    <a:gs pos="100000">
                      <a:schemeClr val="tx1"/>
                    </a:gs>
                  </a:gsLst>
                  <a:lin ang="5400000" scaled="0"/>
                </a:gradFill>
              </a:rPr>
              <a:t>Isolation from </a:t>
            </a:r>
          </a:p>
          <a:p>
            <a:pPr defTabSz="913997">
              <a:lnSpc>
                <a:spcPct val="90000"/>
              </a:lnSpc>
            </a:pPr>
            <a:r>
              <a:rPr lang="en-US" sz="1961" dirty="0">
                <a:gradFill>
                  <a:gsLst>
                    <a:gs pos="1250">
                      <a:schemeClr val="tx1"/>
                    </a:gs>
                    <a:gs pos="100000">
                      <a:schemeClr val="tx1"/>
                    </a:gs>
                  </a:gsLst>
                  <a:lin ang="5400000" scaled="0"/>
                </a:gradFill>
              </a:rPr>
              <a:t>kernel-level </a:t>
            </a:r>
          </a:p>
          <a:p>
            <a:pPr defTabSz="913997">
              <a:lnSpc>
                <a:spcPct val="90000"/>
              </a:lnSpc>
            </a:pPr>
            <a:r>
              <a:rPr lang="en-US" sz="1961" dirty="0">
                <a:gradFill>
                  <a:gsLst>
                    <a:gs pos="1250">
                      <a:schemeClr val="tx1"/>
                    </a:gs>
                    <a:gs pos="100000">
                      <a:schemeClr val="tx1"/>
                    </a:gs>
                  </a:gsLst>
                  <a:lin ang="5400000" scaled="0"/>
                </a:gradFill>
              </a:rPr>
              <a:t>container </a:t>
            </a:r>
            <a:br>
              <a:rPr lang="en-US" sz="1961" dirty="0">
                <a:gradFill>
                  <a:gsLst>
                    <a:gs pos="1250">
                      <a:schemeClr val="tx1"/>
                    </a:gs>
                    <a:gs pos="100000">
                      <a:schemeClr val="tx1"/>
                    </a:gs>
                  </a:gsLst>
                  <a:lin ang="5400000" scaled="0"/>
                </a:gradFill>
              </a:rPr>
            </a:br>
            <a:r>
              <a:rPr lang="en-US" sz="1961" dirty="0">
                <a:gradFill>
                  <a:gsLst>
                    <a:gs pos="1250">
                      <a:schemeClr val="tx1"/>
                    </a:gs>
                    <a:gs pos="100000">
                      <a:schemeClr val="tx1"/>
                    </a:gs>
                  </a:gsLst>
                  <a:lin ang="5400000" scaled="0"/>
                </a:gradFill>
              </a:rPr>
              <a:t>support</a:t>
            </a:r>
          </a:p>
        </p:txBody>
      </p:sp>
    </p:spTree>
    <p:extLst>
      <p:ext uri="{BB962C8B-B14F-4D97-AF65-F5344CB8AC3E}">
        <p14:creationId xmlns:p14="http://schemas.microsoft.com/office/powerpoint/2010/main" val="219948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Docker Engine Components Flow">
            <a:extLst>
              <a:ext uri="{FF2B5EF4-FFF2-40B4-BE49-F238E27FC236}">
                <a16:creationId xmlns:a16="http://schemas.microsoft.com/office/drawing/2014/main" id="{4BAC0869-1F5D-4EB5-B2D9-742A35B79C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2364" y="1339748"/>
            <a:ext cx="6275667" cy="49108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79E27C-0C0D-429E-90F4-ED7724A9BADB}"/>
              </a:ext>
            </a:extLst>
          </p:cNvPr>
          <p:cNvSpPr>
            <a:spLocks noGrp="1"/>
          </p:cNvSpPr>
          <p:nvPr>
            <p:ph type="title"/>
          </p:nvPr>
        </p:nvSpPr>
        <p:spPr/>
        <p:txBody>
          <a:bodyPr vert="horz" lIns="91440" tIns="45720" rIns="91440" bIns="45720" rtlCol="0" anchor="b">
            <a:normAutofit fontScale="90000"/>
          </a:bodyPr>
          <a:lstStyle/>
          <a:p>
            <a:r>
              <a:rPr lang="en-US" sz="4400" dirty="0">
                <a:solidFill>
                  <a:schemeClr val="tx1"/>
                </a:solidFill>
              </a:rPr>
              <a:t>What is Docker?</a:t>
            </a:r>
          </a:p>
        </p:txBody>
      </p:sp>
    </p:spTree>
    <p:extLst>
      <p:ext uri="{BB962C8B-B14F-4D97-AF65-F5344CB8AC3E}">
        <p14:creationId xmlns:p14="http://schemas.microsoft.com/office/powerpoint/2010/main" val="1419599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be 8"/>
          <p:cNvSpPr/>
          <p:nvPr/>
        </p:nvSpPr>
        <p:spPr>
          <a:xfrm>
            <a:off x="5919640" y="5368357"/>
            <a:ext cx="5164993" cy="651219"/>
          </a:xfrm>
          <a:prstGeom prst="cube">
            <a:avLst>
              <a:gd name="adj" fmla="val 54870"/>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400" dirty="0">
                <a:solidFill>
                  <a:srgbClr val="FFFFFF"/>
                </a:solidFill>
                <a:latin typeface="Segoe UI"/>
              </a:rPr>
              <a:t>Base OS layer</a:t>
            </a:r>
            <a:endParaRPr lang="en-GB" sz="1400" dirty="0">
              <a:solidFill>
                <a:srgbClr val="FFFFFF"/>
              </a:solidFill>
              <a:latin typeface="Segoe UI"/>
            </a:endParaRPr>
          </a:p>
        </p:txBody>
      </p:sp>
      <p:sp>
        <p:nvSpPr>
          <p:cNvPr id="2" name="Title 1"/>
          <p:cNvSpPr>
            <a:spLocks noGrp="1"/>
          </p:cNvSpPr>
          <p:nvPr>
            <p:ph type="title"/>
          </p:nvPr>
        </p:nvSpPr>
        <p:spPr/>
        <p:txBody>
          <a:bodyPr/>
          <a:lstStyle/>
          <a:p>
            <a:r>
              <a:rPr lang="en-US" dirty="0"/>
              <a:t>Container anatomy</a:t>
            </a:r>
            <a:endParaRPr lang="en-GB" dirty="0"/>
          </a:p>
        </p:txBody>
      </p:sp>
      <p:sp>
        <p:nvSpPr>
          <p:cNvPr id="3" name="Content Placeholder 2"/>
          <p:cNvSpPr>
            <a:spLocks noGrp="1"/>
          </p:cNvSpPr>
          <p:nvPr>
            <p:ph idx="4294967295"/>
          </p:nvPr>
        </p:nvSpPr>
        <p:spPr>
          <a:xfrm>
            <a:off x="588264" y="1671241"/>
            <a:ext cx="10058400" cy="4022725"/>
          </a:xfrm>
        </p:spPr>
        <p:txBody>
          <a:bodyPr>
            <a:normAutofit/>
          </a:bodyPr>
          <a:lstStyle/>
          <a:p>
            <a:r>
              <a:rPr lang="en-US" dirty="0"/>
              <a:t>Container Images</a:t>
            </a:r>
          </a:p>
          <a:p>
            <a:r>
              <a:rPr lang="en-US" dirty="0"/>
              <a:t>The Container</a:t>
            </a:r>
          </a:p>
          <a:p>
            <a:r>
              <a:rPr lang="en-US" dirty="0"/>
              <a:t>Container Tooling</a:t>
            </a:r>
            <a:endParaRPr lang="en-GB" dirty="0"/>
          </a:p>
        </p:txBody>
      </p:sp>
      <p:sp>
        <p:nvSpPr>
          <p:cNvPr id="6" name="Cube 5"/>
          <p:cNvSpPr/>
          <p:nvPr/>
        </p:nvSpPr>
        <p:spPr>
          <a:xfrm>
            <a:off x="5919639" y="4821369"/>
            <a:ext cx="4363941" cy="651219"/>
          </a:xfrm>
          <a:prstGeom prst="cube">
            <a:avLst>
              <a:gd name="adj" fmla="val 54870"/>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GB" sz="1400" dirty="0">
                <a:solidFill>
                  <a:prstClr val="black"/>
                </a:solidFill>
                <a:latin typeface="Segoe UI"/>
              </a:rPr>
              <a:t>Frameworks and Tools</a:t>
            </a:r>
          </a:p>
        </p:txBody>
      </p:sp>
      <p:sp>
        <p:nvSpPr>
          <p:cNvPr id="7" name="Cube 6"/>
          <p:cNvSpPr/>
          <p:nvPr/>
        </p:nvSpPr>
        <p:spPr>
          <a:xfrm>
            <a:off x="5919639" y="4279495"/>
            <a:ext cx="3646581" cy="651219"/>
          </a:xfrm>
          <a:prstGeom prst="cube">
            <a:avLst>
              <a:gd name="adj" fmla="val 54870"/>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400" dirty="0">
                <a:solidFill>
                  <a:srgbClr val="FFFFFF"/>
                </a:solidFill>
                <a:latin typeface="Segoe UI"/>
              </a:rPr>
              <a:t>Updates / Patches / Additional tools</a:t>
            </a:r>
            <a:endParaRPr lang="en-GB" sz="1400" dirty="0">
              <a:solidFill>
                <a:srgbClr val="FFFFFF"/>
              </a:solidFill>
              <a:latin typeface="Segoe UI"/>
            </a:endParaRPr>
          </a:p>
        </p:txBody>
      </p:sp>
      <p:sp>
        <p:nvSpPr>
          <p:cNvPr id="8" name="Cube 7"/>
          <p:cNvSpPr/>
          <p:nvPr/>
        </p:nvSpPr>
        <p:spPr>
          <a:xfrm>
            <a:off x="5919639" y="3732505"/>
            <a:ext cx="3144429" cy="651219"/>
          </a:xfrm>
          <a:prstGeom prst="cube">
            <a:avLst>
              <a:gd name="adj" fmla="val 54870"/>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400" dirty="0">
                <a:solidFill>
                  <a:srgbClr val="505050"/>
                </a:solidFill>
                <a:latin typeface="Segoe UI"/>
              </a:rPr>
              <a:t>Your Application</a:t>
            </a:r>
            <a:endParaRPr lang="en-GB" sz="1400" dirty="0">
              <a:solidFill>
                <a:srgbClr val="505050"/>
              </a:solidFill>
              <a:latin typeface="Segoe UI"/>
            </a:endParaRPr>
          </a:p>
        </p:txBody>
      </p:sp>
      <p:sp>
        <p:nvSpPr>
          <p:cNvPr id="11" name="Cube 10"/>
          <p:cNvSpPr/>
          <p:nvPr/>
        </p:nvSpPr>
        <p:spPr>
          <a:xfrm>
            <a:off x="5919639" y="2600448"/>
            <a:ext cx="3144429" cy="651219"/>
          </a:xfrm>
          <a:prstGeom prst="cube">
            <a:avLst>
              <a:gd name="adj" fmla="val 5487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400" dirty="0">
                <a:solidFill>
                  <a:srgbClr val="FFFFFF"/>
                </a:solidFill>
                <a:latin typeface="Segoe UI"/>
              </a:rPr>
              <a:t>Container layer (Thin r/w)</a:t>
            </a:r>
            <a:endParaRPr lang="en-GB" sz="1400" dirty="0">
              <a:solidFill>
                <a:srgbClr val="FFFFFF"/>
              </a:solidFill>
              <a:latin typeface="Segoe UI"/>
            </a:endParaRPr>
          </a:p>
        </p:txBody>
      </p:sp>
      <p:cxnSp>
        <p:nvCxnSpPr>
          <p:cNvPr id="13" name="Straight Arrow Connector 12"/>
          <p:cNvCxnSpPr/>
          <p:nvPr/>
        </p:nvCxnSpPr>
        <p:spPr>
          <a:xfrm>
            <a:off x="6592049" y="3240082"/>
            <a:ext cx="7417" cy="536239"/>
          </a:xfrm>
          <a:prstGeom prst="straightConnector1">
            <a:avLst/>
          </a:prstGeom>
          <a:ln>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6938683" y="3245565"/>
            <a:ext cx="8611" cy="530756"/>
          </a:xfrm>
          <a:prstGeom prst="straightConnector1">
            <a:avLst/>
          </a:prstGeom>
          <a:ln>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50" name="Straight Arrow Connector 49"/>
          <p:cNvCxnSpPr/>
          <p:nvPr/>
        </p:nvCxnSpPr>
        <p:spPr>
          <a:xfrm>
            <a:off x="7286513" y="3235945"/>
            <a:ext cx="7417" cy="536239"/>
          </a:xfrm>
          <a:prstGeom prst="straightConnector1">
            <a:avLst/>
          </a:prstGeom>
          <a:ln>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p:nvPr/>
        </p:nvCxnSpPr>
        <p:spPr>
          <a:xfrm>
            <a:off x="7633147" y="3241427"/>
            <a:ext cx="8611" cy="530756"/>
          </a:xfrm>
          <a:prstGeom prst="straightConnector1">
            <a:avLst/>
          </a:prstGeom>
          <a:ln>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52" name="Straight Arrow Connector 51"/>
          <p:cNvCxnSpPr/>
          <p:nvPr/>
        </p:nvCxnSpPr>
        <p:spPr>
          <a:xfrm>
            <a:off x="7967533" y="3244847"/>
            <a:ext cx="7417" cy="536239"/>
          </a:xfrm>
          <a:prstGeom prst="straightConnector1">
            <a:avLst/>
          </a:prstGeom>
          <a:ln>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53" name="Straight Arrow Connector 52"/>
          <p:cNvCxnSpPr/>
          <p:nvPr/>
        </p:nvCxnSpPr>
        <p:spPr>
          <a:xfrm>
            <a:off x="8314167" y="3250330"/>
            <a:ext cx="8611" cy="530756"/>
          </a:xfrm>
          <a:prstGeom prst="straightConnector1">
            <a:avLst/>
          </a:prstGeom>
          <a:ln>
            <a:headEnd type="triangle" w="lg" len="lg"/>
            <a:tailEnd type="triangle"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531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117A-AC7E-453F-A878-8C0BA641353C}"/>
              </a:ext>
            </a:extLst>
          </p:cNvPr>
          <p:cNvSpPr>
            <a:spLocks noGrp="1"/>
          </p:cNvSpPr>
          <p:nvPr>
            <p:ph type="title"/>
          </p:nvPr>
        </p:nvSpPr>
        <p:spPr/>
        <p:txBody>
          <a:bodyPr vert="horz" lIns="91440" tIns="45720" rIns="91440" bIns="45720" rtlCol="0" anchor="b">
            <a:normAutofit fontScale="90000"/>
          </a:bodyPr>
          <a:lstStyle/>
          <a:p>
            <a:r>
              <a:rPr lang="en-US" sz="4400" dirty="0" err="1">
                <a:solidFill>
                  <a:schemeClr val="tx1"/>
                </a:solidFill>
              </a:rPr>
              <a:t>Dockerfile</a:t>
            </a:r>
            <a:r>
              <a:rPr lang="en-US" sz="4400" dirty="0">
                <a:solidFill>
                  <a:schemeClr val="tx1"/>
                </a:solidFill>
              </a:rPr>
              <a:t> to create images</a:t>
            </a:r>
          </a:p>
        </p:txBody>
      </p:sp>
      <p:sp>
        <p:nvSpPr>
          <p:cNvPr id="4" name="Text Placeholder 3">
            <a:extLst>
              <a:ext uri="{FF2B5EF4-FFF2-40B4-BE49-F238E27FC236}">
                <a16:creationId xmlns:a16="http://schemas.microsoft.com/office/drawing/2014/main" id="{9A58E13C-B31D-44D7-8EC5-84229C91133C}"/>
              </a:ext>
            </a:extLst>
          </p:cNvPr>
          <p:cNvSpPr>
            <a:spLocks noGrp="1"/>
          </p:cNvSpPr>
          <p:nvPr>
            <p:ph type="body" sz="quarter" idx="10"/>
          </p:nvPr>
        </p:nvSpPr>
        <p:spPr/>
        <p:txBody>
          <a:bodyPr/>
          <a:lstStyle/>
          <a:p>
            <a:endParaRPr lang="nl-NL"/>
          </a:p>
        </p:txBody>
      </p:sp>
      <p:pic>
        <p:nvPicPr>
          <p:cNvPr id="5" name="Content Placeholder 4">
            <a:extLst>
              <a:ext uri="{FF2B5EF4-FFF2-40B4-BE49-F238E27FC236}">
                <a16:creationId xmlns:a16="http://schemas.microsoft.com/office/drawing/2014/main" id="{8BD3260E-862F-4CCE-9DB1-028B3214D80E}"/>
              </a:ext>
            </a:extLst>
          </p:cNvPr>
          <p:cNvPicPr>
            <a:picLocks noGrp="1" noChangeAspect="1"/>
          </p:cNvPicPr>
          <p:nvPr>
            <p:ph idx="4294967295"/>
          </p:nvPr>
        </p:nvPicPr>
        <p:blipFill rotWithShape="1">
          <a:blip r:embed="rId3"/>
          <a:srcRect l="-1722" t="-2" r="-2461" b="3"/>
          <a:stretch/>
        </p:blipFill>
        <p:spPr>
          <a:xfrm>
            <a:off x="410308" y="1120165"/>
            <a:ext cx="7572375" cy="5578475"/>
          </a:xfrm>
          <a:prstGeom prst="rect">
            <a:avLst/>
          </a:prstGeom>
        </p:spPr>
      </p:pic>
    </p:spTree>
    <p:extLst>
      <p:ext uri="{BB962C8B-B14F-4D97-AF65-F5344CB8AC3E}">
        <p14:creationId xmlns:p14="http://schemas.microsoft.com/office/powerpoint/2010/main" val="156964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E27C-0C0D-429E-90F4-ED7724A9BADB}"/>
              </a:ext>
            </a:extLst>
          </p:cNvPr>
          <p:cNvSpPr>
            <a:spLocks noGrp="1"/>
          </p:cNvSpPr>
          <p:nvPr>
            <p:ph type="title"/>
          </p:nvPr>
        </p:nvSpPr>
        <p:spPr/>
        <p:txBody>
          <a:bodyPr vert="horz" lIns="91440" tIns="45720" rIns="91440" bIns="45720" rtlCol="0" anchor="b">
            <a:normAutofit/>
          </a:bodyPr>
          <a:lstStyle/>
          <a:p>
            <a:r>
              <a:rPr lang="en-US" sz="3600" dirty="0">
                <a:solidFill>
                  <a:schemeClr val="tx1"/>
                </a:solidFill>
              </a:rPr>
              <a:t>What is Docker Compose?</a:t>
            </a:r>
          </a:p>
        </p:txBody>
      </p:sp>
      <p:sp>
        <p:nvSpPr>
          <p:cNvPr id="4" name="Text Placeholder 3">
            <a:extLst>
              <a:ext uri="{FF2B5EF4-FFF2-40B4-BE49-F238E27FC236}">
                <a16:creationId xmlns:a16="http://schemas.microsoft.com/office/drawing/2014/main" id="{F0890323-5BBD-4A06-8B83-4F29FD6E11A8}"/>
              </a:ext>
            </a:extLst>
          </p:cNvPr>
          <p:cNvSpPr>
            <a:spLocks noGrp="1"/>
          </p:cNvSpPr>
          <p:nvPr>
            <p:ph type="body" idx="1"/>
          </p:nvPr>
        </p:nvSpPr>
        <p:spPr/>
        <p:txBody>
          <a:bodyPr/>
          <a:lstStyle/>
          <a:p>
            <a:pPr defTabSz="914400">
              <a:lnSpc>
                <a:spcPct val="90000"/>
              </a:lnSpc>
              <a:spcAft>
                <a:spcPts val="600"/>
              </a:spcAft>
              <a:buClr>
                <a:schemeClr val="accent1"/>
              </a:buClr>
              <a:buFont typeface="Calibri" panose="020F0502020204030204" pitchFamily="34" charset="0"/>
            </a:pPr>
            <a:r>
              <a:rPr lang="en-US" sz="2400" dirty="0"/>
              <a:t>Used to instance multiple containers</a:t>
            </a:r>
          </a:p>
          <a:p>
            <a:pPr defTabSz="914400">
              <a:lnSpc>
                <a:spcPct val="90000"/>
              </a:lnSpc>
              <a:spcAft>
                <a:spcPts val="600"/>
              </a:spcAft>
              <a:buClr>
                <a:schemeClr val="accent1"/>
              </a:buClr>
              <a:buFont typeface="Calibri" panose="020F0502020204030204" pitchFamily="34" charset="0"/>
            </a:pPr>
            <a:r>
              <a:rPr lang="en-US" sz="2400" dirty="0"/>
              <a:t>Can reference </a:t>
            </a:r>
            <a:r>
              <a:rPr lang="en-US" sz="2400" dirty="0" err="1"/>
              <a:t>Dockerfiles</a:t>
            </a:r>
            <a:r>
              <a:rPr lang="en-US" sz="2400" dirty="0"/>
              <a:t> and/or images</a:t>
            </a:r>
          </a:p>
          <a:p>
            <a:pPr defTabSz="914400">
              <a:lnSpc>
                <a:spcPct val="90000"/>
              </a:lnSpc>
              <a:spcAft>
                <a:spcPts val="600"/>
              </a:spcAft>
              <a:buClr>
                <a:schemeClr val="accent1"/>
              </a:buClr>
              <a:buFont typeface="Calibri" panose="020F0502020204030204" pitchFamily="34" charset="0"/>
            </a:pPr>
            <a:r>
              <a:rPr lang="en-US" sz="2400" dirty="0"/>
              <a:t>Paired with docker-</a:t>
            </a:r>
            <a:r>
              <a:rPr lang="en-US" sz="2400" dirty="0" err="1"/>
              <a:t>compose.yml</a:t>
            </a:r>
            <a:endParaRPr lang="en-US" sz="2400" dirty="0"/>
          </a:p>
          <a:p>
            <a:endParaRPr lang="nl-NL" dirty="0"/>
          </a:p>
        </p:txBody>
      </p:sp>
      <p:pic>
        <p:nvPicPr>
          <p:cNvPr id="5" name="Picture 4">
            <a:extLst>
              <a:ext uri="{FF2B5EF4-FFF2-40B4-BE49-F238E27FC236}">
                <a16:creationId xmlns:a16="http://schemas.microsoft.com/office/drawing/2014/main" id="{0DA6D98A-570B-4785-A99A-EB1D5A525FA7}"/>
              </a:ext>
            </a:extLst>
          </p:cNvPr>
          <p:cNvPicPr>
            <a:picLocks noChangeAspect="1"/>
          </p:cNvPicPr>
          <p:nvPr/>
        </p:nvPicPr>
        <p:blipFill rotWithShape="1">
          <a:blip r:embed="rId3"/>
          <a:srcRect l="-3019" t="-10482" r="-2797" b="-10482"/>
          <a:stretch/>
        </p:blipFill>
        <p:spPr>
          <a:xfrm>
            <a:off x="5601094" y="975360"/>
            <a:ext cx="6275681" cy="5577840"/>
          </a:xfrm>
          <a:prstGeom prst="rect">
            <a:avLst/>
          </a:prstGeom>
        </p:spPr>
      </p:pic>
    </p:spTree>
    <p:extLst>
      <p:ext uri="{BB962C8B-B14F-4D97-AF65-F5344CB8AC3E}">
        <p14:creationId xmlns:p14="http://schemas.microsoft.com/office/powerpoint/2010/main" val="125720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Docker-compose structure</a:t>
            </a:r>
          </a:p>
        </p:txBody>
      </p:sp>
      <p:pic>
        <p:nvPicPr>
          <p:cNvPr id="6" name="Picture 2" descr=" : ">
            <a:extLst>
              <a:ext uri="{FF2B5EF4-FFF2-40B4-BE49-F238E27FC236}">
                <a16:creationId xmlns:a16="http://schemas.microsoft.com/office/drawing/2014/main" id="{67874AFB-B1BC-405D-BA4D-F4866A688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482" y="0"/>
            <a:ext cx="3765517"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a:extLst>
              <a:ext uri="{FF2B5EF4-FFF2-40B4-BE49-F238E27FC236}">
                <a16:creationId xmlns:a16="http://schemas.microsoft.com/office/drawing/2014/main" id="{0CF01976-CF88-4068-8E7B-8F8DACE9AE52}"/>
              </a:ext>
            </a:extLst>
          </p:cNvPr>
          <p:cNvSpPr txBox="1">
            <a:spLocks/>
          </p:cNvSpPr>
          <p:nvPr/>
        </p:nvSpPr>
        <p:spPr>
          <a:xfrm>
            <a:off x="588264" y="1658907"/>
            <a:ext cx="10058400" cy="4023360"/>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0" i="0" u="none" strike="noStrike" kern="1200" cap="none" spc="0" normalizeH="0" baseline="0" noProof="0">
                <a:ln>
                  <a:noFill/>
                </a:ln>
                <a:solidFill>
                  <a:sysClr val="windowText" lastClr="000000">
                    <a:lumMod val="75000"/>
                    <a:lumOff val="25000"/>
                  </a:sysClr>
                </a:solidFill>
                <a:effectLst/>
                <a:uLnTx/>
                <a:uFillTx/>
                <a:latin typeface="Consolas" panose="020B0609020204030204" pitchFamily="49" charset="0"/>
              </a:rPr>
              <a:t>version: '3.0'</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1" i="0" u="none" strike="noStrike" kern="1200" cap="none" spc="0" normalizeH="0" baseline="0" noProof="0">
                <a:ln>
                  <a:noFill/>
                </a:ln>
                <a:solidFill>
                  <a:srgbClr val="C00000"/>
                </a:solidFill>
                <a:effectLst/>
                <a:uLnTx/>
                <a:uFillTx/>
                <a:latin typeface="Consolas" panose="020B0609020204030204" pitchFamily="49" charset="0"/>
              </a:rPr>
              <a:t>services</a:t>
            </a:r>
            <a:r>
              <a:rPr kumimoji="0" lang="en-US" sz="2745" b="0" i="0" u="none" strike="noStrike" kern="1200" cap="none" spc="0" normalizeH="0" baseline="0" noProof="0">
                <a:ln>
                  <a:noFill/>
                </a:ln>
                <a:solidFill>
                  <a:srgbClr val="C00000"/>
                </a:solidFill>
                <a:effectLst/>
                <a:uLnTx/>
                <a:uFillTx/>
                <a:latin typeface="Consolas" panose="020B0609020204030204" pitchFamily="49" charset="0"/>
              </a:rPr>
              <a:t>:</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0" i="0" u="none" strike="noStrike" kern="1200" cap="none" spc="0" normalizeH="0" baseline="0" noProof="0">
                <a:ln>
                  <a:noFill/>
                </a:ln>
                <a:solidFill>
                  <a:sysClr val="windowText" lastClr="000000">
                    <a:lumMod val="75000"/>
                    <a:lumOff val="25000"/>
                  </a:sysClr>
                </a:solidFill>
                <a:effectLst/>
                <a:uLnTx/>
                <a:uFillTx/>
                <a:latin typeface="Consolas" panose="020B0609020204030204" pitchFamily="49" charset="0"/>
              </a:rPr>
              <a:t>  </a:t>
            </a:r>
            <a:r>
              <a:rPr kumimoji="0" lang="en-US" sz="2745" b="1" i="1" u="none" strike="noStrike" kern="1200" cap="none" spc="0" normalizeH="0" baseline="0" noProof="0">
                <a:ln>
                  <a:noFill/>
                </a:ln>
                <a:solidFill>
                  <a:srgbClr val="00B0F0"/>
                </a:solidFill>
                <a:effectLst/>
                <a:uLnTx/>
                <a:uFillTx/>
                <a:latin typeface="Consolas" panose="020B0609020204030204" pitchFamily="49" charset="0"/>
              </a:rPr>
              <a:t>service-name</a:t>
            </a:r>
            <a:r>
              <a:rPr kumimoji="0" lang="en-US" sz="2745" b="0" i="0" u="none" strike="noStrike" kern="1200" cap="none" spc="0" normalizeH="0" baseline="0" noProof="0">
                <a:ln>
                  <a:noFill/>
                </a:ln>
                <a:solidFill>
                  <a:srgbClr val="00B0F0"/>
                </a:solidFill>
                <a:effectLst/>
                <a:uLnTx/>
                <a:uFillTx/>
                <a:latin typeface="Consolas" panose="020B0609020204030204" pitchFamily="49" charset="0"/>
              </a:rPr>
              <a:t>:</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0" i="0" u="none" strike="noStrike" kern="1200" cap="none" spc="0" normalizeH="0" baseline="0" noProof="0">
                <a:ln>
                  <a:noFill/>
                </a:ln>
                <a:solidFill>
                  <a:sysClr val="windowText" lastClr="000000">
                    <a:lumMod val="75000"/>
                    <a:lumOff val="25000"/>
                  </a:sysClr>
                </a:solidFill>
                <a:effectLst/>
                <a:uLnTx/>
                <a:uFillTx/>
                <a:latin typeface="Consolas" panose="020B0609020204030204" pitchFamily="49" charset="0"/>
              </a:rPr>
              <a:t>    image: </a:t>
            </a:r>
            <a:r>
              <a:rPr kumimoji="0" lang="en-US" sz="2745" b="1" i="1" u="none" strike="noStrike" kern="1200" cap="none" spc="0" normalizeH="0" baseline="0" noProof="0">
                <a:ln>
                  <a:noFill/>
                </a:ln>
                <a:solidFill>
                  <a:srgbClr val="344068">
                    <a:lumMod val="50000"/>
                  </a:srgbClr>
                </a:solidFill>
                <a:effectLst/>
                <a:uLnTx/>
                <a:uFillTx/>
                <a:latin typeface="Consolas" panose="020B0609020204030204" pitchFamily="49" charset="0"/>
              </a:rPr>
              <a:t>docker-image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0" i="0" u="none" strike="noStrike" kern="1200" cap="none" spc="0" normalizeH="0" baseline="0" noProof="0">
                <a:ln>
                  <a:noFill/>
                </a:ln>
                <a:solidFill>
                  <a:sysClr val="windowText" lastClr="000000">
                    <a:lumMod val="75000"/>
                    <a:lumOff val="25000"/>
                  </a:sysClr>
                </a:solidFill>
                <a:effectLst/>
                <a:uLnTx/>
                <a:uFillTx/>
                <a:latin typeface="Consolas" panose="020B0609020204030204" pitchFamily="49" charset="0"/>
              </a:rPr>
              <a:t>    build: </a:t>
            </a:r>
            <a:r>
              <a:rPr kumimoji="0" lang="en-US" sz="2745" b="1" i="1" u="none" strike="noStrike" kern="1200" cap="none" spc="0" normalizeH="0" baseline="0" noProof="0">
                <a:ln>
                  <a:noFill/>
                </a:ln>
                <a:solidFill>
                  <a:srgbClr val="344068">
                    <a:lumMod val="50000"/>
                  </a:srgbClr>
                </a:solidFill>
                <a:effectLst/>
                <a:uLnTx/>
                <a:uFillTx/>
                <a:latin typeface="Consolas" panose="020B0609020204030204" pitchFamily="49" charset="0"/>
              </a:rPr>
              <a:t>how to build</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0" i="0" u="none" strike="noStrike" kern="1200" cap="none" spc="0" normalizeH="0" baseline="0" noProof="0">
                <a:ln>
                  <a:noFill/>
                </a:ln>
                <a:solidFill>
                  <a:sysClr val="windowText" lastClr="000000">
                    <a:lumMod val="75000"/>
                    <a:lumOff val="25000"/>
                  </a:sysClr>
                </a:solidFill>
                <a:effectLst/>
                <a:uLnTx/>
                <a:uFillTx/>
                <a:latin typeface="Consolas" panose="020B0609020204030204" pitchFamily="49" charset="0"/>
              </a:rPr>
              <a:t>    depends_on:</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0" i="0" u="none" strike="noStrike" kern="1200" cap="none" spc="0" normalizeH="0" baseline="0" noProof="0">
                <a:ln>
                  <a:noFill/>
                </a:ln>
                <a:solidFill>
                  <a:sysClr val="windowText" lastClr="000000">
                    <a:lumMod val="75000"/>
                    <a:lumOff val="25000"/>
                  </a:sysClr>
                </a:solidFill>
                <a:effectLst/>
                <a:uLnTx/>
                <a:uFillTx/>
                <a:latin typeface="Consolas" panose="020B0609020204030204" pitchFamily="49" charset="0"/>
              </a:rPr>
              <a:t>      - </a:t>
            </a:r>
            <a:r>
              <a:rPr kumimoji="0" lang="en-US" sz="2745" b="1" i="1" u="none" strike="noStrike" kern="1200" cap="none" spc="0" normalizeH="0" baseline="0" noProof="0">
                <a:ln>
                  <a:noFill/>
                </a:ln>
                <a:solidFill>
                  <a:srgbClr val="344068">
                    <a:lumMod val="50000"/>
                  </a:srgbClr>
                </a:solidFill>
                <a:effectLst/>
                <a:uLnTx/>
                <a:uFillTx/>
                <a:latin typeface="Consolas" panose="020B0609020204030204" pitchFamily="49" charset="0"/>
              </a:rPr>
              <a:t>other services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0" i="0" u="none" strike="noStrike" kern="1200" cap="none" spc="0" normalizeH="0" baseline="0" noProof="0">
                <a:ln>
                  <a:noFill/>
                </a:ln>
                <a:solidFill>
                  <a:sysClr val="windowText" lastClr="000000">
                    <a:lumMod val="75000"/>
                    <a:lumOff val="25000"/>
                  </a:sysClr>
                </a:solidFill>
                <a:effectLst/>
                <a:uLnTx/>
                <a:uFillTx/>
                <a:latin typeface="Consolas" panose="020B0609020204030204" pitchFamily="49" charset="0"/>
              </a:rPr>
              <a:t>    environment:</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0" i="0" u="none" strike="noStrike" kern="1200" cap="none" spc="0" normalizeH="0" baseline="0" noProof="0">
                <a:ln>
                  <a:noFill/>
                </a:ln>
                <a:solidFill>
                  <a:sysClr val="windowText" lastClr="000000">
                    <a:lumMod val="75000"/>
                    <a:lumOff val="25000"/>
                  </a:sysClr>
                </a:solidFill>
                <a:effectLst/>
                <a:uLnTx/>
                <a:uFillTx/>
                <a:latin typeface="Consolas" panose="020B0609020204030204" pitchFamily="49" charset="0"/>
              </a:rPr>
              <a:t>      - </a:t>
            </a:r>
            <a:r>
              <a:rPr kumimoji="0" lang="en-US" sz="2745" b="1" i="1" u="none" strike="noStrike" kern="1200" cap="none" spc="0" normalizeH="0" baseline="0" noProof="0">
                <a:ln>
                  <a:noFill/>
                </a:ln>
                <a:solidFill>
                  <a:srgbClr val="344068">
                    <a:lumMod val="50000"/>
                  </a:srgbClr>
                </a:solidFill>
                <a:effectLst/>
                <a:uLnTx/>
                <a:uFillTx/>
                <a:latin typeface="Consolas" panose="020B0609020204030204" pitchFamily="49" charset="0"/>
              </a:rPr>
              <a:t>key/value pairs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0" i="0" u="none" strike="noStrike" kern="1200" cap="none" spc="0" normalizeH="0" baseline="0" noProof="0">
                <a:ln>
                  <a:noFill/>
                </a:ln>
                <a:solidFill>
                  <a:sysClr val="windowText" lastClr="000000">
                    <a:lumMod val="75000"/>
                    <a:lumOff val="25000"/>
                  </a:sysClr>
                </a:solidFill>
                <a:effectLst/>
                <a:uLnTx/>
                <a:uFillTx/>
                <a:latin typeface="Consolas" panose="020B0609020204030204" pitchFamily="49" charset="0"/>
              </a:rPr>
              <a:t>    ports: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745" b="0" i="0" u="none" strike="noStrike" kern="1200" cap="none" spc="0" normalizeH="0" baseline="0" noProof="0">
                <a:ln>
                  <a:noFill/>
                </a:ln>
                <a:solidFill>
                  <a:sysClr val="windowText" lastClr="000000">
                    <a:lumMod val="75000"/>
                    <a:lumOff val="25000"/>
                  </a:sysClr>
                </a:solidFill>
                <a:effectLst/>
                <a:uLnTx/>
                <a:uFillTx/>
                <a:latin typeface="Consolas" panose="020B0609020204030204" pitchFamily="49" charset="0"/>
              </a:rPr>
              <a:t>      - </a:t>
            </a:r>
            <a:r>
              <a:rPr kumimoji="0" lang="en-US" sz="2745" b="1" i="1" u="none" strike="noStrike" kern="1200" cap="none" spc="0" normalizeH="0" baseline="0" noProof="0">
                <a:ln>
                  <a:noFill/>
                </a:ln>
                <a:solidFill>
                  <a:srgbClr val="344068">
                    <a:lumMod val="50000"/>
                  </a:srgbClr>
                </a:solidFill>
                <a:effectLst/>
                <a:uLnTx/>
                <a:uFillTx/>
                <a:latin typeface="Consolas" panose="020B0609020204030204" pitchFamily="49" charset="0"/>
              </a:rPr>
              <a:t>port mappings </a:t>
            </a:r>
            <a:endParaRPr kumimoji="0" lang="en-US" sz="2745" b="1" i="1" u="none" strike="noStrike" kern="1200" cap="none" spc="0" normalizeH="0" baseline="0" noProof="0" dirty="0">
              <a:ln>
                <a:noFill/>
              </a:ln>
              <a:solidFill>
                <a:srgbClr val="344068">
                  <a:lumMod val="50000"/>
                </a:srgbClr>
              </a:solidFill>
              <a:effectLst/>
              <a:uLnTx/>
              <a:uFillTx/>
              <a:latin typeface="Consolas" panose="020B0609020204030204" pitchFamily="49" charset="0"/>
            </a:endParaRPr>
          </a:p>
        </p:txBody>
      </p:sp>
      <p:sp>
        <p:nvSpPr>
          <p:cNvPr id="11" name="Text Placeholder 3">
            <a:extLst>
              <a:ext uri="{FF2B5EF4-FFF2-40B4-BE49-F238E27FC236}">
                <a16:creationId xmlns:a16="http://schemas.microsoft.com/office/drawing/2014/main" id="{3F79D4B7-AD28-4DF7-BD44-F5BA0802BA19}"/>
              </a:ext>
            </a:extLst>
          </p:cNvPr>
          <p:cNvSpPr txBox="1">
            <a:spLocks/>
          </p:cNvSpPr>
          <p:nvPr/>
        </p:nvSpPr>
        <p:spPr>
          <a:xfrm>
            <a:off x="4141235" y="1658907"/>
            <a:ext cx="3567626" cy="1567570"/>
          </a:xfrm>
          <a:prstGeom prst="rect">
            <a:avLst/>
          </a:prstGeom>
        </p:spPr>
        <p:txBody>
          <a:bodyPr vert="horz" wrap="square" lIns="143428" tIns="89643" rIns="143428" bIns="89643"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43625">
              <a:defRPr/>
            </a:pPr>
            <a:r>
              <a:rPr lang="en-US" sz="1700" b="1" dirty="0">
                <a:solidFill>
                  <a:srgbClr val="C00000"/>
                </a:solidFill>
              </a:rPr>
              <a:t>networks:</a:t>
            </a:r>
          </a:p>
          <a:p>
            <a:pPr defTabSz="1243625">
              <a:defRPr/>
            </a:pPr>
            <a:r>
              <a:rPr lang="en-US" sz="1700" dirty="0"/>
              <a:t>  </a:t>
            </a:r>
            <a:r>
              <a:rPr lang="en-US" sz="1700" b="1" i="1" dirty="0">
                <a:solidFill>
                  <a:srgbClr val="00B0F0"/>
                </a:solidFill>
              </a:rPr>
              <a:t>network-name:</a:t>
            </a:r>
          </a:p>
          <a:p>
            <a:pPr defTabSz="1243625">
              <a:defRPr/>
            </a:pPr>
            <a:endParaRPr lang="en-US" sz="1700" dirty="0"/>
          </a:p>
          <a:p>
            <a:pPr defTabSz="1243625">
              <a:defRPr/>
            </a:pPr>
            <a:r>
              <a:rPr lang="en-US" sz="1700" b="1" dirty="0">
                <a:solidFill>
                  <a:srgbClr val="C00000"/>
                </a:solidFill>
              </a:rPr>
              <a:t>volumes:</a:t>
            </a:r>
          </a:p>
          <a:p>
            <a:pPr defTabSz="1243625">
              <a:defRPr/>
            </a:pPr>
            <a:r>
              <a:rPr lang="en-US" sz="1700" b="1" i="1" dirty="0">
                <a:solidFill>
                  <a:srgbClr val="F79646">
                    <a:lumMod val="75000"/>
                  </a:srgbClr>
                </a:solidFill>
              </a:rPr>
              <a:t>  </a:t>
            </a:r>
            <a:r>
              <a:rPr lang="en-US" sz="1700" b="1" i="1" dirty="0">
                <a:solidFill>
                  <a:srgbClr val="00B0F0"/>
                </a:solidFill>
              </a:rPr>
              <a:t>volume-name:</a:t>
            </a:r>
          </a:p>
        </p:txBody>
      </p:sp>
    </p:spTree>
    <p:extLst>
      <p:ext uri="{BB962C8B-B14F-4D97-AF65-F5344CB8AC3E}">
        <p14:creationId xmlns:p14="http://schemas.microsoft.com/office/powerpoint/2010/main" val="4179568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44BC1-CD71-4991-A2D8-F92E0DBFA473}"/>
              </a:ext>
            </a:extLst>
          </p:cNvPr>
          <p:cNvSpPr/>
          <p:nvPr/>
        </p:nvSpPr>
        <p:spPr bwMode="auto">
          <a:xfrm>
            <a:off x="0" y="0"/>
            <a:ext cx="6982574" cy="6816435"/>
          </a:xfrm>
          <a:prstGeom prst="rect">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Picture 2" descr="A picture containing object, photo, clock, dark&#10;&#10;Description automatically generated">
            <a:extLst>
              <a:ext uri="{FF2B5EF4-FFF2-40B4-BE49-F238E27FC236}">
                <a16:creationId xmlns:a16="http://schemas.microsoft.com/office/drawing/2014/main" id="{5B21E378-D8D8-40B5-B00E-221F131BD076}"/>
              </a:ext>
            </a:extLst>
          </p:cNvPr>
          <p:cNvPicPr>
            <a:picLocks noChangeAspect="1"/>
          </p:cNvPicPr>
          <p:nvPr/>
        </p:nvPicPr>
        <p:blipFill rotWithShape="1">
          <a:blip r:embed="rId3">
            <a:alphaModFix amt="5000"/>
          </a:blip>
          <a:srcRect t="55000"/>
          <a:stretch/>
        </p:blipFill>
        <p:spPr>
          <a:xfrm>
            <a:off x="0" y="0"/>
            <a:ext cx="12192000" cy="6273109"/>
          </a:xfrm>
          <a:prstGeom prst="rect">
            <a:avLst/>
          </a:prstGeom>
        </p:spPr>
      </p:pic>
      <p:graphicFrame>
        <p:nvGraphicFramePr>
          <p:cNvPr id="5" name="Content Placeholder 2">
            <a:extLst>
              <a:ext uri="{FF2B5EF4-FFF2-40B4-BE49-F238E27FC236}">
                <a16:creationId xmlns:a16="http://schemas.microsoft.com/office/drawing/2014/main" id="{2CB63FF9-D2D8-490F-813E-9E6DEC42FEAA}"/>
              </a:ext>
            </a:extLst>
          </p:cNvPr>
          <p:cNvGraphicFramePr>
            <a:graphicFrameLocks noGrp="1"/>
          </p:cNvGraphicFramePr>
          <p:nvPr>
            <p:ph idx="4294967295"/>
            <p:extLst>
              <p:ext uri="{D42A27DB-BD31-4B8C-83A1-F6EECF244321}">
                <p14:modId xmlns:p14="http://schemas.microsoft.com/office/powerpoint/2010/main" val="1307289937"/>
              </p:ext>
            </p:extLst>
          </p:nvPr>
        </p:nvGraphicFramePr>
        <p:xfrm>
          <a:off x="5678316" y="1916507"/>
          <a:ext cx="6513684" cy="415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Placeholder 9">
            <a:extLst>
              <a:ext uri="{FF2B5EF4-FFF2-40B4-BE49-F238E27FC236}">
                <a16:creationId xmlns:a16="http://schemas.microsoft.com/office/drawing/2014/main" id="{5C88BAD9-5D3A-4EB3-AD22-F4331E071DE7}"/>
              </a:ext>
            </a:extLst>
          </p:cNvPr>
          <p:cNvSpPr txBox="1">
            <a:spLocks/>
          </p:cNvSpPr>
          <p:nvPr/>
        </p:nvSpPr>
        <p:spPr>
          <a:xfrm>
            <a:off x="6982574" y="804365"/>
            <a:ext cx="3716669" cy="307777"/>
          </a:xfrm>
          <a:prstGeom prst="rect">
            <a:avLst/>
          </a:prstGeom>
        </p:spPr>
        <p:txBody>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marR="0" lvl="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ACBF0"/>
                </a:solidFill>
                <a:effectLst/>
                <a:uLnTx/>
                <a:uFillTx/>
                <a:latin typeface="Segoe UI Semibold"/>
                <a:ea typeface="+mn-ea"/>
                <a:cs typeface="Segoe UI Semilight" panose="020B0402040204020203" pitchFamily="34" charset="0"/>
              </a:rPr>
              <a:t>Developer Workflow</a:t>
            </a:r>
          </a:p>
        </p:txBody>
      </p:sp>
      <p:sp>
        <p:nvSpPr>
          <p:cNvPr id="8" name="Title 7">
            <a:extLst>
              <a:ext uri="{FF2B5EF4-FFF2-40B4-BE49-F238E27FC236}">
                <a16:creationId xmlns:a16="http://schemas.microsoft.com/office/drawing/2014/main" id="{30DF3F70-1663-4AF4-ACF7-DB19A797F519}"/>
              </a:ext>
            </a:extLst>
          </p:cNvPr>
          <p:cNvSpPr txBox="1">
            <a:spLocks/>
          </p:cNvSpPr>
          <p:nvPr/>
        </p:nvSpPr>
        <p:spPr>
          <a:xfrm>
            <a:off x="6982574" y="1112142"/>
            <a:ext cx="2745984" cy="923330"/>
          </a:xfrm>
          <a:prstGeom prst="rect">
            <a:avLst/>
          </a:prstGeom>
        </p:spPr>
        <p:txBody>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462"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Integrate</a:t>
            </a:r>
          </a:p>
        </p:txBody>
      </p:sp>
    </p:spTree>
    <p:extLst>
      <p:ext uri="{BB962C8B-B14F-4D97-AF65-F5344CB8AC3E}">
        <p14:creationId xmlns:p14="http://schemas.microsoft.com/office/powerpoint/2010/main" val="326324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5CD0-3F14-40D7-935D-B51090DCC89F}"/>
              </a:ext>
            </a:extLst>
          </p:cNvPr>
          <p:cNvSpPr>
            <a:spLocks noGrp="1"/>
          </p:cNvSpPr>
          <p:nvPr>
            <p:ph type="title"/>
          </p:nvPr>
        </p:nvSpPr>
        <p:spPr/>
        <p:txBody>
          <a:bodyPr/>
          <a:lstStyle/>
          <a:p>
            <a:r>
              <a:rPr lang="en-US" dirty="0"/>
              <a:t>GitHub Actions</a:t>
            </a:r>
            <a:endParaRPr lang="nl-NL" dirty="0"/>
          </a:p>
        </p:txBody>
      </p:sp>
      <p:sp>
        <p:nvSpPr>
          <p:cNvPr id="3" name="Content Placeholder 2">
            <a:extLst>
              <a:ext uri="{FF2B5EF4-FFF2-40B4-BE49-F238E27FC236}">
                <a16:creationId xmlns:a16="http://schemas.microsoft.com/office/drawing/2014/main" id="{ED947A9C-2DFE-4AC0-BB95-CC58B8B53BFE}"/>
              </a:ext>
            </a:extLst>
          </p:cNvPr>
          <p:cNvSpPr>
            <a:spLocks noGrp="1"/>
          </p:cNvSpPr>
          <p:nvPr>
            <p:ph type="body" sz="quarter" idx="10"/>
          </p:nvPr>
        </p:nvSpPr>
        <p:spPr/>
        <p:txBody>
          <a:bodyPr/>
          <a:lstStyle/>
          <a:p>
            <a:pPr marL="0" indent="0">
              <a:buNone/>
            </a:pPr>
            <a:r>
              <a:rPr lang="en-US" dirty="0"/>
              <a:t>Repository automation by listening to events (commit, </a:t>
            </a:r>
            <a:r>
              <a:rPr lang="en-US" dirty="0" err="1"/>
              <a:t>issue_comment</a:t>
            </a:r>
            <a:r>
              <a:rPr lang="en-US" dirty="0"/>
              <a:t>, etc.)</a:t>
            </a:r>
          </a:p>
          <a:p>
            <a:pPr marL="0" indent="0">
              <a:buNone/>
            </a:pPr>
            <a:r>
              <a:rPr lang="en-US" dirty="0"/>
              <a:t>Commonly used for CI/CD</a:t>
            </a:r>
          </a:p>
          <a:p>
            <a:pPr marL="0" indent="0">
              <a:buNone/>
            </a:pPr>
            <a:r>
              <a:rPr lang="en-US" dirty="0"/>
              <a:t>Marketplace with actions or build your own</a:t>
            </a:r>
          </a:p>
          <a:p>
            <a:pPr marL="0" indent="0">
              <a:buNone/>
            </a:pPr>
            <a:r>
              <a:rPr lang="en-US" dirty="0"/>
              <a:t>Runs on Mac, Linux and Windows</a:t>
            </a:r>
          </a:p>
          <a:p>
            <a:pPr marL="0" indent="0">
              <a:buNone/>
            </a:pPr>
            <a:endParaRPr lang="nl-NL" dirty="0"/>
          </a:p>
        </p:txBody>
      </p:sp>
      <p:pic>
        <p:nvPicPr>
          <p:cNvPr id="5" name="Picture 4">
            <a:extLst>
              <a:ext uri="{FF2B5EF4-FFF2-40B4-BE49-F238E27FC236}">
                <a16:creationId xmlns:a16="http://schemas.microsoft.com/office/drawing/2014/main" id="{F3EECCCB-8DB0-4C4C-A1D6-C4F7F4142017}"/>
              </a:ext>
            </a:extLst>
          </p:cNvPr>
          <p:cNvPicPr>
            <a:picLocks noChangeAspect="1"/>
          </p:cNvPicPr>
          <p:nvPr/>
        </p:nvPicPr>
        <p:blipFill rotWithShape="1">
          <a:blip r:embed="rId3"/>
          <a:srcRect l="19038" t="56032" r="26443" b="7076"/>
          <a:stretch/>
        </p:blipFill>
        <p:spPr>
          <a:xfrm>
            <a:off x="2701193" y="3938964"/>
            <a:ext cx="6789614" cy="2197345"/>
          </a:xfrm>
          <a:prstGeom prst="rect">
            <a:avLst/>
          </a:prstGeom>
        </p:spPr>
      </p:pic>
    </p:spTree>
    <p:extLst>
      <p:ext uri="{BB962C8B-B14F-4D97-AF65-F5344CB8AC3E}">
        <p14:creationId xmlns:p14="http://schemas.microsoft.com/office/powerpoint/2010/main" val="1201999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44BC1-CD71-4991-A2D8-F92E0DBFA473}"/>
              </a:ext>
            </a:extLst>
          </p:cNvPr>
          <p:cNvSpPr/>
          <p:nvPr/>
        </p:nvSpPr>
        <p:spPr bwMode="auto">
          <a:xfrm>
            <a:off x="0" y="0"/>
            <a:ext cx="6982574" cy="6816435"/>
          </a:xfrm>
          <a:prstGeom prst="rect">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Picture 2" descr="A picture containing object, photo, clock, dark&#10;&#10;Description automatically generated">
            <a:extLst>
              <a:ext uri="{FF2B5EF4-FFF2-40B4-BE49-F238E27FC236}">
                <a16:creationId xmlns:a16="http://schemas.microsoft.com/office/drawing/2014/main" id="{5B21E378-D8D8-40B5-B00E-221F131BD076}"/>
              </a:ext>
            </a:extLst>
          </p:cNvPr>
          <p:cNvPicPr>
            <a:picLocks noChangeAspect="1"/>
          </p:cNvPicPr>
          <p:nvPr/>
        </p:nvPicPr>
        <p:blipFill rotWithShape="1">
          <a:blip r:embed="rId3">
            <a:alphaModFix amt="5000"/>
          </a:blip>
          <a:srcRect t="55000"/>
          <a:stretch/>
        </p:blipFill>
        <p:spPr>
          <a:xfrm>
            <a:off x="0" y="0"/>
            <a:ext cx="12192000" cy="6273109"/>
          </a:xfrm>
          <a:prstGeom prst="rect">
            <a:avLst/>
          </a:prstGeom>
        </p:spPr>
      </p:pic>
      <p:graphicFrame>
        <p:nvGraphicFramePr>
          <p:cNvPr id="5" name="Content Placeholder 2">
            <a:extLst>
              <a:ext uri="{FF2B5EF4-FFF2-40B4-BE49-F238E27FC236}">
                <a16:creationId xmlns:a16="http://schemas.microsoft.com/office/drawing/2014/main" id="{2CB63FF9-D2D8-490F-813E-9E6DEC42FEAA}"/>
              </a:ext>
            </a:extLst>
          </p:cNvPr>
          <p:cNvGraphicFramePr>
            <a:graphicFrameLocks noGrp="1"/>
          </p:cNvGraphicFramePr>
          <p:nvPr>
            <p:ph idx="4294967295"/>
            <p:extLst>
              <p:ext uri="{D42A27DB-BD31-4B8C-83A1-F6EECF244321}">
                <p14:modId xmlns:p14="http://schemas.microsoft.com/office/powerpoint/2010/main" val="958946453"/>
              </p:ext>
            </p:extLst>
          </p:nvPr>
        </p:nvGraphicFramePr>
        <p:xfrm>
          <a:off x="5678316" y="1916507"/>
          <a:ext cx="6513684" cy="415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Placeholder 9">
            <a:extLst>
              <a:ext uri="{FF2B5EF4-FFF2-40B4-BE49-F238E27FC236}">
                <a16:creationId xmlns:a16="http://schemas.microsoft.com/office/drawing/2014/main" id="{5C88BAD9-5D3A-4EB3-AD22-F4331E071DE7}"/>
              </a:ext>
            </a:extLst>
          </p:cNvPr>
          <p:cNvSpPr txBox="1">
            <a:spLocks/>
          </p:cNvSpPr>
          <p:nvPr/>
        </p:nvSpPr>
        <p:spPr>
          <a:xfrm>
            <a:off x="6982574" y="804365"/>
            <a:ext cx="3716669" cy="307777"/>
          </a:xfrm>
          <a:prstGeom prst="rect">
            <a:avLst/>
          </a:prstGeom>
        </p:spPr>
        <p:txBody>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marR="0" lvl="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ACBF0"/>
                </a:solidFill>
                <a:effectLst/>
                <a:uLnTx/>
                <a:uFillTx/>
                <a:latin typeface="Segoe UI Semibold"/>
                <a:ea typeface="+mn-ea"/>
                <a:cs typeface="Segoe UI Semilight" panose="020B0402040204020203" pitchFamily="34" charset="0"/>
              </a:rPr>
              <a:t>Developer Workflow</a:t>
            </a:r>
          </a:p>
        </p:txBody>
      </p:sp>
      <p:sp>
        <p:nvSpPr>
          <p:cNvPr id="8" name="Title 7">
            <a:extLst>
              <a:ext uri="{FF2B5EF4-FFF2-40B4-BE49-F238E27FC236}">
                <a16:creationId xmlns:a16="http://schemas.microsoft.com/office/drawing/2014/main" id="{30DF3F70-1663-4AF4-ACF7-DB19A797F519}"/>
              </a:ext>
            </a:extLst>
          </p:cNvPr>
          <p:cNvSpPr txBox="1">
            <a:spLocks/>
          </p:cNvSpPr>
          <p:nvPr/>
        </p:nvSpPr>
        <p:spPr>
          <a:xfrm>
            <a:off x="6982574" y="1112142"/>
            <a:ext cx="2745984" cy="923330"/>
          </a:xfrm>
          <a:prstGeom prst="rect">
            <a:avLst/>
          </a:prstGeom>
        </p:spPr>
        <p:txBody>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462"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Optimize</a:t>
            </a:r>
          </a:p>
        </p:txBody>
      </p:sp>
    </p:spTree>
    <p:extLst>
      <p:ext uri="{BB962C8B-B14F-4D97-AF65-F5344CB8AC3E}">
        <p14:creationId xmlns:p14="http://schemas.microsoft.com/office/powerpoint/2010/main" val="146206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4466-ACD4-48EE-A3AE-D69B8A9CEF92}"/>
              </a:ext>
            </a:extLst>
          </p:cNvPr>
          <p:cNvSpPr>
            <a:spLocks noGrp="1"/>
          </p:cNvSpPr>
          <p:nvPr>
            <p:ph type="title"/>
          </p:nvPr>
        </p:nvSpPr>
        <p:spPr/>
        <p:txBody>
          <a:bodyPr/>
          <a:lstStyle/>
          <a:p>
            <a:r>
              <a:rPr lang="en-US" dirty="0"/>
              <a:t>GitHub Packages</a:t>
            </a:r>
            <a:endParaRPr lang="nl-NL" dirty="0"/>
          </a:p>
        </p:txBody>
      </p:sp>
      <p:sp>
        <p:nvSpPr>
          <p:cNvPr id="3" name="Content Placeholder 2">
            <a:extLst>
              <a:ext uri="{FF2B5EF4-FFF2-40B4-BE49-F238E27FC236}">
                <a16:creationId xmlns:a16="http://schemas.microsoft.com/office/drawing/2014/main" id="{960BE54B-7667-4968-9EA4-F512CE5231EE}"/>
              </a:ext>
            </a:extLst>
          </p:cNvPr>
          <p:cNvSpPr>
            <a:spLocks noGrp="1"/>
          </p:cNvSpPr>
          <p:nvPr>
            <p:ph type="body" sz="quarter" idx="10"/>
          </p:nvPr>
        </p:nvSpPr>
        <p:spPr/>
        <p:txBody>
          <a:bodyPr/>
          <a:lstStyle/>
          <a:p>
            <a:r>
              <a:rPr lang="en-US" dirty="0"/>
              <a:t>Private and public repositories for a number of technologies like NPM, Docker, </a:t>
            </a:r>
            <a:r>
              <a:rPr lang="en-US" dirty="0" err="1"/>
              <a:t>RubyGem</a:t>
            </a:r>
            <a:r>
              <a:rPr lang="en-US" dirty="0"/>
              <a:t>, Nuget, Maven and more</a:t>
            </a:r>
            <a:endParaRPr lang="nl-NL" dirty="0"/>
          </a:p>
        </p:txBody>
      </p:sp>
      <p:pic>
        <p:nvPicPr>
          <p:cNvPr id="5" name="Picture 4">
            <a:extLst>
              <a:ext uri="{FF2B5EF4-FFF2-40B4-BE49-F238E27FC236}">
                <a16:creationId xmlns:a16="http://schemas.microsoft.com/office/drawing/2014/main" id="{03D314D8-8D7B-469F-A1F7-E7E20C50B70E}"/>
              </a:ext>
            </a:extLst>
          </p:cNvPr>
          <p:cNvPicPr>
            <a:picLocks noChangeAspect="1"/>
          </p:cNvPicPr>
          <p:nvPr/>
        </p:nvPicPr>
        <p:blipFill rotWithShape="1">
          <a:blip r:embed="rId3"/>
          <a:srcRect l="17501" t="53555" r="11826" b="3604"/>
          <a:stretch/>
        </p:blipFill>
        <p:spPr>
          <a:xfrm>
            <a:off x="1787769" y="3114171"/>
            <a:ext cx="8616462" cy="2754923"/>
          </a:xfrm>
          <a:prstGeom prst="rect">
            <a:avLst/>
          </a:prstGeom>
        </p:spPr>
      </p:pic>
    </p:spTree>
    <p:extLst>
      <p:ext uri="{BB962C8B-B14F-4D97-AF65-F5344CB8AC3E}">
        <p14:creationId xmlns:p14="http://schemas.microsoft.com/office/powerpoint/2010/main" val="3444040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F54B-51D7-43BD-A1F7-D55D2473E7B9}"/>
              </a:ext>
            </a:extLst>
          </p:cNvPr>
          <p:cNvSpPr>
            <a:spLocks noGrp="1"/>
          </p:cNvSpPr>
          <p:nvPr>
            <p:ph type="title"/>
          </p:nvPr>
        </p:nvSpPr>
        <p:spPr/>
        <p:txBody>
          <a:bodyPr anchor="ctr">
            <a:normAutofit/>
          </a:bodyPr>
          <a:lstStyle/>
          <a:p>
            <a:r>
              <a:rPr lang="en-US" dirty="0"/>
              <a:t>What is Developer Workflow</a:t>
            </a:r>
            <a:endParaRPr lang="nl-NL" dirty="0"/>
          </a:p>
        </p:txBody>
      </p:sp>
      <p:graphicFrame>
        <p:nvGraphicFramePr>
          <p:cNvPr id="5" name="Content Placeholder 2">
            <a:extLst>
              <a:ext uri="{FF2B5EF4-FFF2-40B4-BE49-F238E27FC236}">
                <a16:creationId xmlns:a16="http://schemas.microsoft.com/office/drawing/2014/main" id="{1D10B8E4-7518-4E5B-A95B-C1EB04554C2E}"/>
              </a:ext>
            </a:extLst>
          </p:cNvPr>
          <p:cNvGraphicFramePr>
            <a:graphicFrameLocks noGrp="1"/>
          </p:cNvGraphicFramePr>
          <p:nvPr>
            <p:ph type="pic" sz="quarter" idx="11"/>
            <p:extLst>
              <p:ext uri="{D42A27DB-BD31-4B8C-83A1-F6EECF244321}">
                <p14:modId xmlns:p14="http://schemas.microsoft.com/office/powerpoint/2010/main" val="3511733672"/>
              </p:ext>
            </p:extLst>
          </p:nvPr>
        </p:nvGraphicFramePr>
        <p:xfrm>
          <a:off x="5332413" y="0"/>
          <a:ext cx="6856412"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98A4F08-D7E8-46B1-8CE8-6EB0B32A6BF2}"/>
              </a:ext>
            </a:extLst>
          </p:cNvPr>
          <p:cNvSpPr txBox="1"/>
          <p:nvPr/>
        </p:nvSpPr>
        <p:spPr>
          <a:xfrm>
            <a:off x="35169" y="6619473"/>
            <a:ext cx="3244478" cy="477054"/>
          </a:xfrm>
          <a:prstGeom prst="rect">
            <a:avLst/>
          </a:prstGeom>
          <a:noFill/>
        </p:spPr>
        <p:txBody>
          <a:bodyPr wrap="none" lIns="0" tIns="0" rIns="0" bIns="0" rtlCol="0">
            <a:spAutoFit/>
          </a:bodyPr>
          <a:lstStyle/>
          <a:p>
            <a:pPr algn="l"/>
            <a:r>
              <a:rPr lang="en-US" sz="1100" dirty="0">
                <a:gradFill>
                  <a:gsLst>
                    <a:gs pos="2917">
                      <a:schemeClr val="tx1"/>
                    </a:gs>
                    <a:gs pos="30000">
                      <a:schemeClr val="tx1"/>
                    </a:gs>
                  </a:gsLst>
                  <a:lin ang="5400000" scaled="0"/>
                </a:gradFill>
              </a:rPr>
              <a:t>source: https://zellwk.com/blog/workflow-overview/</a:t>
            </a:r>
          </a:p>
          <a:p>
            <a:pPr algn="l"/>
            <a:endParaRPr lang="nl-NL"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59212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0334-2B1B-424E-AE9A-13DB6F681D1B}"/>
              </a:ext>
            </a:extLst>
          </p:cNvPr>
          <p:cNvSpPr>
            <a:spLocks noGrp="1"/>
          </p:cNvSpPr>
          <p:nvPr>
            <p:ph type="title"/>
          </p:nvPr>
        </p:nvSpPr>
        <p:spPr/>
        <p:txBody>
          <a:bodyPr/>
          <a:lstStyle/>
          <a:p>
            <a:r>
              <a:rPr lang="en-US" dirty="0"/>
              <a:t>GitHub Security</a:t>
            </a:r>
            <a:endParaRPr lang="nl-NL" dirty="0"/>
          </a:p>
        </p:txBody>
      </p:sp>
      <p:sp>
        <p:nvSpPr>
          <p:cNvPr id="3" name="Content Placeholder 2">
            <a:extLst>
              <a:ext uri="{FF2B5EF4-FFF2-40B4-BE49-F238E27FC236}">
                <a16:creationId xmlns:a16="http://schemas.microsoft.com/office/drawing/2014/main" id="{997F346C-D40B-45E6-B635-1D2947B5B2EA}"/>
              </a:ext>
            </a:extLst>
          </p:cNvPr>
          <p:cNvSpPr>
            <a:spLocks noGrp="1"/>
          </p:cNvSpPr>
          <p:nvPr>
            <p:ph type="body" sz="quarter" idx="10"/>
          </p:nvPr>
        </p:nvSpPr>
        <p:spPr/>
        <p:txBody>
          <a:bodyPr/>
          <a:lstStyle/>
          <a:p>
            <a:r>
              <a:rPr lang="en-US" dirty="0"/>
              <a:t>Integrated security into your repositories</a:t>
            </a:r>
          </a:p>
          <a:p>
            <a:r>
              <a:rPr lang="en-US" dirty="0"/>
              <a:t>Compare dependencies against vulnerability database</a:t>
            </a:r>
          </a:p>
          <a:p>
            <a:r>
              <a:rPr lang="en-US" dirty="0"/>
              <a:t>Alerts when vulnerable packages are found</a:t>
            </a:r>
          </a:p>
          <a:p>
            <a:r>
              <a:rPr lang="en-US" dirty="0"/>
              <a:t>Automated fixes with GitHub Actions by </a:t>
            </a:r>
            <a:r>
              <a:rPr lang="en-US" dirty="0" err="1"/>
              <a:t>DependaBot</a:t>
            </a:r>
            <a:endParaRPr lang="en-US" dirty="0"/>
          </a:p>
          <a:p>
            <a:r>
              <a:rPr lang="en-US" dirty="0"/>
              <a:t>Security scanning available as GitHub Action to shift left Security</a:t>
            </a:r>
          </a:p>
          <a:p>
            <a:endParaRPr lang="nl-NL" dirty="0"/>
          </a:p>
        </p:txBody>
      </p:sp>
    </p:spTree>
    <p:extLst>
      <p:ext uri="{BB962C8B-B14F-4D97-AF65-F5344CB8AC3E}">
        <p14:creationId xmlns:p14="http://schemas.microsoft.com/office/powerpoint/2010/main" val="2555149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44BC1-CD71-4991-A2D8-F92E0DBFA473}"/>
              </a:ext>
            </a:extLst>
          </p:cNvPr>
          <p:cNvSpPr/>
          <p:nvPr/>
        </p:nvSpPr>
        <p:spPr bwMode="auto">
          <a:xfrm>
            <a:off x="0" y="0"/>
            <a:ext cx="6982574" cy="6816435"/>
          </a:xfrm>
          <a:prstGeom prst="rect">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Picture 2" descr="A picture containing object, photo, clock, dark&#10;&#10;Description automatically generated">
            <a:extLst>
              <a:ext uri="{FF2B5EF4-FFF2-40B4-BE49-F238E27FC236}">
                <a16:creationId xmlns:a16="http://schemas.microsoft.com/office/drawing/2014/main" id="{5B21E378-D8D8-40B5-B00E-221F131BD076}"/>
              </a:ext>
            </a:extLst>
          </p:cNvPr>
          <p:cNvPicPr>
            <a:picLocks noChangeAspect="1"/>
          </p:cNvPicPr>
          <p:nvPr/>
        </p:nvPicPr>
        <p:blipFill rotWithShape="1">
          <a:blip r:embed="rId3">
            <a:alphaModFix amt="5000"/>
          </a:blip>
          <a:srcRect t="55000"/>
          <a:stretch/>
        </p:blipFill>
        <p:spPr>
          <a:xfrm>
            <a:off x="0" y="0"/>
            <a:ext cx="12192000" cy="6273109"/>
          </a:xfrm>
          <a:prstGeom prst="rect">
            <a:avLst/>
          </a:prstGeom>
        </p:spPr>
      </p:pic>
      <p:graphicFrame>
        <p:nvGraphicFramePr>
          <p:cNvPr id="5" name="Content Placeholder 2">
            <a:extLst>
              <a:ext uri="{FF2B5EF4-FFF2-40B4-BE49-F238E27FC236}">
                <a16:creationId xmlns:a16="http://schemas.microsoft.com/office/drawing/2014/main" id="{2CB63FF9-D2D8-490F-813E-9E6DEC42FEAA}"/>
              </a:ext>
            </a:extLst>
          </p:cNvPr>
          <p:cNvGraphicFramePr>
            <a:graphicFrameLocks noGrp="1"/>
          </p:cNvGraphicFramePr>
          <p:nvPr>
            <p:ph idx="4294967295"/>
            <p:extLst>
              <p:ext uri="{D42A27DB-BD31-4B8C-83A1-F6EECF244321}">
                <p14:modId xmlns:p14="http://schemas.microsoft.com/office/powerpoint/2010/main" val="2664673970"/>
              </p:ext>
            </p:extLst>
          </p:nvPr>
        </p:nvGraphicFramePr>
        <p:xfrm>
          <a:off x="5678316" y="1916507"/>
          <a:ext cx="6513684" cy="415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Placeholder 9">
            <a:extLst>
              <a:ext uri="{FF2B5EF4-FFF2-40B4-BE49-F238E27FC236}">
                <a16:creationId xmlns:a16="http://schemas.microsoft.com/office/drawing/2014/main" id="{5C88BAD9-5D3A-4EB3-AD22-F4331E071DE7}"/>
              </a:ext>
            </a:extLst>
          </p:cNvPr>
          <p:cNvSpPr txBox="1">
            <a:spLocks/>
          </p:cNvSpPr>
          <p:nvPr/>
        </p:nvSpPr>
        <p:spPr>
          <a:xfrm>
            <a:off x="6982574" y="804365"/>
            <a:ext cx="3716669" cy="307777"/>
          </a:xfrm>
          <a:prstGeom prst="rect">
            <a:avLst/>
          </a:prstGeom>
        </p:spPr>
        <p:txBody>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marR="0" lvl="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ACBF0"/>
                </a:solidFill>
                <a:effectLst/>
                <a:uLnTx/>
                <a:uFillTx/>
                <a:latin typeface="Segoe UI Semibold"/>
                <a:ea typeface="+mn-ea"/>
                <a:cs typeface="Segoe UI Semilight" panose="020B0402040204020203" pitchFamily="34" charset="0"/>
              </a:rPr>
              <a:t>Developer Workflow</a:t>
            </a:r>
          </a:p>
        </p:txBody>
      </p:sp>
      <p:sp>
        <p:nvSpPr>
          <p:cNvPr id="8" name="Title 7">
            <a:extLst>
              <a:ext uri="{FF2B5EF4-FFF2-40B4-BE49-F238E27FC236}">
                <a16:creationId xmlns:a16="http://schemas.microsoft.com/office/drawing/2014/main" id="{30DF3F70-1663-4AF4-ACF7-DB19A797F519}"/>
              </a:ext>
            </a:extLst>
          </p:cNvPr>
          <p:cNvSpPr txBox="1">
            <a:spLocks/>
          </p:cNvSpPr>
          <p:nvPr/>
        </p:nvSpPr>
        <p:spPr>
          <a:xfrm>
            <a:off x="6982574" y="1112142"/>
            <a:ext cx="2745984" cy="923330"/>
          </a:xfrm>
          <a:prstGeom prst="rect">
            <a:avLst/>
          </a:prstGeom>
        </p:spPr>
        <p:txBody>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462"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Deploy</a:t>
            </a:r>
          </a:p>
        </p:txBody>
      </p:sp>
    </p:spTree>
    <p:extLst>
      <p:ext uri="{BB962C8B-B14F-4D97-AF65-F5344CB8AC3E}">
        <p14:creationId xmlns:p14="http://schemas.microsoft.com/office/powerpoint/2010/main" val="3241507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44BC1-CD71-4991-A2D8-F92E0DBFA473}"/>
              </a:ext>
            </a:extLst>
          </p:cNvPr>
          <p:cNvSpPr/>
          <p:nvPr/>
        </p:nvSpPr>
        <p:spPr bwMode="auto">
          <a:xfrm>
            <a:off x="0" y="0"/>
            <a:ext cx="6982574" cy="6816435"/>
          </a:xfrm>
          <a:prstGeom prst="rect">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Picture 2" descr="A picture containing object, photo, clock, dark&#10;&#10;Description automatically generated">
            <a:extLst>
              <a:ext uri="{FF2B5EF4-FFF2-40B4-BE49-F238E27FC236}">
                <a16:creationId xmlns:a16="http://schemas.microsoft.com/office/drawing/2014/main" id="{5B21E378-D8D8-40B5-B00E-221F131BD076}"/>
              </a:ext>
            </a:extLst>
          </p:cNvPr>
          <p:cNvPicPr>
            <a:picLocks noChangeAspect="1"/>
          </p:cNvPicPr>
          <p:nvPr/>
        </p:nvPicPr>
        <p:blipFill rotWithShape="1">
          <a:blip r:embed="rId3">
            <a:alphaModFix amt="5000"/>
          </a:blip>
          <a:srcRect t="55000"/>
          <a:stretch/>
        </p:blipFill>
        <p:spPr>
          <a:xfrm>
            <a:off x="0" y="0"/>
            <a:ext cx="12192000" cy="6273109"/>
          </a:xfrm>
          <a:prstGeom prst="rect">
            <a:avLst/>
          </a:prstGeom>
        </p:spPr>
      </p:pic>
      <p:graphicFrame>
        <p:nvGraphicFramePr>
          <p:cNvPr id="5" name="Content Placeholder 2">
            <a:extLst>
              <a:ext uri="{FF2B5EF4-FFF2-40B4-BE49-F238E27FC236}">
                <a16:creationId xmlns:a16="http://schemas.microsoft.com/office/drawing/2014/main" id="{2CB63FF9-D2D8-490F-813E-9E6DEC42FEAA}"/>
              </a:ext>
            </a:extLst>
          </p:cNvPr>
          <p:cNvGraphicFramePr>
            <a:graphicFrameLocks noGrp="1"/>
          </p:cNvGraphicFramePr>
          <p:nvPr>
            <p:ph idx="4294967295"/>
            <p:extLst>
              <p:ext uri="{D42A27DB-BD31-4B8C-83A1-F6EECF244321}">
                <p14:modId xmlns:p14="http://schemas.microsoft.com/office/powerpoint/2010/main" val="2199625784"/>
              </p:ext>
            </p:extLst>
          </p:nvPr>
        </p:nvGraphicFramePr>
        <p:xfrm>
          <a:off x="6518608" y="1927751"/>
          <a:ext cx="6513684" cy="415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Placeholder 9">
            <a:extLst>
              <a:ext uri="{FF2B5EF4-FFF2-40B4-BE49-F238E27FC236}">
                <a16:creationId xmlns:a16="http://schemas.microsoft.com/office/drawing/2014/main" id="{5C88BAD9-5D3A-4EB3-AD22-F4331E071DE7}"/>
              </a:ext>
            </a:extLst>
          </p:cNvPr>
          <p:cNvSpPr txBox="1">
            <a:spLocks/>
          </p:cNvSpPr>
          <p:nvPr/>
        </p:nvSpPr>
        <p:spPr>
          <a:xfrm>
            <a:off x="6982574" y="804365"/>
            <a:ext cx="4517764" cy="307777"/>
          </a:xfrm>
          <a:prstGeom prst="rect">
            <a:avLst/>
          </a:prstGeom>
        </p:spPr>
        <p:txBody>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marR="0" lvl="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ACBF0"/>
                </a:solidFill>
                <a:effectLst/>
                <a:uLnTx/>
                <a:uFillTx/>
                <a:latin typeface="Segoe UI Semibold"/>
                <a:ea typeface="+mn-ea"/>
                <a:cs typeface="Segoe UI Semilight" panose="020B0402040204020203" pitchFamily="34" charset="0"/>
              </a:rPr>
              <a:t>Improving the Developer Workflow</a:t>
            </a:r>
          </a:p>
        </p:txBody>
      </p:sp>
      <p:sp>
        <p:nvSpPr>
          <p:cNvPr id="8" name="Title 7">
            <a:extLst>
              <a:ext uri="{FF2B5EF4-FFF2-40B4-BE49-F238E27FC236}">
                <a16:creationId xmlns:a16="http://schemas.microsoft.com/office/drawing/2014/main" id="{30DF3F70-1663-4AF4-ACF7-DB19A797F519}"/>
              </a:ext>
            </a:extLst>
          </p:cNvPr>
          <p:cNvSpPr txBox="1">
            <a:spLocks/>
          </p:cNvSpPr>
          <p:nvPr/>
        </p:nvSpPr>
        <p:spPr>
          <a:xfrm>
            <a:off x="6982574" y="1112142"/>
            <a:ext cx="2745984" cy="923330"/>
          </a:xfrm>
          <a:prstGeom prst="rect">
            <a:avLst/>
          </a:prstGeom>
        </p:spPr>
        <p:txBody>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462"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Summary</a:t>
            </a:r>
          </a:p>
        </p:txBody>
      </p:sp>
    </p:spTree>
    <p:extLst>
      <p:ext uri="{BB962C8B-B14F-4D97-AF65-F5344CB8AC3E}">
        <p14:creationId xmlns:p14="http://schemas.microsoft.com/office/powerpoint/2010/main" val="308529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44BC1-CD71-4991-A2D8-F92E0DBFA473}"/>
              </a:ext>
            </a:extLst>
          </p:cNvPr>
          <p:cNvSpPr/>
          <p:nvPr/>
        </p:nvSpPr>
        <p:spPr bwMode="auto">
          <a:xfrm>
            <a:off x="0" y="0"/>
            <a:ext cx="6982574" cy="6816435"/>
          </a:xfrm>
          <a:prstGeom prst="rect">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Picture 2" descr="A picture containing object, photo, clock, dark&#10;&#10;Description automatically generated">
            <a:extLst>
              <a:ext uri="{FF2B5EF4-FFF2-40B4-BE49-F238E27FC236}">
                <a16:creationId xmlns:a16="http://schemas.microsoft.com/office/drawing/2014/main" id="{5B21E378-D8D8-40B5-B00E-221F131BD076}"/>
              </a:ext>
            </a:extLst>
          </p:cNvPr>
          <p:cNvPicPr>
            <a:picLocks noChangeAspect="1"/>
          </p:cNvPicPr>
          <p:nvPr/>
        </p:nvPicPr>
        <p:blipFill rotWithShape="1">
          <a:blip r:embed="rId3">
            <a:alphaModFix amt="5000"/>
          </a:blip>
          <a:srcRect t="55000"/>
          <a:stretch/>
        </p:blipFill>
        <p:spPr>
          <a:xfrm>
            <a:off x="0" y="0"/>
            <a:ext cx="12192000" cy="6273109"/>
          </a:xfrm>
          <a:prstGeom prst="rect">
            <a:avLst/>
          </a:prstGeom>
        </p:spPr>
      </p:pic>
      <p:graphicFrame>
        <p:nvGraphicFramePr>
          <p:cNvPr id="5" name="Content Placeholder 2">
            <a:extLst>
              <a:ext uri="{FF2B5EF4-FFF2-40B4-BE49-F238E27FC236}">
                <a16:creationId xmlns:a16="http://schemas.microsoft.com/office/drawing/2014/main" id="{2CB63FF9-D2D8-490F-813E-9E6DEC42FEAA}"/>
              </a:ext>
            </a:extLst>
          </p:cNvPr>
          <p:cNvGraphicFramePr>
            <a:graphicFrameLocks noGrp="1"/>
          </p:cNvGraphicFramePr>
          <p:nvPr>
            <p:ph idx="4294967295"/>
            <p:extLst>
              <p:ext uri="{D42A27DB-BD31-4B8C-83A1-F6EECF244321}">
                <p14:modId xmlns:p14="http://schemas.microsoft.com/office/powerpoint/2010/main" val="1666093516"/>
              </p:ext>
            </p:extLst>
          </p:nvPr>
        </p:nvGraphicFramePr>
        <p:xfrm>
          <a:off x="5678316" y="1916507"/>
          <a:ext cx="6513684" cy="415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Placeholder 9">
            <a:extLst>
              <a:ext uri="{FF2B5EF4-FFF2-40B4-BE49-F238E27FC236}">
                <a16:creationId xmlns:a16="http://schemas.microsoft.com/office/drawing/2014/main" id="{5C88BAD9-5D3A-4EB3-AD22-F4331E071DE7}"/>
              </a:ext>
            </a:extLst>
          </p:cNvPr>
          <p:cNvSpPr txBox="1">
            <a:spLocks/>
          </p:cNvSpPr>
          <p:nvPr/>
        </p:nvSpPr>
        <p:spPr>
          <a:xfrm>
            <a:off x="6982574" y="804365"/>
            <a:ext cx="3716669" cy="307777"/>
          </a:xfrm>
          <a:prstGeom prst="rect">
            <a:avLst/>
          </a:prstGeom>
        </p:spPr>
        <p:txBody>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marR="0" lvl="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ACBF0"/>
                </a:solidFill>
                <a:effectLst/>
                <a:uLnTx/>
                <a:uFillTx/>
                <a:latin typeface="Segoe UI Semibold"/>
                <a:ea typeface="+mn-ea"/>
                <a:cs typeface="Segoe UI Semilight" panose="020B0402040204020203" pitchFamily="34" charset="0"/>
              </a:rPr>
              <a:t>Developer Workflow</a:t>
            </a:r>
          </a:p>
        </p:txBody>
      </p:sp>
      <p:sp>
        <p:nvSpPr>
          <p:cNvPr id="8" name="Title 7">
            <a:extLst>
              <a:ext uri="{FF2B5EF4-FFF2-40B4-BE49-F238E27FC236}">
                <a16:creationId xmlns:a16="http://schemas.microsoft.com/office/drawing/2014/main" id="{30DF3F70-1663-4AF4-ACF7-DB19A797F519}"/>
              </a:ext>
            </a:extLst>
          </p:cNvPr>
          <p:cNvSpPr txBox="1">
            <a:spLocks/>
          </p:cNvSpPr>
          <p:nvPr/>
        </p:nvSpPr>
        <p:spPr>
          <a:xfrm>
            <a:off x="6982574" y="1112142"/>
            <a:ext cx="2745984" cy="923330"/>
          </a:xfrm>
          <a:prstGeom prst="rect">
            <a:avLst/>
          </a:prstGeom>
        </p:spPr>
        <p:txBody>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462"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Setup</a:t>
            </a:r>
          </a:p>
        </p:txBody>
      </p:sp>
    </p:spTree>
    <p:extLst>
      <p:ext uri="{BB962C8B-B14F-4D97-AF65-F5344CB8AC3E}">
        <p14:creationId xmlns:p14="http://schemas.microsoft.com/office/powerpoint/2010/main" val="1735709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5641-25B6-46DC-BD7F-F35F57B17A3B}"/>
              </a:ext>
            </a:extLst>
          </p:cNvPr>
          <p:cNvSpPr>
            <a:spLocks noGrp="1"/>
          </p:cNvSpPr>
          <p:nvPr>
            <p:ph type="title"/>
          </p:nvPr>
        </p:nvSpPr>
        <p:spPr/>
        <p:txBody>
          <a:bodyPr>
            <a:normAutofit/>
          </a:bodyPr>
          <a:lstStyle/>
          <a:p>
            <a:r>
              <a:rPr lang="en-US" sz="4400" dirty="0"/>
              <a:t>What is GitHub Codespaces?</a:t>
            </a:r>
            <a:endParaRPr lang="nl-NL" sz="4400" dirty="0"/>
          </a:p>
        </p:txBody>
      </p:sp>
      <p:sp>
        <p:nvSpPr>
          <p:cNvPr id="3" name="Content Placeholder 2">
            <a:extLst>
              <a:ext uri="{FF2B5EF4-FFF2-40B4-BE49-F238E27FC236}">
                <a16:creationId xmlns:a16="http://schemas.microsoft.com/office/drawing/2014/main" id="{99A30D15-E6A0-4557-A858-DD7F38A5D85B}"/>
              </a:ext>
            </a:extLst>
          </p:cNvPr>
          <p:cNvSpPr>
            <a:spLocks noGrp="1"/>
          </p:cNvSpPr>
          <p:nvPr>
            <p:ph type="body" idx="1"/>
          </p:nvPr>
        </p:nvSpPr>
        <p:spPr/>
        <p:txBody>
          <a:bodyPr>
            <a:normAutofit/>
          </a:bodyPr>
          <a:lstStyle/>
          <a:p>
            <a:pPr marL="152374" indent="0">
              <a:buNone/>
            </a:pPr>
            <a:r>
              <a:rPr lang="en-US" sz="1700" b="0" i="0" dirty="0">
                <a:effectLst/>
                <a:latin typeface="+mn-lt"/>
              </a:rPr>
              <a:t>Codespaces is an online development environment, hosted by GitHub and powered by Visual Studio Code, that allows you to develop entirely in the cloud.</a:t>
            </a:r>
          </a:p>
          <a:p>
            <a:pPr marL="152374" indent="0">
              <a:buNone/>
            </a:pPr>
            <a:endParaRPr lang="en-US" sz="1700" b="0" i="0" dirty="0">
              <a:effectLst/>
              <a:latin typeface="+mn-lt"/>
            </a:endParaRPr>
          </a:p>
          <a:p>
            <a:pPr>
              <a:buFont typeface="Wingdings" panose="05000000000000000000" pitchFamily="2" charset="2"/>
              <a:buChar char="v"/>
            </a:pPr>
            <a:r>
              <a:rPr lang="en-US" sz="1700" b="0" i="0" dirty="0">
                <a:effectLst/>
                <a:latin typeface="+mn-lt"/>
              </a:rPr>
              <a:t>Full powered IDE (Syntax highlighting, auto-complete, debug tools etc.)</a:t>
            </a:r>
          </a:p>
          <a:p>
            <a:pPr>
              <a:buFont typeface="Wingdings" panose="05000000000000000000" pitchFamily="2" charset="2"/>
              <a:buChar char="v"/>
            </a:pPr>
            <a:r>
              <a:rPr lang="en-US" sz="1700" dirty="0">
                <a:latin typeface="+mn-lt"/>
              </a:rPr>
              <a:t>Kickstart your developers with pre-installed IDE</a:t>
            </a:r>
          </a:p>
          <a:p>
            <a:pPr>
              <a:buFont typeface="Wingdings" panose="05000000000000000000" pitchFamily="2" charset="2"/>
              <a:buChar char="v"/>
            </a:pPr>
            <a:r>
              <a:rPr lang="en-US" sz="1700" dirty="0">
                <a:latin typeface="+mn-lt"/>
              </a:rPr>
              <a:t>Configuration is part of the Git Repository</a:t>
            </a:r>
          </a:p>
          <a:p>
            <a:pPr>
              <a:buFont typeface="Wingdings" panose="05000000000000000000" pitchFamily="2" charset="2"/>
              <a:buChar char="v"/>
            </a:pPr>
            <a:r>
              <a:rPr lang="en-US" sz="1700" dirty="0">
                <a:latin typeface="+mn-lt"/>
              </a:rPr>
              <a:t>Develop everywhere</a:t>
            </a:r>
          </a:p>
          <a:p>
            <a:endParaRPr lang="nl-NL" sz="1700" dirty="0">
              <a:latin typeface="+mn-lt"/>
            </a:endParaRPr>
          </a:p>
        </p:txBody>
      </p:sp>
      <p:pic>
        <p:nvPicPr>
          <p:cNvPr id="5" name="Picture 4">
            <a:extLst>
              <a:ext uri="{FF2B5EF4-FFF2-40B4-BE49-F238E27FC236}">
                <a16:creationId xmlns:a16="http://schemas.microsoft.com/office/drawing/2014/main" id="{2898CD22-917C-4633-A3E1-98AA8624E115}"/>
              </a:ext>
            </a:extLst>
          </p:cNvPr>
          <p:cNvPicPr>
            <a:picLocks noChangeAspect="1"/>
          </p:cNvPicPr>
          <p:nvPr/>
        </p:nvPicPr>
        <p:blipFill>
          <a:blip r:embed="rId3"/>
          <a:stretch>
            <a:fillRect/>
          </a:stretch>
        </p:blipFill>
        <p:spPr>
          <a:xfrm>
            <a:off x="5718000" y="996720"/>
            <a:ext cx="6235746" cy="5160080"/>
          </a:xfrm>
          <a:prstGeom prst="rect">
            <a:avLst/>
          </a:prstGeom>
        </p:spPr>
      </p:pic>
    </p:spTree>
    <p:extLst>
      <p:ext uri="{BB962C8B-B14F-4D97-AF65-F5344CB8AC3E}">
        <p14:creationId xmlns:p14="http://schemas.microsoft.com/office/powerpoint/2010/main" val="146050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77FB6F-019C-42E3-9BB2-40D5D9FE26DA}"/>
              </a:ext>
            </a:extLst>
          </p:cNvPr>
          <p:cNvPicPr>
            <a:picLocks noChangeAspect="1"/>
          </p:cNvPicPr>
          <p:nvPr/>
        </p:nvPicPr>
        <p:blipFill>
          <a:blip r:embed="rId3"/>
          <a:stretch>
            <a:fillRect/>
          </a:stretch>
        </p:blipFill>
        <p:spPr>
          <a:xfrm>
            <a:off x="-1" y="246183"/>
            <a:ext cx="5631673" cy="2203939"/>
          </a:xfrm>
          <a:prstGeom prst="rect">
            <a:avLst/>
          </a:prstGeom>
        </p:spPr>
      </p:pic>
      <p:pic>
        <p:nvPicPr>
          <p:cNvPr id="9" name="Picture 8">
            <a:extLst>
              <a:ext uri="{FF2B5EF4-FFF2-40B4-BE49-F238E27FC236}">
                <a16:creationId xmlns:a16="http://schemas.microsoft.com/office/drawing/2014/main" id="{26BC0375-3D07-453B-A184-D630D6084DC5}"/>
              </a:ext>
            </a:extLst>
          </p:cNvPr>
          <p:cNvPicPr>
            <a:picLocks noChangeAspect="1"/>
          </p:cNvPicPr>
          <p:nvPr/>
        </p:nvPicPr>
        <p:blipFill>
          <a:blip r:embed="rId4"/>
          <a:stretch>
            <a:fillRect/>
          </a:stretch>
        </p:blipFill>
        <p:spPr>
          <a:xfrm>
            <a:off x="5633957" y="1969477"/>
            <a:ext cx="6396269" cy="4794738"/>
          </a:xfrm>
          <a:prstGeom prst="rect">
            <a:avLst/>
          </a:prstGeom>
        </p:spPr>
      </p:pic>
    </p:spTree>
    <p:extLst>
      <p:ext uri="{BB962C8B-B14F-4D97-AF65-F5344CB8AC3E}">
        <p14:creationId xmlns:p14="http://schemas.microsoft.com/office/powerpoint/2010/main" val="238581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5641-25B6-46DC-BD7F-F35F57B17A3B}"/>
              </a:ext>
            </a:extLst>
          </p:cNvPr>
          <p:cNvSpPr>
            <a:spLocks noGrp="1"/>
          </p:cNvSpPr>
          <p:nvPr>
            <p:ph type="title"/>
          </p:nvPr>
        </p:nvSpPr>
        <p:spPr/>
        <p:txBody>
          <a:bodyPr>
            <a:normAutofit/>
          </a:bodyPr>
          <a:lstStyle/>
          <a:p>
            <a:r>
              <a:rPr lang="en-US" dirty="0"/>
              <a:t>What is Azure Boards</a:t>
            </a:r>
            <a:endParaRPr lang="nl-NL" dirty="0"/>
          </a:p>
        </p:txBody>
      </p:sp>
      <p:sp>
        <p:nvSpPr>
          <p:cNvPr id="3" name="Content Placeholder 2">
            <a:extLst>
              <a:ext uri="{FF2B5EF4-FFF2-40B4-BE49-F238E27FC236}">
                <a16:creationId xmlns:a16="http://schemas.microsoft.com/office/drawing/2014/main" id="{99A30D15-E6A0-4557-A858-DD7F38A5D85B}"/>
              </a:ext>
            </a:extLst>
          </p:cNvPr>
          <p:cNvSpPr>
            <a:spLocks noGrp="1"/>
          </p:cNvSpPr>
          <p:nvPr>
            <p:ph type="body" idx="1"/>
          </p:nvPr>
        </p:nvSpPr>
        <p:spPr/>
        <p:txBody>
          <a:bodyPr>
            <a:normAutofit/>
          </a:bodyPr>
          <a:lstStyle/>
          <a:p>
            <a:pPr>
              <a:buFont typeface="Wingdings" panose="05000000000000000000" pitchFamily="2" charset="2"/>
              <a:buChar char="v"/>
            </a:pPr>
            <a:r>
              <a:rPr lang="en-US" dirty="0">
                <a:latin typeface="Segoe UI" panose="020B0502040204020203" pitchFamily="34" charset="0"/>
                <a:cs typeface="Segoe UI" panose="020B0502040204020203" pitchFamily="34" charset="0"/>
              </a:rPr>
              <a:t>Tool to visually track and plan work across multiple teams</a:t>
            </a:r>
          </a:p>
          <a:p>
            <a:pPr>
              <a:buFont typeface="Wingdings" panose="05000000000000000000" pitchFamily="2" charset="2"/>
              <a:buChar char="v"/>
            </a:pPr>
            <a:r>
              <a:rPr lang="en-US" dirty="0">
                <a:latin typeface="Segoe UI" panose="020B0502040204020203" pitchFamily="34" charset="0"/>
                <a:cs typeface="Segoe UI" panose="020B0502040204020203" pitchFamily="34" charset="0"/>
              </a:rPr>
              <a:t>Part of Azure DevOps</a:t>
            </a:r>
          </a:p>
          <a:p>
            <a:pPr>
              <a:buFont typeface="Wingdings" panose="05000000000000000000" pitchFamily="2" charset="2"/>
              <a:buChar char="v"/>
            </a:pPr>
            <a:r>
              <a:rPr lang="en-US" dirty="0">
                <a:latin typeface="Segoe UI" panose="020B0502040204020203" pitchFamily="34" charset="0"/>
                <a:cs typeface="Segoe UI" panose="020B0502040204020203" pitchFamily="34" charset="0"/>
              </a:rPr>
              <a:t>Can be fully integrated with GitHub</a:t>
            </a:r>
          </a:p>
          <a:p>
            <a:pPr>
              <a:buFont typeface="Wingdings" panose="05000000000000000000" pitchFamily="2" charset="2"/>
              <a:buChar char="v"/>
            </a:pPr>
            <a:r>
              <a:rPr lang="en-US" dirty="0">
                <a:latin typeface="Segoe UI" panose="020B0502040204020203" pitchFamily="34" charset="0"/>
                <a:cs typeface="Segoe UI" panose="020B0502040204020203" pitchFamily="34" charset="0"/>
              </a:rPr>
              <a:t>Fully customizable</a:t>
            </a:r>
          </a:p>
          <a:p>
            <a:pPr>
              <a:buFont typeface="Wingdings" panose="05000000000000000000" pitchFamily="2" charset="2"/>
              <a:buChar char="v"/>
            </a:pPr>
            <a:r>
              <a:rPr lang="en-US" dirty="0" err="1">
                <a:latin typeface="Segoe UI" panose="020B0502040204020203" pitchFamily="34" charset="0"/>
                <a:cs typeface="Segoe UI" panose="020B0502040204020203" pitchFamily="34" charset="0"/>
              </a:rPr>
              <a:t>KanBan</a:t>
            </a:r>
            <a:r>
              <a:rPr lang="en-US" dirty="0">
                <a:latin typeface="Segoe UI" panose="020B0502040204020203" pitchFamily="34" charset="0"/>
                <a:cs typeface="Segoe UI" panose="020B0502040204020203" pitchFamily="34" charset="0"/>
              </a:rPr>
              <a:t>, Scrum, Agile or you own workflow</a:t>
            </a:r>
          </a:p>
          <a:p>
            <a:pPr>
              <a:buFont typeface="Wingdings" panose="05000000000000000000" pitchFamily="2" charset="2"/>
              <a:buChar char="v"/>
            </a:pP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v"/>
            </a:pPr>
            <a:endParaRPr lang="nl-NL" dirty="0">
              <a:latin typeface="Segoe UI" panose="020B0502040204020203" pitchFamily="34" charset="0"/>
              <a:cs typeface="Segoe UI" panose="020B0502040204020203" pitchFamily="34" charset="0"/>
            </a:endParaRPr>
          </a:p>
        </p:txBody>
      </p:sp>
      <p:pic>
        <p:nvPicPr>
          <p:cNvPr id="1026" name="Picture 2">
            <a:extLst>
              <a:ext uri="{FF2B5EF4-FFF2-40B4-BE49-F238E27FC236}">
                <a16:creationId xmlns:a16="http://schemas.microsoft.com/office/drawing/2014/main" id="{C87BD61A-8844-4365-A79C-ECA2C74D5E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2829370"/>
            <a:ext cx="6096000" cy="184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15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44BC1-CD71-4991-A2D8-F92E0DBFA473}"/>
              </a:ext>
            </a:extLst>
          </p:cNvPr>
          <p:cNvSpPr/>
          <p:nvPr/>
        </p:nvSpPr>
        <p:spPr bwMode="auto">
          <a:xfrm>
            <a:off x="0" y="0"/>
            <a:ext cx="6982574" cy="6816435"/>
          </a:xfrm>
          <a:prstGeom prst="rect">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Picture 2" descr="A picture containing object, photo, clock, dark&#10;&#10;Description automatically generated">
            <a:extLst>
              <a:ext uri="{FF2B5EF4-FFF2-40B4-BE49-F238E27FC236}">
                <a16:creationId xmlns:a16="http://schemas.microsoft.com/office/drawing/2014/main" id="{5B21E378-D8D8-40B5-B00E-221F131BD076}"/>
              </a:ext>
            </a:extLst>
          </p:cNvPr>
          <p:cNvPicPr>
            <a:picLocks noChangeAspect="1"/>
          </p:cNvPicPr>
          <p:nvPr/>
        </p:nvPicPr>
        <p:blipFill rotWithShape="1">
          <a:blip r:embed="rId3">
            <a:alphaModFix amt="5000"/>
          </a:blip>
          <a:srcRect t="55000"/>
          <a:stretch/>
        </p:blipFill>
        <p:spPr>
          <a:xfrm>
            <a:off x="0" y="0"/>
            <a:ext cx="12192000" cy="6273109"/>
          </a:xfrm>
          <a:prstGeom prst="rect">
            <a:avLst/>
          </a:prstGeom>
        </p:spPr>
      </p:pic>
      <p:graphicFrame>
        <p:nvGraphicFramePr>
          <p:cNvPr id="5" name="Content Placeholder 2">
            <a:extLst>
              <a:ext uri="{FF2B5EF4-FFF2-40B4-BE49-F238E27FC236}">
                <a16:creationId xmlns:a16="http://schemas.microsoft.com/office/drawing/2014/main" id="{2CB63FF9-D2D8-490F-813E-9E6DEC42FEAA}"/>
              </a:ext>
            </a:extLst>
          </p:cNvPr>
          <p:cNvGraphicFramePr>
            <a:graphicFrameLocks noGrp="1"/>
          </p:cNvGraphicFramePr>
          <p:nvPr>
            <p:ph idx="4294967295"/>
            <p:extLst>
              <p:ext uri="{D42A27DB-BD31-4B8C-83A1-F6EECF244321}">
                <p14:modId xmlns:p14="http://schemas.microsoft.com/office/powerpoint/2010/main" val="2541921855"/>
              </p:ext>
            </p:extLst>
          </p:nvPr>
        </p:nvGraphicFramePr>
        <p:xfrm>
          <a:off x="5678316" y="1916507"/>
          <a:ext cx="6513684" cy="415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Placeholder 9">
            <a:extLst>
              <a:ext uri="{FF2B5EF4-FFF2-40B4-BE49-F238E27FC236}">
                <a16:creationId xmlns:a16="http://schemas.microsoft.com/office/drawing/2014/main" id="{5C88BAD9-5D3A-4EB3-AD22-F4331E071DE7}"/>
              </a:ext>
            </a:extLst>
          </p:cNvPr>
          <p:cNvSpPr txBox="1">
            <a:spLocks/>
          </p:cNvSpPr>
          <p:nvPr/>
        </p:nvSpPr>
        <p:spPr>
          <a:xfrm>
            <a:off x="6982574" y="804365"/>
            <a:ext cx="3716669" cy="307777"/>
          </a:xfrm>
          <a:prstGeom prst="rect">
            <a:avLst/>
          </a:prstGeom>
        </p:spPr>
        <p:txBody>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marR="0" lvl="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ACBF0"/>
                </a:solidFill>
                <a:effectLst/>
                <a:uLnTx/>
                <a:uFillTx/>
                <a:latin typeface="Segoe UI Semibold"/>
                <a:ea typeface="+mn-ea"/>
                <a:cs typeface="Segoe UI Semilight" panose="020B0402040204020203" pitchFamily="34" charset="0"/>
              </a:rPr>
              <a:t>Developer Workflow</a:t>
            </a:r>
          </a:p>
        </p:txBody>
      </p:sp>
      <p:sp>
        <p:nvSpPr>
          <p:cNvPr id="8" name="Title 7">
            <a:extLst>
              <a:ext uri="{FF2B5EF4-FFF2-40B4-BE49-F238E27FC236}">
                <a16:creationId xmlns:a16="http://schemas.microsoft.com/office/drawing/2014/main" id="{30DF3F70-1663-4AF4-ACF7-DB19A797F519}"/>
              </a:ext>
            </a:extLst>
          </p:cNvPr>
          <p:cNvSpPr txBox="1">
            <a:spLocks/>
          </p:cNvSpPr>
          <p:nvPr/>
        </p:nvSpPr>
        <p:spPr>
          <a:xfrm>
            <a:off x="6982574" y="1112142"/>
            <a:ext cx="2745984" cy="923330"/>
          </a:xfrm>
          <a:prstGeom prst="rect">
            <a:avLst/>
          </a:prstGeom>
        </p:spPr>
        <p:txBody>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462"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Develop</a:t>
            </a:r>
          </a:p>
        </p:txBody>
      </p:sp>
    </p:spTree>
    <p:extLst>
      <p:ext uri="{BB962C8B-B14F-4D97-AF65-F5344CB8AC3E}">
        <p14:creationId xmlns:p14="http://schemas.microsoft.com/office/powerpoint/2010/main" val="2630050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533E-F89E-4FE9-87A4-3C5666A33C42}"/>
              </a:ext>
            </a:extLst>
          </p:cNvPr>
          <p:cNvSpPr>
            <a:spLocks noGrp="1"/>
          </p:cNvSpPr>
          <p:nvPr>
            <p:ph type="title"/>
          </p:nvPr>
        </p:nvSpPr>
        <p:spPr/>
        <p:txBody>
          <a:bodyPr vert="horz" lIns="91440" tIns="45720" rIns="91440" bIns="45720" rtlCol="0" anchor="b">
            <a:normAutofit fontScale="90000"/>
          </a:bodyPr>
          <a:lstStyle/>
          <a:p>
            <a:pPr algn="ctr"/>
            <a:r>
              <a:rPr lang="en-US" sz="6000" dirty="0"/>
              <a:t>GitHub Flow</a:t>
            </a:r>
            <a:endParaRPr lang="en-US" sz="5800" dirty="0">
              <a:solidFill>
                <a:srgbClr val="4A394F"/>
              </a:solidFill>
            </a:endParaRPr>
          </a:p>
        </p:txBody>
      </p:sp>
      <p:pic>
        <p:nvPicPr>
          <p:cNvPr id="9" name="Picture 8" descr="Timeline&#10;&#10;Description automatically generated">
            <a:extLst>
              <a:ext uri="{FF2B5EF4-FFF2-40B4-BE49-F238E27FC236}">
                <a16:creationId xmlns:a16="http://schemas.microsoft.com/office/drawing/2014/main" id="{4C03A48E-314D-4E09-9679-36E27F17D295}"/>
              </a:ext>
            </a:extLst>
          </p:cNvPr>
          <p:cNvPicPr>
            <a:picLocks noChangeAspect="1"/>
          </p:cNvPicPr>
          <p:nvPr/>
        </p:nvPicPr>
        <p:blipFill rotWithShape="1">
          <a:blip r:embed="rId3"/>
          <a:srcRect r="1" b="6099"/>
          <a:stretch/>
        </p:blipFill>
        <p:spPr>
          <a:xfrm>
            <a:off x="243840" y="1979832"/>
            <a:ext cx="11704320" cy="3764276"/>
          </a:xfrm>
          <a:prstGeom prst="rect">
            <a:avLst/>
          </a:prstGeom>
        </p:spPr>
      </p:pic>
      <p:sp>
        <p:nvSpPr>
          <p:cNvPr id="3" name="Rectangle 2">
            <a:extLst>
              <a:ext uri="{FF2B5EF4-FFF2-40B4-BE49-F238E27FC236}">
                <a16:creationId xmlns:a16="http://schemas.microsoft.com/office/drawing/2014/main" id="{167F548A-D333-47F5-8EEA-7288C1E40EB4}"/>
              </a:ext>
            </a:extLst>
          </p:cNvPr>
          <p:cNvSpPr/>
          <p:nvPr/>
        </p:nvSpPr>
        <p:spPr bwMode="auto">
          <a:xfrm flipV="1">
            <a:off x="9612923" y="4560275"/>
            <a:ext cx="445477" cy="182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nl-NL"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4FA1C43D-3294-417E-8491-0F39A1E2F274}"/>
              </a:ext>
            </a:extLst>
          </p:cNvPr>
          <p:cNvSpPr txBox="1"/>
          <p:nvPr/>
        </p:nvSpPr>
        <p:spPr>
          <a:xfrm>
            <a:off x="10714891" y="3925049"/>
            <a:ext cx="726831" cy="307777"/>
          </a:xfrm>
          <a:prstGeom prst="rect">
            <a:avLst/>
          </a:prstGeom>
          <a:noFill/>
        </p:spPr>
        <p:txBody>
          <a:bodyPr wrap="square" lIns="0" tIns="0" rIns="0" bIns="0" rtlCol="0">
            <a:spAutoFit/>
          </a:bodyPr>
          <a:lstStyle/>
          <a:p>
            <a:pPr algn="l"/>
            <a:r>
              <a:rPr lang="en-US" sz="2000" dirty="0">
                <a:solidFill>
                  <a:srgbClr val="FF0000"/>
                </a:solidFill>
                <a:latin typeface="MV Boli" panose="02000500030200090000" pitchFamily="2" charset="0"/>
                <a:cs typeface="MV Boli" panose="02000500030200090000" pitchFamily="2" charset="0"/>
              </a:rPr>
              <a:t>main</a:t>
            </a:r>
            <a:endParaRPr lang="nl-NL" sz="2000" dirty="0" err="1">
              <a:solidFill>
                <a:srgbClr val="FF0000"/>
              </a:solidFill>
              <a:latin typeface="MV Boli" panose="02000500030200090000" pitchFamily="2" charset="0"/>
              <a:cs typeface="MV Boli" panose="02000500030200090000" pitchFamily="2" charset="0"/>
            </a:endParaRPr>
          </a:p>
        </p:txBody>
      </p:sp>
      <p:cxnSp>
        <p:nvCxnSpPr>
          <p:cNvPr id="6" name="Straight Arrow Connector 5">
            <a:extLst>
              <a:ext uri="{FF2B5EF4-FFF2-40B4-BE49-F238E27FC236}">
                <a16:creationId xmlns:a16="http://schemas.microsoft.com/office/drawing/2014/main" id="{A2A3ADAB-5236-4EBB-9C29-DB19F18F7197}"/>
              </a:ext>
            </a:extLst>
          </p:cNvPr>
          <p:cNvCxnSpPr>
            <a:cxnSpLocks/>
          </p:cNvCxnSpPr>
          <p:nvPr/>
        </p:nvCxnSpPr>
        <p:spPr>
          <a:xfrm rot="10800000" flipV="1">
            <a:off x="9941169" y="4079631"/>
            <a:ext cx="773722" cy="351692"/>
          </a:xfrm>
          <a:prstGeom prst="curvedConnector3">
            <a:avLst>
              <a:gd name="adj1" fmla="val 100000"/>
            </a:avLst>
          </a:prstGeom>
          <a:ln w="28575">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44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44BC1-CD71-4991-A2D8-F92E0DBFA473}"/>
              </a:ext>
            </a:extLst>
          </p:cNvPr>
          <p:cNvSpPr/>
          <p:nvPr/>
        </p:nvSpPr>
        <p:spPr bwMode="auto">
          <a:xfrm>
            <a:off x="0" y="0"/>
            <a:ext cx="6982574" cy="6816435"/>
          </a:xfrm>
          <a:prstGeom prst="rect">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Picture 2" descr="A picture containing object, photo, clock, dark&#10;&#10;Description automatically generated">
            <a:extLst>
              <a:ext uri="{FF2B5EF4-FFF2-40B4-BE49-F238E27FC236}">
                <a16:creationId xmlns:a16="http://schemas.microsoft.com/office/drawing/2014/main" id="{5B21E378-D8D8-40B5-B00E-221F131BD076}"/>
              </a:ext>
            </a:extLst>
          </p:cNvPr>
          <p:cNvPicPr>
            <a:picLocks noChangeAspect="1"/>
          </p:cNvPicPr>
          <p:nvPr/>
        </p:nvPicPr>
        <p:blipFill rotWithShape="1">
          <a:blip r:embed="rId3">
            <a:alphaModFix amt="5000"/>
          </a:blip>
          <a:srcRect t="55000"/>
          <a:stretch/>
        </p:blipFill>
        <p:spPr>
          <a:xfrm>
            <a:off x="0" y="0"/>
            <a:ext cx="12192000" cy="6273109"/>
          </a:xfrm>
          <a:prstGeom prst="rect">
            <a:avLst/>
          </a:prstGeom>
        </p:spPr>
      </p:pic>
      <p:graphicFrame>
        <p:nvGraphicFramePr>
          <p:cNvPr id="5" name="Content Placeholder 2">
            <a:extLst>
              <a:ext uri="{FF2B5EF4-FFF2-40B4-BE49-F238E27FC236}">
                <a16:creationId xmlns:a16="http://schemas.microsoft.com/office/drawing/2014/main" id="{2CB63FF9-D2D8-490F-813E-9E6DEC42FEAA}"/>
              </a:ext>
            </a:extLst>
          </p:cNvPr>
          <p:cNvGraphicFramePr>
            <a:graphicFrameLocks noGrp="1"/>
          </p:cNvGraphicFramePr>
          <p:nvPr>
            <p:ph idx="4294967295"/>
            <p:extLst>
              <p:ext uri="{D42A27DB-BD31-4B8C-83A1-F6EECF244321}">
                <p14:modId xmlns:p14="http://schemas.microsoft.com/office/powerpoint/2010/main" val="1077358904"/>
              </p:ext>
            </p:extLst>
          </p:nvPr>
        </p:nvGraphicFramePr>
        <p:xfrm>
          <a:off x="5678316" y="1916507"/>
          <a:ext cx="6513684" cy="415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Placeholder 9">
            <a:extLst>
              <a:ext uri="{FF2B5EF4-FFF2-40B4-BE49-F238E27FC236}">
                <a16:creationId xmlns:a16="http://schemas.microsoft.com/office/drawing/2014/main" id="{5C88BAD9-5D3A-4EB3-AD22-F4331E071DE7}"/>
              </a:ext>
            </a:extLst>
          </p:cNvPr>
          <p:cNvSpPr txBox="1">
            <a:spLocks/>
          </p:cNvSpPr>
          <p:nvPr/>
        </p:nvSpPr>
        <p:spPr>
          <a:xfrm>
            <a:off x="6982574" y="804365"/>
            <a:ext cx="3716669" cy="307777"/>
          </a:xfrm>
          <a:prstGeom prst="rect">
            <a:avLst/>
          </a:prstGeom>
        </p:spPr>
        <p:txBody>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marR="0" lvl="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ACBF0"/>
                </a:solidFill>
                <a:effectLst/>
                <a:uLnTx/>
                <a:uFillTx/>
                <a:latin typeface="Segoe UI Semibold"/>
                <a:ea typeface="+mn-ea"/>
                <a:cs typeface="Segoe UI Semilight" panose="020B0402040204020203" pitchFamily="34" charset="0"/>
              </a:rPr>
              <a:t>Developer Workflow</a:t>
            </a:r>
          </a:p>
        </p:txBody>
      </p:sp>
      <p:sp>
        <p:nvSpPr>
          <p:cNvPr id="8" name="Title 7">
            <a:extLst>
              <a:ext uri="{FF2B5EF4-FFF2-40B4-BE49-F238E27FC236}">
                <a16:creationId xmlns:a16="http://schemas.microsoft.com/office/drawing/2014/main" id="{30DF3F70-1663-4AF4-ACF7-DB19A797F519}"/>
              </a:ext>
            </a:extLst>
          </p:cNvPr>
          <p:cNvSpPr txBox="1">
            <a:spLocks/>
          </p:cNvSpPr>
          <p:nvPr/>
        </p:nvSpPr>
        <p:spPr>
          <a:xfrm>
            <a:off x="6982574" y="1112142"/>
            <a:ext cx="2745984" cy="923330"/>
          </a:xfrm>
          <a:prstGeom prst="rect">
            <a:avLst/>
          </a:prstGeom>
        </p:spPr>
        <p:txBody>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462"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Test</a:t>
            </a:r>
          </a:p>
        </p:txBody>
      </p:sp>
    </p:spTree>
    <p:extLst>
      <p:ext uri="{BB962C8B-B14F-4D97-AF65-F5344CB8AC3E}">
        <p14:creationId xmlns:p14="http://schemas.microsoft.com/office/powerpoint/2010/main" val="252092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icrosoft">
  <a:themeElements>
    <a:clrScheme name="Custom 15">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FFFFFF"/>
      </a:hlink>
      <a:folHlink>
        <a:srgbClr val="00000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631E2D40-9549-4B40-9B0F-6E3699E5DBD9}" vid="{1A407B32-2ACE-284E-9867-6751861851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3162</Words>
  <Application>Microsoft Office PowerPoint</Application>
  <PresentationFormat>Widescreen</PresentationFormat>
  <Paragraphs>290</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Consolas</vt:lpstr>
      <vt:lpstr>freight-sans-pro</vt:lpstr>
      <vt:lpstr>MV Boli</vt:lpstr>
      <vt:lpstr>Open Sans</vt:lpstr>
      <vt:lpstr>Segoe UI</vt:lpstr>
      <vt:lpstr>Segoe UI Semibold</vt:lpstr>
      <vt:lpstr>Segoe UI Semilight</vt:lpstr>
      <vt:lpstr>Wingdings</vt:lpstr>
      <vt:lpstr>Microsoft</vt:lpstr>
      <vt:lpstr>Improving the Developer Workflow</vt:lpstr>
      <vt:lpstr>What is Developer Workflow</vt:lpstr>
      <vt:lpstr>PowerPoint Presentation</vt:lpstr>
      <vt:lpstr>What is GitHub Codespaces?</vt:lpstr>
      <vt:lpstr>PowerPoint Presentation</vt:lpstr>
      <vt:lpstr>What is Azure Boards</vt:lpstr>
      <vt:lpstr>PowerPoint Presentation</vt:lpstr>
      <vt:lpstr>GitHub Flow</vt:lpstr>
      <vt:lpstr>PowerPoint Presentation</vt:lpstr>
      <vt:lpstr>Running Containers on Linux</vt:lpstr>
      <vt:lpstr>What is Docker?</vt:lpstr>
      <vt:lpstr>Container anatomy</vt:lpstr>
      <vt:lpstr>Dockerfile to create images</vt:lpstr>
      <vt:lpstr>What is Docker Compose?</vt:lpstr>
      <vt:lpstr>Docker-compose structure</vt:lpstr>
      <vt:lpstr>PowerPoint Presentation</vt:lpstr>
      <vt:lpstr>GitHub Actions</vt:lpstr>
      <vt:lpstr>PowerPoint Presentation</vt:lpstr>
      <vt:lpstr>GitHub Packages</vt:lpstr>
      <vt:lpstr>GitHub Security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the Developer Workflow</dc:title>
  <dc:creator>René van Osnabrugge</dc:creator>
  <cp:lastModifiedBy>René van Osnabrugge</cp:lastModifiedBy>
  <cp:revision>35</cp:revision>
  <dcterms:created xsi:type="dcterms:W3CDTF">2020-09-29T11:59:06Z</dcterms:created>
  <dcterms:modified xsi:type="dcterms:W3CDTF">2020-10-20T13:17:23Z</dcterms:modified>
</cp:coreProperties>
</file>