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notesMasterIdLst>
    <p:notesMasterId r:id="rId13"/>
  </p:notesMasterIdLst>
  <p:sldIdLst>
    <p:sldId id="1571" r:id="rId2"/>
    <p:sldId id="1589" r:id="rId3"/>
    <p:sldId id="274" r:id="rId4"/>
    <p:sldId id="1575" r:id="rId5"/>
    <p:sldId id="1590" r:id="rId6"/>
    <p:sldId id="434" r:id="rId7"/>
    <p:sldId id="451" r:id="rId8"/>
    <p:sldId id="454" r:id="rId9"/>
    <p:sldId id="455" r:id="rId10"/>
    <p:sldId id="452" r:id="rId11"/>
    <p:sldId id="158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5678" autoAdjust="0"/>
  </p:normalViewPr>
  <p:slideViewPr>
    <p:cSldViewPr snapToGrid="0">
      <p:cViewPr varScale="1">
        <p:scale>
          <a:sx n="82" d="100"/>
          <a:sy n="82" d="100"/>
        </p:scale>
        <p:origin x="171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845731-543B-43C0-84E5-8E3B61E9CAB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AF625F5-3DB8-4579-8A32-80094F6AC3B9}">
      <dgm:prSet/>
      <dgm:spPr/>
      <dgm:t>
        <a:bodyPr/>
        <a:lstStyle/>
        <a:p>
          <a:pPr>
            <a:lnSpc>
              <a:spcPct val="100000"/>
            </a:lnSpc>
          </a:pPr>
          <a:r>
            <a:rPr lang="en-US" dirty="0"/>
            <a:t>Application Insights</a:t>
          </a:r>
        </a:p>
      </dgm:t>
    </dgm:pt>
    <dgm:pt modelId="{8EE93E5B-D833-43B3-AD4D-BBBA6C1EB177}" type="parTrans" cxnId="{734C68AF-7CFE-4E72-96C2-22DCA6108529}">
      <dgm:prSet/>
      <dgm:spPr/>
      <dgm:t>
        <a:bodyPr/>
        <a:lstStyle/>
        <a:p>
          <a:endParaRPr lang="en-US"/>
        </a:p>
      </dgm:t>
    </dgm:pt>
    <dgm:pt modelId="{C3B15257-1229-4A07-9B84-DB8A9099FD2F}" type="sibTrans" cxnId="{734C68AF-7CFE-4E72-96C2-22DCA6108529}">
      <dgm:prSet/>
      <dgm:spPr/>
      <dgm:t>
        <a:bodyPr/>
        <a:lstStyle/>
        <a:p>
          <a:endParaRPr lang="en-US"/>
        </a:p>
      </dgm:t>
    </dgm:pt>
    <dgm:pt modelId="{C159ABC3-9341-4E5D-ADD2-383A7A48DB32}">
      <dgm:prSet/>
      <dgm:spPr/>
      <dgm:t>
        <a:bodyPr/>
        <a:lstStyle/>
        <a:p>
          <a:pPr>
            <a:lnSpc>
              <a:spcPct val="100000"/>
            </a:lnSpc>
          </a:pPr>
          <a:r>
            <a:rPr lang="en-US" dirty="0"/>
            <a:t>Azure Pipelines</a:t>
          </a:r>
        </a:p>
      </dgm:t>
    </dgm:pt>
    <dgm:pt modelId="{9B85753F-1FC8-443B-8ACE-9ABBF1C7E82F}" type="parTrans" cxnId="{C2018DDE-978D-45B6-A08D-12E2EA503DD3}">
      <dgm:prSet/>
      <dgm:spPr/>
      <dgm:t>
        <a:bodyPr/>
        <a:lstStyle/>
        <a:p>
          <a:endParaRPr lang="en-US"/>
        </a:p>
      </dgm:t>
    </dgm:pt>
    <dgm:pt modelId="{0C2D02A7-833F-451D-B31F-900B783E15C6}" type="sibTrans" cxnId="{C2018DDE-978D-45B6-A08D-12E2EA503DD3}">
      <dgm:prSet/>
      <dgm:spPr/>
      <dgm:t>
        <a:bodyPr/>
        <a:lstStyle/>
        <a:p>
          <a:endParaRPr lang="en-US"/>
        </a:p>
      </dgm:t>
    </dgm:pt>
    <dgm:pt modelId="{8D9FF687-8FA7-490C-9606-E774B26E2FC3}">
      <dgm:prSet/>
      <dgm:spPr/>
      <dgm:t>
        <a:bodyPr/>
        <a:lstStyle/>
        <a:p>
          <a:pPr>
            <a:lnSpc>
              <a:spcPct val="100000"/>
            </a:lnSpc>
          </a:pPr>
          <a:r>
            <a:rPr lang="en-US" dirty="0"/>
            <a:t>Checks &amp; Approvals</a:t>
          </a:r>
        </a:p>
      </dgm:t>
    </dgm:pt>
    <dgm:pt modelId="{12235905-42F4-4DD3-B314-D234FD77EC68}" type="parTrans" cxnId="{7453438B-3B09-41E7-A2CC-A5A45AA34309}">
      <dgm:prSet/>
      <dgm:spPr/>
      <dgm:t>
        <a:bodyPr/>
        <a:lstStyle/>
        <a:p>
          <a:endParaRPr lang="nl-NL"/>
        </a:p>
      </dgm:t>
    </dgm:pt>
    <dgm:pt modelId="{B9C93345-3B12-4A86-84EF-691CDCAFD3BE}" type="sibTrans" cxnId="{7453438B-3B09-41E7-A2CC-A5A45AA34309}">
      <dgm:prSet/>
      <dgm:spPr/>
      <dgm:t>
        <a:bodyPr/>
        <a:lstStyle/>
        <a:p>
          <a:endParaRPr lang="nl-NL"/>
        </a:p>
      </dgm:t>
    </dgm:pt>
    <dgm:pt modelId="{FAAC2CB4-86E1-4E34-A471-BA35CD8E8512}" type="pres">
      <dgm:prSet presAssocID="{35845731-543B-43C0-84E5-8E3B61E9CABA}" presName="root" presStyleCnt="0">
        <dgm:presLayoutVars>
          <dgm:dir/>
          <dgm:resizeHandles val="exact"/>
        </dgm:presLayoutVars>
      </dgm:prSet>
      <dgm:spPr/>
    </dgm:pt>
    <dgm:pt modelId="{5F69AAA5-17F8-4794-A0A5-0CA8A62DD556}" type="pres">
      <dgm:prSet presAssocID="{4AF625F5-3DB8-4579-8A32-80094F6AC3B9}" presName="compNode" presStyleCnt="0"/>
      <dgm:spPr/>
    </dgm:pt>
    <dgm:pt modelId="{286D4EA3-C179-476C-A0D7-0EA9C44C7722}" type="pres">
      <dgm:prSet presAssocID="{4AF625F5-3DB8-4579-8A32-80094F6AC3B9}" presName="bgRect" presStyleLbl="bgShp" presStyleIdx="0" presStyleCnt="3"/>
      <dgm:spPr>
        <a:noFill/>
      </dgm:spPr>
    </dgm:pt>
    <dgm:pt modelId="{DB81FD16-78F0-4E10-AAA2-5522E1385E45}" type="pres">
      <dgm:prSet presAssocID="{4AF625F5-3DB8-4579-8A32-80094F6AC3B9}"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Lightbulb"/>
        </a:ext>
      </dgm:extLst>
    </dgm:pt>
    <dgm:pt modelId="{A9219C48-38EE-4018-9AB1-880828905357}" type="pres">
      <dgm:prSet presAssocID="{4AF625F5-3DB8-4579-8A32-80094F6AC3B9}" presName="spaceRect" presStyleCnt="0"/>
      <dgm:spPr/>
    </dgm:pt>
    <dgm:pt modelId="{72CA8408-CDDC-41E2-9898-C9E3BCBCDDAC}" type="pres">
      <dgm:prSet presAssocID="{4AF625F5-3DB8-4579-8A32-80094F6AC3B9}" presName="parTx" presStyleLbl="revTx" presStyleIdx="0" presStyleCnt="3">
        <dgm:presLayoutVars>
          <dgm:chMax val="0"/>
          <dgm:chPref val="0"/>
        </dgm:presLayoutVars>
      </dgm:prSet>
      <dgm:spPr/>
    </dgm:pt>
    <dgm:pt modelId="{809F9C92-4A40-4556-89D0-95BCF41C501E}" type="pres">
      <dgm:prSet presAssocID="{C3B15257-1229-4A07-9B84-DB8A9099FD2F}" presName="sibTrans" presStyleCnt="0"/>
      <dgm:spPr/>
    </dgm:pt>
    <dgm:pt modelId="{01BDACFC-FF09-4D71-B448-265885C6759A}" type="pres">
      <dgm:prSet presAssocID="{C159ABC3-9341-4E5D-ADD2-383A7A48DB32}" presName="compNode" presStyleCnt="0"/>
      <dgm:spPr/>
    </dgm:pt>
    <dgm:pt modelId="{8BE8610C-2F0F-404A-9AEF-9AC3F5E65755}" type="pres">
      <dgm:prSet presAssocID="{C159ABC3-9341-4E5D-ADD2-383A7A48DB32}" presName="bgRect" presStyleLbl="bgShp" presStyleIdx="1" presStyleCnt="3"/>
      <dgm:spPr>
        <a:noFill/>
      </dgm:spPr>
    </dgm:pt>
    <dgm:pt modelId="{ACC513C6-EC85-41F9-8DAC-2AF70D3BD470}" type="pres">
      <dgm:prSet presAssocID="{C159ABC3-9341-4E5D-ADD2-383A7A48DB32}"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acking Box Open"/>
        </a:ext>
      </dgm:extLst>
    </dgm:pt>
    <dgm:pt modelId="{005817E0-0F5A-4206-80B8-9BCC8AB87977}" type="pres">
      <dgm:prSet presAssocID="{C159ABC3-9341-4E5D-ADD2-383A7A48DB32}" presName="spaceRect" presStyleCnt="0"/>
      <dgm:spPr/>
    </dgm:pt>
    <dgm:pt modelId="{F77160E3-5A75-4F97-B568-973F3EAF8E4E}" type="pres">
      <dgm:prSet presAssocID="{C159ABC3-9341-4E5D-ADD2-383A7A48DB32}" presName="parTx" presStyleLbl="revTx" presStyleIdx="1" presStyleCnt="3">
        <dgm:presLayoutVars>
          <dgm:chMax val="0"/>
          <dgm:chPref val="0"/>
        </dgm:presLayoutVars>
      </dgm:prSet>
      <dgm:spPr/>
    </dgm:pt>
    <dgm:pt modelId="{15DB8C34-0556-47EB-8051-B57623557A22}" type="pres">
      <dgm:prSet presAssocID="{0C2D02A7-833F-451D-B31F-900B783E15C6}" presName="sibTrans" presStyleCnt="0"/>
      <dgm:spPr/>
    </dgm:pt>
    <dgm:pt modelId="{3694C547-A803-4145-B95D-FCBF91822F4F}" type="pres">
      <dgm:prSet presAssocID="{8D9FF687-8FA7-490C-9606-E774B26E2FC3}" presName="compNode" presStyleCnt="0"/>
      <dgm:spPr/>
    </dgm:pt>
    <dgm:pt modelId="{507F0CE3-2FE3-439F-A1AE-7113D4EDC002}" type="pres">
      <dgm:prSet presAssocID="{8D9FF687-8FA7-490C-9606-E774B26E2FC3}" presName="bgRect" presStyleLbl="bgShp" presStyleIdx="2" presStyleCnt="3"/>
      <dgm:spPr>
        <a:noFill/>
      </dgm:spPr>
    </dgm:pt>
    <dgm:pt modelId="{F6995505-203E-43D4-92AF-32B28B05E90A}" type="pres">
      <dgm:prSet presAssocID="{8D9FF687-8FA7-490C-9606-E774B26E2FC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heckbox Checked"/>
        </a:ext>
      </dgm:extLst>
    </dgm:pt>
    <dgm:pt modelId="{A738847C-BA86-48C8-B026-CE3FBE1E5897}" type="pres">
      <dgm:prSet presAssocID="{8D9FF687-8FA7-490C-9606-E774B26E2FC3}" presName="spaceRect" presStyleCnt="0"/>
      <dgm:spPr/>
    </dgm:pt>
    <dgm:pt modelId="{79E8E51F-B47F-46A1-BF07-B17E8A69AF80}" type="pres">
      <dgm:prSet presAssocID="{8D9FF687-8FA7-490C-9606-E774B26E2FC3}" presName="parTx" presStyleLbl="revTx" presStyleIdx="2" presStyleCnt="3">
        <dgm:presLayoutVars>
          <dgm:chMax val="0"/>
          <dgm:chPref val="0"/>
        </dgm:presLayoutVars>
      </dgm:prSet>
      <dgm:spPr/>
    </dgm:pt>
  </dgm:ptLst>
  <dgm:cxnLst>
    <dgm:cxn modelId="{72CC7A05-CAD5-4C05-8ACE-4F4DB65A6DE2}" type="presOf" srcId="{4AF625F5-3DB8-4579-8A32-80094F6AC3B9}" destId="{72CA8408-CDDC-41E2-9898-C9E3BCBCDDAC}" srcOrd="0" destOrd="0" presId="urn:microsoft.com/office/officeart/2018/2/layout/IconVerticalSolidList"/>
    <dgm:cxn modelId="{8CA8AA73-4076-438F-A9DE-0E4EB2A50798}" type="presOf" srcId="{35845731-543B-43C0-84E5-8E3B61E9CABA}" destId="{FAAC2CB4-86E1-4E34-A471-BA35CD8E8512}" srcOrd="0" destOrd="0" presId="urn:microsoft.com/office/officeart/2018/2/layout/IconVerticalSolidList"/>
    <dgm:cxn modelId="{7453438B-3B09-41E7-A2CC-A5A45AA34309}" srcId="{35845731-543B-43C0-84E5-8E3B61E9CABA}" destId="{8D9FF687-8FA7-490C-9606-E774B26E2FC3}" srcOrd="2" destOrd="0" parTransId="{12235905-42F4-4DD3-B314-D234FD77EC68}" sibTransId="{B9C93345-3B12-4A86-84EF-691CDCAFD3BE}"/>
    <dgm:cxn modelId="{734C68AF-7CFE-4E72-96C2-22DCA6108529}" srcId="{35845731-543B-43C0-84E5-8E3B61E9CABA}" destId="{4AF625F5-3DB8-4579-8A32-80094F6AC3B9}" srcOrd="0" destOrd="0" parTransId="{8EE93E5B-D833-43B3-AD4D-BBBA6C1EB177}" sibTransId="{C3B15257-1229-4A07-9B84-DB8A9099FD2F}"/>
    <dgm:cxn modelId="{C2018DDE-978D-45B6-A08D-12E2EA503DD3}" srcId="{35845731-543B-43C0-84E5-8E3B61E9CABA}" destId="{C159ABC3-9341-4E5D-ADD2-383A7A48DB32}" srcOrd="1" destOrd="0" parTransId="{9B85753F-1FC8-443B-8ACE-9ABBF1C7E82F}" sibTransId="{0C2D02A7-833F-451D-B31F-900B783E15C6}"/>
    <dgm:cxn modelId="{B7FE84E9-BF4F-46EC-B1C5-6C3435CD7346}" type="presOf" srcId="{C159ABC3-9341-4E5D-ADD2-383A7A48DB32}" destId="{F77160E3-5A75-4F97-B568-973F3EAF8E4E}" srcOrd="0" destOrd="0" presId="urn:microsoft.com/office/officeart/2018/2/layout/IconVerticalSolidList"/>
    <dgm:cxn modelId="{814280FE-9811-4511-B3E8-B0D201BADD26}" type="presOf" srcId="{8D9FF687-8FA7-490C-9606-E774B26E2FC3}" destId="{79E8E51F-B47F-46A1-BF07-B17E8A69AF80}" srcOrd="0" destOrd="0" presId="urn:microsoft.com/office/officeart/2018/2/layout/IconVerticalSolidList"/>
    <dgm:cxn modelId="{5EDE25E7-381E-45F4-B455-DA1AAD93DDB1}" type="presParOf" srcId="{FAAC2CB4-86E1-4E34-A471-BA35CD8E8512}" destId="{5F69AAA5-17F8-4794-A0A5-0CA8A62DD556}" srcOrd="0" destOrd="0" presId="urn:microsoft.com/office/officeart/2018/2/layout/IconVerticalSolidList"/>
    <dgm:cxn modelId="{E9F5579A-AF9F-4CAA-8142-401F2345DC03}" type="presParOf" srcId="{5F69AAA5-17F8-4794-A0A5-0CA8A62DD556}" destId="{286D4EA3-C179-476C-A0D7-0EA9C44C7722}" srcOrd="0" destOrd="0" presId="urn:microsoft.com/office/officeart/2018/2/layout/IconVerticalSolidList"/>
    <dgm:cxn modelId="{8AC267A8-F55F-458D-ACDA-648AEA04D183}" type="presParOf" srcId="{5F69AAA5-17F8-4794-A0A5-0CA8A62DD556}" destId="{DB81FD16-78F0-4E10-AAA2-5522E1385E45}" srcOrd="1" destOrd="0" presId="urn:microsoft.com/office/officeart/2018/2/layout/IconVerticalSolidList"/>
    <dgm:cxn modelId="{EE9187D0-A302-44A5-B022-C170993446A4}" type="presParOf" srcId="{5F69AAA5-17F8-4794-A0A5-0CA8A62DD556}" destId="{A9219C48-38EE-4018-9AB1-880828905357}" srcOrd="2" destOrd="0" presId="urn:microsoft.com/office/officeart/2018/2/layout/IconVerticalSolidList"/>
    <dgm:cxn modelId="{59D78608-39FC-49DB-8337-E954858E1E87}" type="presParOf" srcId="{5F69AAA5-17F8-4794-A0A5-0CA8A62DD556}" destId="{72CA8408-CDDC-41E2-9898-C9E3BCBCDDAC}" srcOrd="3" destOrd="0" presId="urn:microsoft.com/office/officeart/2018/2/layout/IconVerticalSolidList"/>
    <dgm:cxn modelId="{51940AB4-54E5-4A77-815A-7B420CBD50B1}" type="presParOf" srcId="{FAAC2CB4-86E1-4E34-A471-BA35CD8E8512}" destId="{809F9C92-4A40-4556-89D0-95BCF41C501E}" srcOrd="1" destOrd="0" presId="urn:microsoft.com/office/officeart/2018/2/layout/IconVerticalSolidList"/>
    <dgm:cxn modelId="{FAA7CDCC-2B02-4516-A5FF-BC6C377C8052}" type="presParOf" srcId="{FAAC2CB4-86E1-4E34-A471-BA35CD8E8512}" destId="{01BDACFC-FF09-4D71-B448-265885C6759A}" srcOrd="2" destOrd="0" presId="urn:microsoft.com/office/officeart/2018/2/layout/IconVerticalSolidList"/>
    <dgm:cxn modelId="{AE35F592-FAE5-47B5-AA9B-793F19288F34}" type="presParOf" srcId="{01BDACFC-FF09-4D71-B448-265885C6759A}" destId="{8BE8610C-2F0F-404A-9AEF-9AC3F5E65755}" srcOrd="0" destOrd="0" presId="urn:microsoft.com/office/officeart/2018/2/layout/IconVerticalSolidList"/>
    <dgm:cxn modelId="{B608A73E-44E0-475E-9F36-D250E52839E0}" type="presParOf" srcId="{01BDACFC-FF09-4D71-B448-265885C6759A}" destId="{ACC513C6-EC85-41F9-8DAC-2AF70D3BD470}" srcOrd="1" destOrd="0" presId="urn:microsoft.com/office/officeart/2018/2/layout/IconVerticalSolidList"/>
    <dgm:cxn modelId="{362E131E-E8C8-4954-9B72-AC6866ED5DBF}" type="presParOf" srcId="{01BDACFC-FF09-4D71-B448-265885C6759A}" destId="{005817E0-0F5A-4206-80B8-9BCC8AB87977}" srcOrd="2" destOrd="0" presId="urn:microsoft.com/office/officeart/2018/2/layout/IconVerticalSolidList"/>
    <dgm:cxn modelId="{D1FC8900-DF44-4347-8C50-797BD5E29A26}" type="presParOf" srcId="{01BDACFC-FF09-4D71-B448-265885C6759A}" destId="{F77160E3-5A75-4F97-B568-973F3EAF8E4E}" srcOrd="3" destOrd="0" presId="urn:microsoft.com/office/officeart/2018/2/layout/IconVerticalSolidList"/>
    <dgm:cxn modelId="{B56D8EEF-F7D4-47C1-957A-9D521054F618}" type="presParOf" srcId="{FAAC2CB4-86E1-4E34-A471-BA35CD8E8512}" destId="{15DB8C34-0556-47EB-8051-B57623557A22}" srcOrd="3" destOrd="0" presId="urn:microsoft.com/office/officeart/2018/2/layout/IconVerticalSolidList"/>
    <dgm:cxn modelId="{3714C8BD-C754-4D4A-9BC1-0A7B8E6C724F}" type="presParOf" srcId="{FAAC2CB4-86E1-4E34-A471-BA35CD8E8512}" destId="{3694C547-A803-4145-B95D-FCBF91822F4F}" srcOrd="4" destOrd="0" presId="urn:microsoft.com/office/officeart/2018/2/layout/IconVerticalSolidList"/>
    <dgm:cxn modelId="{64A93C6B-DC23-4DA4-94F6-1D3D77404DDA}" type="presParOf" srcId="{3694C547-A803-4145-B95D-FCBF91822F4F}" destId="{507F0CE3-2FE3-439F-A1AE-7113D4EDC002}" srcOrd="0" destOrd="0" presId="urn:microsoft.com/office/officeart/2018/2/layout/IconVerticalSolidList"/>
    <dgm:cxn modelId="{7927000C-36E4-43F5-891C-C09AEB2D9C16}" type="presParOf" srcId="{3694C547-A803-4145-B95D-FCBF91822F4F}" destId="{F6995505-203E-43D4-92AF-32B28B05E90A}" srcOrd="1" destOrd="0" presId="urn:microsoft.com/office/officeart/2018/2/layout/IconVerticalSolidList"/>
    <dgm:cxn modelId="{3AF5C5FC-4B74-4775-81B0-AAF465B5CE5C}" type="presParOf" srcId="{3694C547-A803-4145-B95D-FCBF91822F4F}" destId="{A738847C-BA86-48C8-B026-CE3FBE1E5897}" srcOrd="2" destOrd="0" presId="urn:microsoft.com/office/officeart/2018/2/layout/IconVerticalSolidList"/>
    <dgm:cxn modelId="{89437EAD-1B9B-4F3F-8585-88219BF34249}" type="presParOf" srcId="{3694C547-A803-4145-B95D-FCBF91822F4F}" destId="{79E8E51F-B47F-46A1-BF07-B17E8A69AF80}"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6D4EA3-C179-476C-A0D7-0EA9C44C7722}">
      <dsp:nvSpPr>
        <dsp:cNvPr id="0" name=""/>
        <dsp:cNvSpPr/>
      </dsp:nvSpPr>
      <dsp:spPr>
        <a:xfrm>
          <a:off x="0" y="507"/>
          <a:ext cx="6513684" cy="1186845"/>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DB81FD16-78F0-4E10-AAA2-5522E1385E45}">
      <dsp:nvSpPr>
        <dsp:cNvPr id="0" name=""/>
        <dsp:cNvSpPr/>
      </dsp:nvSpPr>
      <dsp:spPr>
        <a:xfrm>
          <a:off x="359020" y="267547"/>
          <a:ext cx="652765" cy="65276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CA8408-CDDC-41E2-9898-C9E3BCBCDDAC}">
      <dsp:nvSpPr>
        <dsp:cNvPr id="0" name=""/>
        <dsp:cNvSpPr/>
      </dsp:nvSpPr>
      <dsp:spPr>
        <a:xfrm>
          <a:off x="1370806" y="507"/>
          <a:ext cx="5142877" cy="1186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608" tIns="125608" rIns="125608" bIns="125608" numCol="1" spcCol="1270" anchor="ctr" anchorCtr="0">
          <a:noAutofit/>
        </a:bodyPr>
        <a:lstStyle/>
        <a:p>
          <a:pPr marL="0" lvl="0" indent="0" algn="l" defTabSz="1111250">
            <a:lnSpc>
              <a:spcPct val="100000"/>
            </a:lnSpc>
            <a:spcBef>
              <a:spcPct val="0"/>
            </a:spcBef>
            <a:spcAft>
              <a:spcPct val="35000"/>
            </a:spcAft>
            <a:buNone/>
          </a:pPr>
          <a:r>
            <a:rPr lang="en-US" sz="2500" kern="1200" dirty="0"/>
            <a:t>Application Insights</a:t>
          </a:r>
        </a:p>
      </dsp:txBody>
      <dsp:txXfrm>
        <a:off x="1370806" y="507"/>
        <a:ext cx="5142877" cy="1186845"/>
      </dsp:txXfrm>
    </dsp:sp>
    <dsp:sp modelId="{8BE8610C-2F0F-404A-9AEF-9AC3F5E65755}">
      <dsp:nvSpPr>
        <dsp:cNvPr id="0" name=""/>
        <dsp:cNvSpPr/>
      </dsp:nvSpPr>
      <dsp:spPr>
        <a:xfrm>
          <a:off x="0" y="1484064"/>
          <a:ext cx="6513684" cy="1186845"/>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ACC513C6-EC85-41F9-8DAC-2AF70D3BD470}">
      <dsp:nvSpPr>
        <dsp:cNvPr id="0" name=""/>
        <dsp:cNvSpPr/>
      </dsp:nvSpPr>
      <dsp:spPr>
        <a:xfrm>
          <a:off x="359020" y="1751104"/>
          <a:ext cx="652765" cy="65276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77160E3-5A75-4F97-B568-973F3EAF8E4E}">
      <dsp:nvSpPr>
        <dsp:cNvPr id="0" name=""/>
        <dsp:cNvSpPr/>
      </dsp:nvSpPr>
      <dsp:spPr>
        <a:xfrm>
          <a:off x="1370806" y="1484064"/>
          <a:ext cx="5142877" cy="1186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608" tIns="125608" rIns="125608" bIns="125608" numCol="1" spcCol="1270" anchor="ctr" anchorCtr="0">
          <a:noAutofit/>
        </a:bodyPr>
        <a:lstStyle/>
        <a:p>
          <a:pPr marL="0" lvl="0" indent="0" algn="l" defTabSz="1111250">
            <a:lnSpc>
              <a:spcPct val="100000"/>
            </a:lnSpc>
            <a:spcBef>
              <a:spcPct val="0"/>
            </a:spcBef>
            <a:spcAft>
              <a:spcPct val="35000"/>
            </a:spcAft>
            <a:buNone/>
          </a:pPr>
          <a:r>
            <a:rPr lang="en-US" sz="2500" kern="1200" dirty="0"/>
            <a:t>Azure Pipelines</a:t>
          </a:r>
        </a:p>
      </dsp:txBody>
      <dsp:txXfrm>
        <a:off x="1370806" y="1484064"/>
        <a:ext cx="5142877" cy="1186845"/>
      </dsp:txXfrm>
    </dsp:sp>
    <dsp:sp modelId="{507F0CE3-2FE3-439F-A1AE-7113D4EDC002}">
      <dsp:nvSpPr>
        <dsp:cNvPr id="0" name=""/>
        <dsp:cNvSpPr/>
      </dsp:nvSpPr>
      <dsp:spPr>
        <a:xfrm>
          <a:off x="0" y="2967621"/>
          <a:ext cx="6513684" cy="1186845"/>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F6995505-203E-43D4-92AF-32B28B05E90A}">
      <dsp:nvSpPr>
        <dsp:cNvPr id="0" name=""/>
        <dsp:cNvSpPr/>
      </dsp:nvSpPr>
      <dsp:spPr>
        <a:xfrm>
          <a:off x="359020" y="3234662"/>
          <a:ext cx="652765" cy="6527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079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E8E51F-B47F-46A1-BF07-B17E8A69AF80}">
      <dsp:nvSpPr>
        <dsp:cNvPr id="0" name=""/>
        <dsp:cNvSpPr/>
      </dsp:nvSpPr>
      <dsp:spPr>
        <a:xfrm>
          <a:off x="1370806" y="2967621"/>
          <a:ext cx="5142877" cy="1186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608" tIns="125608" rIns="125608" bIns="125608" numCol="1" spcCol="1270" anchor="ctr" anchorCtr="0">
          <a:noAutofit/>
        </a:bodyPr>
        <a:lstStyle/>
        <a:p>
          <a:pPr marL="0" lvl="0" indent="0" algn="l" defTabSz="1111250">
            <a:lnSpc>
              <a:spcPct val="100000"/>
            </a:lnSpc>
            <a:spcBef>
              <a:spcPct val="0"/>
            </a:spcBef>
            <a:spcAft>
              <a:spcPct val="35000"/>
            </a:spcAft>
            <a:buNone/>
          </a:pPr>
          <a:r>
            <a:rPr lang="en-US" sz="2500" kern="1200" dirty="0"/>
            <a:t>Checks &amp; Approvals</a:t>
          </a:r>
        </a:p>
      </dsp:txBody>
      <dsp:txXfrm>
        <a:off x="1370806" y="2967621"/>
        <a:ext cx="5142877" cy="118684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6FB42B-CE93-48CE-BF0C-4C85A47FE242}" type="datetimeFigureOut">
              <a:rPr lang="nl-NL" smtClean="0"/>
              <a:t>20-10-2020</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A5D7AA-2FB8-4B54-A212-B171C50B3033}" type="slidenum">
              <a:rPr lang="nl-NL" smtClean="0"/>
              <a:t>‹#›</a:t>
            </a:fld>
            <a:endParaRPr lang="nl-NL"/>
          </a:p>
        </p:txBody>
      </p:sp>
    </p:spTree>
    <p:extLst>
      <p:ext uri="{BB962C8B-B14F-4D97-AF65-F5344CB8AC3E}">
        <p14:creationId xmlns:p14="http://schemas.microsoft.com/office/powerpoint/2010/main" val="592868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azure/devops/pipelines/process/environments?view=azure-devops#deployment-history"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this module on Closing the Feedback Loop, where we talk about instrumentation of your Application with Application Insights and the release process and how to add checks and approvals to this</a:t>
            </a:r>
            <a:endParaRPr lang="nl-NL"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A5D7AA-2FB8-4B54-A212-B171C50B3033}"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0265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final thing to note is that we have the ability to add Checks and approvals to an environment.</a:t>
            </a:r>
          </a:p>
          <a:p>
            <a:endParaRPr lang="en-US" dirty="0"/>
          </a:p>
          <a:p>
            <a:r>
              <a:rPr lang="en-US" dirty="0"/>
              <a:t>On each environment we can set either a Manual approval so you can comply with your organizations compliance frameworks that state that deployments need to be approved by e.g. a release manager, or some other </a:t>
            </a:r>
            <a:r>
              <a:rPr lang="en-US" dirty="0" err="1"/>
              <a:t>rol</a:t>
            </a:r>
            <a:r>
              <a:rPr lang="en-US" dirty="0"/>
              <a:t> you have in the organization</a:t>
            </a:r>
          </a:p>
          <a:p>
            <a:r>
              <a:rPr lang="en-US" dirty="0"/>
              <a:t>You can either assign the approval to a group of people and you can enforce the person approving the changes coming in is nit the same person as the person that made the change to the software.</a:t>
            </a:r>
          </a:p>
          <a:p>
            <a:endParaRPr lang="en-US" dirty="0"/>
          </a:p>
          <a:p>
            <a:r>
              <a:rPr lang="en-US" dirty="0"/>
              <a:t>You can also automate these checks by using automation.</a:t>
            </a:r>
          </a:p>
          <a:p>
            <a:r>
              <a:rPr lang="en-US" dirty="0"/>
              <a:t>There is support for a set of automated checks.</a:t>
            </a:r>
          </a:p>
          <a:p>
            <a:r>
              <a:rPr lang="en-US" dirty="0"/>
              <a:t>This can be a check if alerts have been tripped by your deployments in azure monitor e.g.</a:t>
            </a:r>
          </a:p>
          <a:p>
            <a:r>
              <a:rPr lang="en-US" dirty="0"/>
              <a:t>Or you can invoke an Azure function that can do any checks you see fit for your approval</a:t>
            </a:r>
          </a:p>
          <a:p>
            <a:r>
              <a:rPr lang="en-US" dirty="0"/>
              <a:t>You also have the option </a:t>
            </a:r>
            <a:r>
              <a:rPr lang="en-US" dirty="0" err="1"/>
              <a:t>ot</a:t>
            </a:r>
            <a:r>
              <a:rPr lang="en-US" dirty="0"/>
              <a:t> invoke a Rest API or demand a specific template is used for the deployment.</a:t>
            </a:r>
          </a:p>
          <a:p>
            <a:endParaRPr lang="en-US" dirty="0"/>
          </a:p>
          <a:p>
            <a:endParaRPr lang="en-US" dirty="0"/>
          </a:p>
          <a:p>
            <a:endParaRPr lang="LID4096" dirty="0"/>
          </a:p>
        </p:txBody>
      </p:sp>
      <p:sp>
        <p:nvSpPr>
          <p:cNvPr id="4" name="Slide Number Placeholder 3"/>
          <p:cNvSpPr>
            <a:spLocks noGrp="1"/>
          </p:cNvSpPr>
          <p:nvPr>
            <p:ph type="sldNum" sz="quarter" idx="5"/>
          </p:nvPr>
        </p:nvSpPr>
        <p:spPr/>
        <p:txBody>
          <a:bodyPr/>
          <a:lstStyle/>
          <a:p>
            <a:fld id="{F32BDA87-A8BE-496C-A337-87FB5803C6E0}" type="slidenum">
              <a:rPr lang="LID4096" smtClean="0"/>
              <a:t>10</a:t>
            </a:fld>
            <a:endParaRPr lang="LID4096"/>
          </a:p>
        </p:txBody>
      </p:sp>
    </p:spTree>
    <p:extLst>
      <p:ext uri="{BB962C8B-B14F-4D97-AF65-F5344CB8AC3E}">
        <p14:creationId xmlns:p14="http://schemas.microsoft.com/office/powerpoint/2010/main" val="374433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05A5D7AA-2FB8-4B54-A212-B171C50B3033}" type="slidenum">
              <a:rPr lang="nl-NL" smtClean="0"/>
              <a:t>11</a:t>
            </a:fld>
            <a:endParaRPr lang="nl-NL"/>
          </a:p>
        </p:txBody>
      </p:sp>
    </p:spTree>
    <p:extLst>
      <p:ext uri="{BB962C8B-B14F-4D97-AF65-F5344CB8AC3E}">
        <p14:creationId xmlns:p14="http://schemas.microsoft.com/office/powerpoint/2010/main" val="2404007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A5D7AA-2FB8-4B54-A212-B171C50B3033}"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1563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0 When you are working on an application, you want to know how your application is doing.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1 Users are making requests to your web application, but if any failures occur, we want to know about them before they start to warn us. Besides that, we want to give our users an optimal experience, we want to know what features they use and how, and we need to find any performance related issues that are slowing down our application.</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2 To monitor a web application in Azure, you can use Application Insights. Application Insights is part of Azure Monitor, and provides an Application Performance Management service. It uses the data platform from Azure Monitor to give insights into our web application operations and usage, and helps us diagnose errors. It is designed to help us improve your applications performance and usability.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3 When we start using it, we will first need an Application Insights resource in our Azure subscription. This is the place where our data will be displayed. Once the resource is created, we will see that it has an instrumentation key. The instrumentation key is a unique GUID that we can use to connect our application to Application Insights.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4 We need to add the instrumentation key to our web application, to let it know where it has to send its telemetry to.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5 This can be done at runtime by configuring it in the web application settings. It is also possible to build the Application Insights SDK into our application's code. This last method is more flexible, since it allows us to add custom telemetry as well.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6 Once we have instrumented the application, it starts sending telemetry to Application Insights. We then can start monitoring our application.</a:t>
            </a:r>
          </a:p>
        </p:txBody>
      </p:sp>
      <p:sp>
        <p:nvSpPr>
          <p:cNvPr id="4" name="Slide Number Placeholder 3"/>
          <p:cNvSpPr>
            <a:spLocks noGrp="1"/>
          </p:cNvSpPr>
          <p:nvPr>
            <p:ph type="sldNum" sz="quarter" idx="5"/>
          </p:nvPr>
        </p:nvSpPr>
        <p:spPr/>
        <p:txBody>
          <a:bodyPr/>
          <a:lstStyle/>
          <a:p>
            <a:fld id="{F32BDA87-A8BE-496C-A337-87FB5803C6E0}" type="slidenum">
              <a:rPr lang="x-none" smtClean="0"/>
              <a:t>3</a:t>
            </a:fld>
            <a:endParaRPr lang="x-none"/>
          </a:p>
        </p:txBody>
      </p:sp>
    </p:spTree>
    <p:extLst>
      <p:ext uri="{BB962C8B-B14F-4D97-AF65-F5344CB8AC3E}">
        <p14:creationId xmlns:p14="http://schemas.microsoft.com/office/powerpoint/2010/main" val="2321179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0 Once the application is set up to send its telemetry, we can start monitoring the usage and behavior of the app. Application Insights has a lot of features, that we won't all discuss. To highlight a few of them, these are the type of the questions we want to know about our running application: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1 Is our application available for our users?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2 How is the performance?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3 Are there any failures?</a:t>
            </a:r>
          </a:p>
          <a:p>
            <a:r>
              <a:rPr lang="en-US" sz="1200" kern="1200" dirty="0">
                <a:solidFill>
                  <a:schemeClr val="tx1"/>
                </a:solidFill>
                <a:effectLst/>
                <a:latin typeface="+mn-lt"/>
                <a:ea typeface="+mn-ea"/>
                <a:cs typeface="+mn-cs"/>
              </a:rPr>
              <a:t>These are all questions we can answer with Application Insights.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4 Availability can be measured with availability tests. When creating an availability test, Application Insights will send web request to our application at regular intervals from different regions around the world. If your website is not responding, it can send an alert.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5 We also want information about the performance of our application. For that we can use the performance panel in Application Insights. It shows the count and duration of each operation within the  application. This makes it easier to identify which operations have a relatively high duration and therefor have an impact on our users.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6 Then we strive for a certain quality. We can check for failures in the Failure panel. This view shows the failure rate trend for the requests, how many of them are failing, most common exceptions types, and more.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7 To give a nice visual overview, we can create dashboards. This gives us the possibility to put together different charts and views to get a complete overview of our application health and performance.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8 Be aware that all the data we see on these dashboards is historical data. There is always some time between the actual event and the moment you see it on appearing on dashboard. That is because the data ingestion process, that happens after the application sends its data, can take a few </a:t>
            </a:r>
            <a:r>
              <a:rPr lang="en-US" sz="1200" kern="1200" dirty="0" err="1">
                <a:solidFill>
                  <a:schemeClr val="tx1"/>
                </a:solidFill>
                <a:effectLst/>
                <a:latin typeface="+mn-lt"/>
                <a:ea typeface="+mn-ea"/>
                <a:cs typeface="+mn-cs"/>
              </a:rPr>
              <a:t>miniutes</a:t>
            </a:r>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F32BDA87-A8BE-496C-A337-87FB5803C6E0}" type="slidenum">
              <a:rPr lang="x-none" smtClean="0"/>
              <a:t>4</a:t>
            </a:fld>
            <a:endParaRPr lang="x-none"/>
          </a:p>
        </p:txBody>
      </p:sp>
    </p:spTree>
    <p:extLst>
      <p:ext uri="{BB962C8B-B14F-4D97-AF65-F5344CB8AC3E}">
        <p14:creationId xmlns:p14="http://schemas.microsoft.com/office/powerpoint/2010/main" val="1128775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A5D7AA-2FB8-4B54-A212-B171C50B3033}"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8579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FFFFFF"/>
                </a:solidFill>
                <a:effectLst/>
                <a:latin typeface="WOFF Maersk Text-Light"/>
              </a:rPr>
              <a:t>Lets start with defining what an Azure DevOps pipeline is.</a:t>
            </a:r>
          </a:p>
          <a:p>
            <a:pPr algn="l">
              <a:buFont typeface="Arial" panose="020B0604020202020204" pitchFamily="34" charset="0"/>
              <a:buChar char="•"/>
            </a:pPr>
            <a:endParaRPr lang="en-US" b="0" i="0" dirty="0">
              <a:solidFill>
                <a:srgbClr val="FFFFFF"/>
              </a:solidFill>
              <a:effectLst/>
              <a:latin typeface="WOFF Maersk Text-Light"/>
            </a:endParaRPr>
          </a:p>
          <a:p>
            <a:pPr algn="l">
              <a:buFont typeface="Arial" panose="020B0604020202020204" pitchFamily="34" charset="0"/>
              <a:buNone/>
            </a:pPr>
            <a:r>
              <a:rPr lang="en-US" b="0" i="0" dirty="0">
                <a:solidFill>
                  <a:srgbClr val="FFFFFF"/>
                </a:solidFill>
                <a:effectLst/>
                <a:latin typeface="WOFF Maersk Text-Light"/>
              </a:rPr>
              <a:t>A pipeline is an automation engine that is build to support us in the automation of building and deploying software.</a:t>
            </a:r>
          </a:p>
          <a:p>
            <a:pPr algn="l">
              <a:buFont typeface="Arial" panose="020B0604020202020204" pitchFamily="34" charset="0"/>
              <a:buNone/>
            </a:pPr>
            <a:r>
              <a:rPr lang="en-US" b="0" i="0" dirty="0">
                <a:solidFill>
                  <a:srgbClr val="FFFFFF"/>
                </a:solidFill>
                <a:effectLst/>
                <a:latin typeface="WOFF Maersk Text-Light"/>
              </a:rPr>
              <a:t>This is better known these days as Continuous Integration(the build) and continuous delivery (the deployment) of software.</a:t>
            </a:r>
          </a:p>
          <a:p>
            <a:pPr algn="l">
              <a:buFont typeface="Arial" panose="020B0604020202020204" pitchFamily="34" charset="0"/>
              <a:buNone/>
            </a:pPr>
            <a:endParaRPr lang="en-US" b="0" i="0" dirty="0">
              <a:solidFill>
                <a:srgbClr val="FFFFFF"/>
              </a:solidFill>
              <a:effectLst/>
              <a:latin typeface="WOFF Maersk Text-Light"/>
            </a:endParaRPr>
          </a:p>
          <a:p>
            <a:r>
              <a:rPr lang="en-US" dirty="0"/>
              <a:t>The automation engine uses the following concepts to orchestrate the work it has to do:</a:t>
            </a:r>
          </a:p>
          <a:p>
            <a:r>
              <a:rPr lang="en-US" dirty="0"/>
              <a:t>The automation started by a trigger. A trigger can e.g. be the fact that a change is committed in source control or a pull request is made.</a:t>
            </a:r>
          </a:p>
          <a:p>
            <a:endParaRPr lang="en-US" dirty="0"/>
          </a:p>
          <a:p>
            <a:r>
              <a:rPr lang="en-US" dirty="0"/>
              <a:t>The automation is a composition of stages, jobs and steps.</a:t>
            </a:r>
          </a:p>
          <a:p>
            <a:r>
              <a:rPr lang="en-US" dirty="0"/>
              <a:t>At the top level we define the stages of the automation. A stage is the top level coordination of what we are automating. </a:t>
            </a:r>
          </a:p>
          <a:p>
            <a:r>
              <a:rPr lang="en-US" dirty="0"/>
              <a:t>An example of a stage is build, test, deploy. This then defines we are building the software, we are testing the software, we are deploying the software, etc. </a:t>
            </a:r>
            <a:br>
              <a:rPr lang="en-US" dirty="0"/>
            </a:br>
            <a:r>
              <a:rPr lang="en-US" dirty="0"/>
              <a:t>You can define any stage with any name. it designates the purpose of what we are trying to achieve with the automation.</a:t>
            </a:r>
          </a:p>
          <a:p>
            <a:endParaRPr lang="en-US" dirty="0"/>
          </a:p>
          <a:p>
            <a:r>
              <a:rPr lang="en-US" dirty="0"/>
              <a:t>Each stage has one or more jobs it needs to complete to fulfill what the stage tries to accomplish.</a:t>
            </a:r>
          </a:p>
          <a:p>
            <a:endParaRPr lang="en-US" dirty="0"/>
          </a:p>
          <a:p>
            <a:r>
              <a:rPr lang="en-US" dirty="0"/>
              <a:t>Jobs are the unit of work that can be scheduled on an Agent. An Agent is a process that runs on a machine and listens to incoming requests to run a job.</a:t>
            </a:r>
          </a:p>
          <a:p>
            <a:r>
              <a:rPr lang="en-US" dirty="0"/>
              <a:t>An agent can run on any type of operating system and you can have one or more jobs running in parallel on different agents.</a:t>
            </a:r>
          </a:p>
          <a:p>
            <a:endParaRPr lang="en-US" dirty="0"/>
          </a:p>
          <a:p>
            <a:r>
              <a:rPr lang="en-US" dirty="0"/>
              <a:t>A job contains one or more steps it needs to execute. The step is the real work that is done. This is e.g. retrieving artifacts from a version control system, the compilation of the source code creating a distributable package. </a:t>
            </a:r>
          </a:p>
          <a:p>
            <a:endParaRPr lang="en-US" dirty="0"/>
          </a:p>
          <a:p>
            <a:r>
              <a:rPr lang="en-US" dirty="0"/>
              <a:t>The definition of how the automation workflow is composed, is defined in a pipeline definition.</a:t>
            </a:r>
          </a:p>
          <a:p>
            <a:r>
              <a:rPr lang="en-US" dirty="0"/>
              <a:t>The pipeline definition is stored in a YAML file, which is kept in source control.</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32BDA87-A8BE-496C-A337-87FB5803C6E0}" type="slidenum">
              <a:rPr lang="LID4096" smtClean="0"/>
              <a:t>6</a:t>
            </a:fld>
            <a:endParaRPr lang="LID4096"/>
          </a:p>
        </p:txBody>
      </p:sp>
    </p:spTree>
    <p:extLst>
      <p:ext uri="{BB962C8B-B14F-4D97-AF65-F5344CB8AC3E}">
        <p14:creationId xmlns:p14="http://schemas.microsoft.com/office/powerpoint/2010/main" val="868362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create multiple stages, each stage uses jobs, jobs run on agents and a job contains steps. Each step is responsible for doing some form of automation.</a:t>
            </a:r>
          </a:p>
          <a:p>
            <a:endParaRPr lang="en-US" dirty="0"/>
          </a:p>
          <a:p>
            <a:r>
              <a:rPr lang="en-US" dirty="0"/>
              <a:t>After we have completed the continuous integration stage of the pipeline we can add any other stage we feel we need to build the confidence to finally go to the final stage which is the deployment a reveal of the new software in production.</a:t>
            </a:r>
          </a:p>
          <a:p>
            <a:endParaRPr lang="en-US" dirty="0"/>
          </a:p>
          <a:p>
            <a:r>
              <a:rPr lang="en-US" dirty="0"/>
              <a:t>It is a best practice to split up a pipeline into at least two stages. One is the previous discusses continuous integration stage the second is the release stage.</a:t>
            </a:r>
          </a:p>
          <a:p>
            <a:endParaRPr lang="en-US" dirty="0"/>
          </a:p>
          <a:p>
            <a:r>
              <a:rPr lang="en-US" dirty="0"/>
              <a:t>Often, we split this into multiple release stages, because we often first want to gain additional confidence we can run the software in production without causing problems to our end users. </a:t>
            </a:r>
            <a:r>
              <a:rPr lang="en-US" dirty="0" err="1"/>
              <a:t>E.g</a:t>
            </a:r>
            <a:r>
              <a:rPr lang="en-US" dirty="0"/>
              <a:t> we create a stage where we first deploy to a test environment, run a set of tests and then move to e.g. production.</a:t>
            </a:r>
          </a:p>
          <a:p>
            <a:endParaRPr lang="en-US" dirty="0"/>
          </a:p>
          <a:p>
            <a:r>
              <a:rPr lang="en-US" dirty="0"/>
              <a:t>The first step we need to take when we start a new stage, is that we need to pick up the artifacts created in the CI stage. This can be the set of application binaries, your infrastructure definition as code and your configuration as code</a:t>
            </a:r>
          </a:p>
          <a:p>
            <a:endParaRPr lang="en-US" dirty="0"/>
          </a:p>
        </p:txBody>
      </p:sp>
      <p:sp>
        <p:nvSpPr>
          <p:cNvPr id="4" name="Slide Number Placeholder 3"/>
          <p:cNvSpPr>
            <a:spLocks noGrp="1"/>
          </p:cNvSpPr>
          <p:nvPr>
            <p:ph type="sldNum" sz="quarter" idx="5"/>
          </p:nvPr>
        </p:nvSpPr>
        <p:spPr/>
        <p:txBody>
          <a:bodyPr/>
          <a:lstStyle/>
          <a:p>
            <a:fld id="{F32BDA87-A8BE-496C-A337-87FB5803C6E0}" type="slidenum">
              <a:rPr lang="LID4096" smtClean="0"/>
              <a:t>7</a:t>
            </a:fld>
            <a:endParaRPr lang="LID4096"/>
          </a:p>
        </p:txBody>
      </p:sp>
    </p:spTree>
    <p:extLst>
      <p:ext uri="{BB962C8B-B14F-4D97-AF65-F5344CB8AC3E}">
        <p14:creationId xmlns:p14="http://schemas.microsoft.com/office/powerpoint/2010/main" val="4000627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pipeline we specify the use of a Job. Azure DevOps also has a special type of Job called a Deployment job.</a:t>
            </a:r>
          </a:p>
          <a:p>
            <a:endParaRPr lang="en-US" dirty="0"/>
          </a:p>
          <a:p>
            <a:r>
              <a:rPr lang="en-US" dirty="0"/>
              <a:t>A deployment job provides us some additional capabilities. E.g.</a:t>
            </a:r>
          </a:p>
          <a:p>
            <a:r>
              <a:rPr lang="en-US" dirty="0"/>
              <a:t>It keeps track of the Deployment History and gives us the ability to drill down into the details of the changes between different deployments.</a:t>
            </a:r>
          </a:p>
          <a:p>
            <a:endParaRPr lang="en-US" dirty="0"/>
          </a:p>
          <a:p>
            <a:r>
              <a:rPr lang="en-US" dirty="0"/>
              <a:t>It also provides the notion of a deployment strategy.</a:t>
            </a:r>
          </a:p>
          <a:p>
            <a:r>
              <a:rPr lang="en-US" dirty="0"/>
              <a:t>A deployment Job defines a set of steps you should go through as a best practice and provides even so called Lifecycle hooks to these steps.</a:t>
            </a:r>
          </a:p>
          <a:p>
            <a:r>
              <a:rPr lang="en-US" dirty="0"/>
              <a:t>Each of the lifecycle hooks resolves into an agent job or a server job</a:t>
            </a:r>
          </a:p>
          <a:p>
            <a:endParaRPr lang="en-US" dirty="0"/>
          </a:p>
          <a:p>
            <a:r>
              <a:rPr lang="en-US" dirty="0"/>
              <a:t>There are a few standard strategies that can be applied.</a:t>
            </a:r>
          </a:p>
          <a:p>
            <a:r>
              <a:rPr lang="en-US" dirty="0"/>
              <a:t>We have the </a:t>
            </a:r>
            <a:r>
              <a:rPr lang="en-US" dirty="0" err="1"/>
              <a:t>RunOnce</a:t>
            </a:r>
            <a:r>
              <a:rPr lang="en-US" dirty="0"/>
              <a:t>, </a:t>
            </a:r>
            <a:r>
              <a:rPr lang="en-US" dirty="0" err="1"/>
              <a:t>Roling</a:t>
            </a:r>
            <a:r>
              <a:rPr lang="en-US" dirty="0"/>
              <a:t> and Canary strategy that we can apply. This determines which of the </a:t>
            </a:r>
            <a:r>
              <a:rPr lang="en-US" dirty="0" err="1"/>
              <a:t>lifecyle</a:t>
            </a:r>
            <a:r>
              <a:rPr lang="en-US" dirty="0"/>
              <a:t> hooks get called and in what sequence.</a:t>
            </a:r>
          </a:p>
          <a:p>
            <a:r>
              <a:rPr lang="en-US" dirty="0"/>
              <a:t>E.g. when we use canary, we will get a call into the Enable </a:t>
            </a:r>
            <a:r>
              <a:rPr lang="en-US" dirty="0" err="1"/>
              <a:t>Intitialization</a:t>
            </a:r>
            <a:r>
              <a:rPr lang="en-US" dirty="0"/>
              <a:t> step once and then for each increment we specify there will be a call to the  Deploy, route traffic, post route traffic etc.</a:t>
            </a:r>
          </a:p>
          <a:p>
            <a:r>
              <a:rPr lang="en-US" dirty="0"/>
              <a:t>Then when we detect a failure in one of the increments we </a:t>
            </a:r>
            <a:r>
              <a:rPr lang="en-US" dirty="0" err="1"/>
              <a:t>execut</a:t>
            </a:r>
            <a:r>
              <a:rPr lang="en-US" dirty="0"/>
              <a:t> the failure path and roll back to the previous version.</a:t>
            </a:r>
          </a:p>
          <a:p>
            <a:endParaRPr lang="en-US" dirty="0"/>
          </a:p>
        </p:txBody>
      </p:sp>
      <p:sp>
        <p:nvSpPr>
          <p:cNvPr id="4" name="Slide Number Placeholder 3"/>
          <p:cNvSpPr>
            <a:spLocks noGrp="1"/>
          </p:cNvSpPr>
          <p:nvPr>
            <p:ph type="sldNum" sz="quarter" idx="5"/>
          </p:nvPr>
        </p:nvSpPr>
        <p:spPr/>
        <p:txBody>
          <a:bodyPr/>
          <a:lstStyle/>
          <a:p>
            <a:fld id="{F32BDA87-A8BE-496C-A337-87FB5803C6E0}" type="slidenum">
              <a:rPr lang="LID4096" smtClean="0"/>
              <a:t>8</a:t>
            </a:fld>
            <a:endParaRPr lang="LID4096"/>
          </a:p>
        </p:txBody>
      </p:sp>
    </p:spTree>
    <p:extLst>
      <p:ext uri="{BB962C8B-B14F-4D97-AF65-F5344CB8AC3E}">
        <p14:creationId xmlns:p14="http://schemas.microsoft.com/office/powerpoint/2010/main" val="698178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DevOps provides us with a concept called Environments.</a:t>
            </a:r>
          </a:p>
          <a:p>
            <a:endParaRPr lang="en-US" dirty="0"/>
          </a:p>
          <a:p>
            <a:r>
              <a:rPr lang="en-US" sz="1200" b="0" i="0" kern="1200" dirty="0">
                <a:solidFill>
                  <a:schemeClr val="tx1"/>
                </a:solidFill>
                <a:effectLst/>
                <a:latin typeface="+mn-lt"/>
                <a:ea typeface="+mn-ea"/>
                <a:cs typeface="+mn-cs"/>
              </a:rPr>
              <a:t>An environment is a collection of resources that can be targeted by deployments from a pipeline. Environments can include Kubernetes clusters, Azure web apps, virtual machines, databases. Typical examples of environment names are Dev, Test, QA, Staging, and Production.</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An environment provides a Deployment history</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It shows the pipeline name and run details that are recorded for deployments</a:t>
            </a:r>
          </a:p>
          <a:p>
            <a:r>
              <a:rPr lang="en-US" sz="1200" b="0" i="0" u="none" strike="noStrike" kern="1200" dirty="0">
                <a:solidFill>
                  <a:schemeClr val="tx1"/>
                </a:solidFill>
                <a:effectLst/>
                <a:latin typeface="+mn-lt"/>
                <a:ea typeface="+mn-ea"/>
                <a:cs typeface="+mn-cs"/>
                <a:hlinkClick r:id="rId3"/>
              </a:rPr>
              <a:t>The deployment history</a:t>
            </a:r>
            <a:r>
              <a:rPr lang="en-US" sz="1200" b="0" i="0" kern="1200" dirty="0">
                <a:solidFill>
                  <a:schemeClr val="tx1"/>
                </a:solidFill>
                <a:effectLst/>
                <a:latin typeface="+mn-lt"/>
                <a:ea typeface="+mn-ea"/>
                <a:cs typeface="+mn-cs"/>
              </a:rPr>
              <a:t> of an environment is useful to identify the source of changes.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It also provides Traceability of commits and work items</a:t>
            </a:r>
            <a:r>
              <a:rPr lang="en-US" sz="1200" b="0" i="0" kern="1200" dirty="0">
                <a:solidFill>
                  <a:schemeClr val="tx1"/>
                </a:solidFill>
                <a:effectLst/>
                <a:latin typeface="+mn-lt"/>
                <a:ea typeface="+mn-ea"/>
                <a:cs typeface="+mn-cs"/>
              </a:rPr>
              <a:t> - </a:t>
            </a:r>
          </a:p>
          <a:p>
            <a:r>
              <a:rPr lang="en-US" sz="1200" b="0" i="0" kern="1200" dirty="0">
                <a:solidFill>
                  <a:schemeClr val="tx1"/>
                </a:solidFill>
                <a:effectLst/>
                <a:latin typeface="+mn-lt"/>
                <a:ea typeface="+mn-ea"/>
                <a:cs typeface="+mn-cs"/>
              </a:rPr>
              <a:t>You can view jobs results of the pipeline that run against that target environment. </a:t>
            </a:r>
          </a:p>
          <a:p>
            <a:r>
              <a:rPr lang="en-US" sz="1200" b="0" i="0" kern="1200" dirty="0">
                <a:solidFill>
                  <a:schemeClr val="tx1"/>
                </a:solidFill>
                <a:effectLst/>
                <a:latin typeface="+mn-lt"/>
                <a:ea typeface="+mn-ea"/>
                <a:cs typeface="+mn-cs"/>
              </a:rPr>
              <a:t>You can also view the </a:t>
            </a:r>
            <a:r>
              <a:rPr lang="en-US" sz="1200" b="0" i="0" u="none" strike="noStrike" kern="1200" dirty="0">
                <a:solidFill>
                  <a:schemeClr val="tx1"/>
                </a:solidFill>
                <a:effectLst/>
                <a:latin typeface="+mn-lt"/>
                <a:ea typeface="+mn-ea"/>
                <a:cs typeface="+mn-cs"/>
                <a:hlinkClick r:id="rId3"/>
              </a:rPr>
              <a:t>commits and work items</a:t>
            </a:r>
            <a:r>
              <a:rPr lang="en-US" sz="1200" b="0" i="0" kern="1200" dirty="0">
                <a:solidFill>
                  <a:schemeClr val="tx1"/>
                </a:solidFill>
                <a:effectLst/>
                <a:latin typeface="+mn-lt"/>
                <a:ea typeface="+mn-ea"/>
                <a:cs typeface="+mn-cs"/>
              </a:rPr>
              <a:t> that were newly deployed to the environment.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Traceability also allows one to track whether a code change (commit) or feature/bug-fix (work items) reached an environment.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You can also Diagnose resource health</a:t>
            </a:r>
            <a:r>
              <a:rPr lang="en-US" sz="1200" b="0" i="0" kern="1200" dirty="0">
                <a:solidFill>
                  <a:schemeClr val="tx1"/>
                </a:solidFill>
                <a:effectLst/>
                <a:latin typeface="+mn-lt"/>
                <a:ea typeface="+mn-ea"/>
                <a:cs typeface="+mn-cs"/>
              </a:rPr>
              <a:t> - </a:t>
            </a:r>
          </a:p>
          <a:p>
            <a:r>
              <a:rPr lang="en-US" sz="1200" b="0" i="0" kern="1200" dirty="0">
                <a:solidFill>
                  <a:schemeClr val="tx1"/>
                </a:solidFill>
                <a:effectLst/>
                <a:latin typeface="+mn-lt"/>
                <a:ea typeface="+mn-ea"/>
                <a:cs typeface="+mn-cs"/>
              </a:rPr>
              <a:t>This enables you to validate whether the application is functioning at its desired state, without the need to jump to another toolset to get this information.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And finally it also provides permissions.</a:t>
            </a:r>
          </a:p>
          <a:p>
            <a:r>
              <a:rPr lang="en-US" sz="1200" b="1" i="0" kern="1200" dirty="0">
                <a:solidFill>
                  <a:schemeClr val="tx1"/>
                </a:solidFill>
                <a:effectLst/>
                <a:latin typeface="+mn-lt"/>
                <a:ea typeface="+mn-ea"/>
                <a:cs typeface="+mn-cs"/>
              </a:rPr>
              <a:t>You can </a:t>
            </a:r>
            <a:r>
              <a:rPr lang="en-US" sz="1200" b="0" i="0" kern="1200" dirty="0">
                <a:solidFill>
                  <a:schemeClr val="tx1"/>
                </a:solidFill>
                <a:effectLst/>
                <a:latin typeface="+mn-lt"/>
                <a:ea typeface="+mn-ea"/>
                <a:cs typeface="+mn-cs"/>
              </a:rPr>
              <a:t>Secure environments by specifying which users and pipelines are allowed to target an environment.</a:t>
            </a:r>
          </a:p>
          <a:p>
            <a:endParaRPr lang="en-US" sz="1200" b="0" i="0" kern="1200" dirty="0">
              <a:solidFill>
                <a:schemeClr val="tx1"/>
              </a:solidFill>
              <a:effectLst/>
              <a:latin typeface="+mn-lt"/>
              <a:ea typeface="+mn-ea"/>
              <a:cs typeface="+mn-cs"/>
            </a:endParaRPr>
          </a:p>
          <a:p>
            <a:endParaRPr lang="LID4096" dirty="0"/>
          </a:p>
        </p:txBody>
      </p:sp>
      <p:sp>
        <p:nvSpPr>
          <p:cNvPr id="4" name="Slide Number Placeholder 3"/>
          <p:cNvSpPr>
            <a:spLocks noGrp="1"/>
          </p:cNvSpPr>
          <p:nvPr>
            <p:ph type="sldNum" sz="quarter" idx="5"/>
          </p:nvPr>
        </p:nvSpPr>
        <p:spPr/>
        <p:txBody>
          <a:bodyPr/>
          <a:lstStyle/>
          <a:p>
            <a:fld id="{F32BDA87-A8BE-496C-A337-87FB5803C6E0}" type="slidenum">
              <a:rPr lang="LID4096" smtClean="0"/>
              <a:t>9</a:t>
            </a:fld>
            <a:endParaRPr lang="LID4096"/>
          </a:p>
        </p:txBody>
      </p:sp>
    </p:spTree>
    <p:extLst>
      <p:ext uri="{BB962C8B-B14F-4D97-AF65-F5344CB8AC3E}">
        <p14:creationId xmlns:p14="http://schemas.microsoft.com/office/powerpoint/2010/main" val="21036356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black">
          <a:xfrm>
            <a:off x="584048" y="585788"/>
            <a:ext cx="1365889" cy="292608"/>
          </a:xfrm>
          <a:prstGeom prst="rect">
            <a:avLst/>
          </a:prstGeom>
        </p:spPr>
      </p:pic>
      <p:sp>
        <p:nvSpPr>
          <p:cNvPr id="9" name="Title 1"/>
          <p:cNvSpPr>
            <a:spLocks noGrp="1"/>
          </p:cNvSpPr>
          <p:nvPr>
            <p:ph type="title" hasCustomPrompt="1"/>
          </p:nvPr>
        </p:nvSpPr>
        <p:spPr>
          <a:xfrm>
            <a:off x="584048" y="2979778"/>
            <a:ext cx="9141619" cy="553998"/>
          </a:xfrm>
          <a:noFill/>
        </p:spPr>
        <p:txBody>
          <a:bodyPr lIns="0" tIns="0" rIns="0" bIns="0" anchor="b" anchorCtr="0">
            <a:spAutoFit/>
          </a:bodyPr>
          <a:lstStyle>
            <a:lvl1pPr>
              <a:defRPr sz="3599"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048" y="3962401"/>
            <a:ext cx="9141619" cy="307777"/>
          </a:xfrm>
          <a:noFill/>
        </p:spPr>
        <p:txBody>
          <a:bodyPr wrap="square" lIns="0" tIns="0" rIns="0" bIns="0">
            <a:spAutoFit/>
          </a:bodyPr>
          <a:lstStyle>
            <a:lvl1pPr marL="0" indent="0">
              <a:spcBef>
                <a:spcPts val="0"/>
              </a:spcBef>
              <a:buNone/>
              <a:defRPr sz="1999"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0847188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85">
          <p15:clr>
            <a:srgbClr val="5ACBF0"/>
          </p15:clr>
        </p15:guide>
        <p15:guide id="2" orient="horz" pos="2447">
          <p15:clr>
            <a:srgbClr val="5ACBF0"/>
          </p15:clr>
        </p15:guide>
        <p15:guide id="3" pos="6012">
          <p15:clr>
            <a:srgbClr val="5ACBF0"/>
          </p15:clr>
        </p15:guide>
        <p15:guide id="4" orient="horz" pos="211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048" y="457200"/>
            <a:ext cx="5506985" cy="372410"/>
          </a:xfrm>
        </p:spPr>
        <p:txBody>
          <a:bodyPr tIns="64008"/>
          <a:lstStyle>
            <a:lvl1pPr>
              <a:defRPr sz="1999"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889726374"/>
      </p:ext>
    </p:extLst>
  </p:cSld>
  <p:clrMapOvr>
    <a:masterClrMapping/>
  </p:clrMapOvr>
  <p:transition>
    <p:fade/>
  </p:transition>
  <p:extLst>
    <p:ext uri="{DCECCB84-F9BA-43D5-87BE-67443E8EF086}">
      <p15:sldGuideLst xmlns:p15="http://schemas.microsoft.com/office/powerpoint/2012/main">
        <p15:guide id="6" pos="763">
          <p15:clr>
            <a:srgbClr val="A4A3A4"/>
          </p15:clr>
        </p15:guide>
        <p15:guide id="7" pos="943">
          <p15:clr>
            <a:srgbClr val="A4A3A4"/>
          </p15:clr>
        </p15:guide>
        <p15:guide id="8" pos="1346">
          <p15:clr>
            <a:srgbClr val="A4A3A4"/>
          </p15:clr>
        </p15:guide>
        <p15:guide id="9" pos="1525">
          <p15:clr>
            <a:srgbClr val="A4A3A4"/>
          </p15:clr>
        </p15:guide>
        <p15:guide id="10" pos="1929">
          <p15:clr>
            <a:srgbClr val="A4A3A4"/>
          </p15:clr>
        </p15:guide>
        <p15:guide id="11" pos="2108">
          <p15:clr>
            <a:srgbClr val="A4A3A4"/>
          </p15:clr>
        </p15:guide>
        <p15:guide id="12" pos="2511">
          <p15:clr>
            <a:srgbClr val="A4A3A4"/>
          </p15:clr>
        </p15:guide>
        <p15:guide id="13" pos="2690">
          <p15:clr>
            <a:srgbClr val="A4A3A4"/>
          </p15:clr>
        </p15:guide>
        <p15:guide id="14" pos="3093">
          <p15:clr>
            <a:srgbClr val="A4A3A4"/>
          </p15:clr>
        </p15:guide>
        <p15:guide id="15" pos="3273">
          <p15:clr>
            <a:srgbClr val="A4A3A4"/>
          </p15:clr>
        </p15:guide>
        <p15:guide id="16" pos="3675">
          <p15:clr>
            <a:srgbClr val="A4A3A4"/>
          </p15:clr>
        </p15:guide>
        <p15:guide id="17" pos="3855">
          <p15:clr>
            <a:srgbClr val="A4A3A4"/>
          </p15:clr>
        </p15:guide>
        <p15:guide id="18" pos="4258">
          <p15:clr>
            <a:srgbClr val="A4A3A4"/>
          </p15:clr>
        </p15:guide>
        <p15:guide id="19" pos="4437">
          <p15:clr>
            <a:srgbClr val="A4A3A4"/>
          </p15:clr>
        </p15:guide>
        <p15:guide id="20" pos="4840">
          <p15:clr>
            <a:srgbClr val="A4A3A4"/>
          </p15:clr>
        </p15:guide>
        <p15:guide id="21" pos="5019">
          <p15:clr>
            <a:srgbClr val="A4A3A4"/>
          </p15:clr>
        </p15:guide>
        <p15:guide id="22" pos="5420">
          <p15:clr>
            <a:srgbClr val="A4A3A4"/>
          </p15:clr>
        </p15:guide>
        <p15:guide id="23" pos="5601">
          <p15:clr>
            <a:srgbClr val="A4A3A4"/>
          </p15:clr>
        </p15:guide>
        <p15:guide id="24" pos="6003">
          <p15:clr>
            <a:srgbClr val="A4A3A4"/>
          </p15:clr>
        </p15:guide>
        <p15:guide id="25" pos="6184">
          <p15:clr>
            <a:srgbClr val="A4A3A4"/>
          </p15:clr>
        </p15:guide>
        <p15:guide id="26" pos="6585">
          <p15:clr>
            <a:srgbClr val="A4A3A4"/>
          </p15:clr>
        </p15:guide>
        <p15:guide id="27" pos="6765">
          <p15:clr>
            <a:srgbClr val="A4A3A4"/>
          </p15:clr>
        </p15:guide>
        <p15:guide id="28" orient="horz" pos="887">
          <p15:clr>
            <a:srgbClr val="5ACBF0"/>
          </p15:clr>
        </p15:guide>
        <p15:guide id="29" orient="horz" pos="1246">
          <p15:clr>
            <a:srgbClr val="5ACBF0"/>
          </p15:clr>
        </p15:guide>
        <p15:guide id="30" orient="horz" pos="28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48" y="2025650"/>
            <a:ext cx="4160897" cy="1107996"/>
          </a:xfrm>
        </p:spPr>
        <p:txBody>
          <a:bodyPr wrap="square" rIns="0" anchor="b">
            <a:spAutoFit/>
          </a:bodyPr>
          <a:lstStyle>
            <a:lvl1pPr>
              <a:lnSpc>
                <a:spcPct val="100000"/>
              </a:lnSpc>
              <a:defRPr sz="3599"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048" y="3535542"/>
            <a:ext cx="4161341" cy="307777"/>
          </a:xfrm>
        </p:spPr>
        <p:txBody>
          <a:bodyPr/>
          <a:lstStyle>
            <a:lvl1pPr marL="0" indent="0">
              <a:buNone/>
              <a:defRPr sz="1999">
                <a:latin typeface="+mn-lt"/>
              </a:defRPr>
            </a:lvl1pPr>
            <a:lvl2pPr marL="228531" indent="0">
              <a:buNone/>
              <a:defRPr/>
            </a:lvl2pPr>
            <a:lvl3pPr marL="457063" indent="0">
              <a:buNone/>
              <a:defRPr/>
            </a:lvl3pPr>
            <a:lvl4pPr marL="661789" indent="0">
              <a:buNone/>
              <a:defRPr/>
            </a:lvl4pPr>
            <a:lvl5pPr marL="855406"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2611" y="0"/>
            <a:ext cx="6856214" cy="6858000"/>
          </a:xfrm>
          <a:blipFill>
            <a:blip r:embed="rId2">
              <a:extLst>
                <a:ext uri="{28A0092B-C50C-407E-A947-70E740481C1C}">
                  <a14:useLocalDpi xmlns:a14="http://schemas.microsoft.com/office/drawing/2010/main"/>
                </a:ext>
              </a:extLst>
            </a:blip>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844197468"/>
      </p:ext>
    </p:extLst>
  </p:cSld>
  <p:clrMapOvr>
    <a:masterClrMapping/>
  </p:clrMapOvr>
  <p:transition>
    <p:fade/>
  </p:transition>
  <p:extLst>
    <p:ext uri="{DCECCB84-F9BA-43D5-87BE-67443E8EF086}">
      <p15:sldGuideLst xmlns:p15="http://schemas.microsoft.com/office/powerpoint/2012/main">
        <p15:guide id="2" pos="3294">
          <p15:clr>
            <a:srgbClr val="FBAE40"/>
          </p15:clr>
        </p15:guide>
        <p15:guide id="6" orient="horz" pos="886">
          <p15:clr>
            <a:srgbClr val="5ACBF0"/>
          </p15:clr>
        </p15:guide>
        <p15:guide id="7" orient="horz" pos="1251">
          <p15:clr>
            <a:srgbClr val="5ACBF0"/>
          </p15:clr>
        </p15:guide>
        <p15:guide id="8" orient="horz" pos="2183">
          <p15:clr>
            <a:srgbClr val="5ACBF0"/>
          </p15:clr>
        </p15:guide>
        <p15:guide id="10" pos="3656">
          <p15:clr>
            <a:srgbClr val="C35EA4"/>
          </p15:clr>
        </p15:guide>
        <p15:guide id="11" pos="2934">
          <p15:clr>
            <a:srgbClr val="5ACBF0"/>
          </p15:clr>
        </p15:guide>
        <p15:guide id="12" pos="347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3873" y="2875002"/>
            <a:ext cx="4160897" cy="1107996"/>
          </a:xfrm>
        </p:spPr>
        <p:txBody>
          <a:bodyPr wrap="square" rIns="0" anchor="ctr" anchorCtr="0">
            <a:spAutoFit/>
          </a:bodyPr>
          <a:lstStyle>
            <a:lvl1pPr>
              <a:lnSpc>
                <a:spcPct val="100000"/>
              </a:lnSpc>
              <a:defRPr sz="3599"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2611" y="0"/>
            <a:ext cx="6856214" cy="6858000"/>
          </a:xfrm>
          <a:blipFill>
            <a:blip r:embed="rId2">
              <a:extLst>
                <a:ext uri="{28A0092B-C50C-407E-A947-70E740481C1C}">
                  <a14:useLocalDpi xmlns:a14="http://schemas.microsoft.com/office/drawing/2010/main"/>
                </a:ext>
              </a:extLst>
            </a:blip>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72980641"/>
      </p:ext>
    </p:extLst>
  </p:cSld>
  <p:clrMapOvr>
    <a:masterClrMapping/>
  </p:clrMapOvr>
  <p:transition>
    <p:fade/>
  </p:transition>
  <p:extLst>
    <p:ext uri="{DCECCB84-F9BA-43D5-87BE-67443E8EF086}">
      <p15:sldGuideLst xmlns:p15="http://schemas.microsoft.com/office/powerpoint/2012/main">
        <p15:guide id="2" pos="3294">
          <p15:clr>
            <a:srgbClr val="FBAE40"/>
          </p15:clr>
        </p15:guide>
        <p15:guide id="5" orient="horz" pos="2118">
          <p15:clr>
            <a:srgbClr val="FBAE40"/>
          </p15:clr>
        </p15:guide>
        <p15:guide id="6" pos="2932">
          <p15:clr>
            <a:srgbClr val="5ACBF0"/>
          </p15:clr>
        </p15:guide>
        <p15:guide id="7" pos="3655">
          <p15:clr>
            <a:srgbClr val="C35EA4"/>
          </p15:clr>
        </p15:guide>
        <p15:guide id="8" pos="347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48" y="2981637"/>
            <a:ext cx="4159437" cy="861774"/>
          </a:xfrm>
        </p:spPr>
        <p:txBody>
          <a:bodyPr wrap="square" anchor="t">
            <a:spAutoFit/>
          </a:bodyPr>
          <a:lstStyle>
            <a:lvl1pPr>
              <a:lnSpc>
                <a:spcPct val="100000"/>
              </a:lnSpc>
              <a:defRPr sz="2799"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2611" y="0"/>
            <a:ext cx="6856214" cy="6858000"/>
          </a:xfrm>
          <a:blipFill>
            <a:blip r:embed="rId2">
              <a:extLst>
                <a:ext uri="{28A0092B-C50C-407E-A947-70E740481C1C}">
                  <a14:useLocalDpi xmlns:a14="http://schemas.microsoft.com/office/drawing/2010/main"/>
                </a:ext>
              </a:extLst>
            </a:blip>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24451739"/>
      </p:ext>
    </p:extLst>
  </p:cSld>
  <p:clrMapOvr>
    <a:masterClrMapping/>
  </p:clrMapOvr>
  <p:transition>
    <p:fade/>
  </p:transition>
  <p:extLst>
    <p:ext uri="{DCECCB84-F9BA-43D5-87BE-67443E8EF086}">
      <p15:sldGuideLst xmlns:p15="http://schemas.microsoft.com/office/powerpoint/2012/main">
        <p15:guide id="2" pos="3294">
          <p15:clr>
            <a:srgbClr val="FBAE40"/>
          </p15:clr>
        </p15:guide>
        <p15:guide id="3" orient="horz" pos="1840">
          <p15:clr>
            <a:srgbClr val="5ACBF0"/>
          </p15:clr>
        </p15:guide>
        <p15:guide id="4" pos="3658">
          <p15:clr>
            <a:srgbClr val="C35EA4"/>
          </p15:clr>
        </p15:guide>
        <p15:guide id="5" pos="2934">
          <p15:clr>
            <a:srgbClr val="5ACBF0"/>
          </p15:clr>
        </p15:guide>
        <p15:guide id="6" pos="347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063" y="3033223"/>
            <a:ext cx="9141619" cy="498598"/>
          </a:xfrm>
          <a:noFill/>
        </p:spPr>
        <p:txBody>
          <a:bodyPr lIns="0" tIns="0" rIns="0" bIns="0" anchor="b" anchorCtr="0">
            <a:spAutoFit/>
          </a:bodyPr>
          <a:lstStyle>
            <a:lvl1pPr algn="l" defTabSz="932462" rtl="0" eaLnBrk="1" latinLnBrk="0" hangingPunct="1">
              <a:lnSpc>
                <a:spcPct val="90000"/>
              </a:lnSpc>
              <a:spcBef>
                <a:spcPct val="0"/>
              </a:spcBef>
              <a:buNone/>
              <a:defRPr lang="en-US" sz="3599"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063" y="3977320"/>
            <a:ext cx="9141619" cy="307777"/>
          </a:xfrm>
          <a:noFill/>
        </p:spPr>
        <p:txBody>
          <a:bodyPr lIns="0" tIns="0" rIns="0" bIns="0">
            <a:spAutoFit/>
          </a:bodyPr>
          <a:lstStyle>
            <a:lvl1pPr marL="0" indent="0">
              <a:spcBef>
                <a:spcPts val="0"/>
              </a:spcBef>
              <a:spcAft>
                <a:spcPts val="0"/>
              </a:spcAft>
              <a:buFont typeface="Arial" panose="020B0604020202020204" pitchFamily="34" charset="0"/>
              <a:buNone/>
              <a:defRPr sz="1999"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8215283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18">
          <p15:clr>
            <a:srgbClr val="FBAE40"/>
          </p15:clr>
        </p15:guide>
        <p15:guide id="2" pos="6015">
          <p15:clr>
            <a:srgbClr val="5ACBF0"/>
          </p15:clr>
        </p15:guide>
        <p15:guide id="3" orient="horz" pos="1873">
          <p15:clr>
            <a:srgbClr val="5ACBF0"/>
          </p15:clr>
        </p15:guide>
        <p15:guide id="4" orient="horz" pos="245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063" y="3033223"/>
            <a:ext cx="9141619" cy="498598"/>
          </a:xfrm>
          <a:noFill/>
        </p:spPr>
        <p:txBody>
          <a:bodyPr lIns="0" tIns="0" rIns="0" bIns="0" anchor="b" anchorCtr="0">
            <a:spAutoFit/>
          </a:bodyPr>
          <a:lstStyle>
            <a:lvl1pPr algn="l" defTabSz="932462" rtl="0" eaLnBrk="1" latinLnBrk="0" hangingPunct="1">
              <a:lnSpc>
                <a:spcPct val="90000"/>
              </a:lnSpc>
              <a:spcBef>
                <a:spcPct val="0"/>
              </a:spcBef>
              <a:buNone/>
              <a:defRPr lang="en-US" sz="3599"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063" y="3977320"/>
            <a:ext cx="9141619" cy="307777"/>
          </a:xfrm>
          <a:noFill/>
        </p:spPr>
        <p:txBody>
          <a:bodyPr lIns="0" tIns="0" rIns="0" bIns="0">
            <a:spAutoFit/>
          </a:bodyPr>
          <a:lstStyle>
            <a:lvl1pPr marL="0" indent="0">
              <a:spcBef>
                <a:spcPts val="0"/>
              </a:spcBef>
              <a:spcAft>
                <a:spcPts val="0"/>
              </a:spcAft>
              <a:buFont typeface="Arial" panose="020B0604020202020204" pitchFamily="34" charset="0"/>
              <a:buNone/>
              <a:defRPr sz="1999"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501730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18">
          <p15:clr>
            <a:srgbClr val="FBAE40"/>
          </p15:clr>
        </p15:guide>
        <p15:guide id="2" pos="6015">
          <p15:clr>
            <a:srgbClr val="5ACBF0"/>
          </p15:clr>
        </p15:guide>
        <p15:guide id="3" orient="horz" pos="1873">
          <p15:clr>
            <a:srgbClr val="5ACBF0"/>
          </p15:clr>
        </p15:guide>
        <p15:guide id="4" orient="horz" pos="2456">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063" y="3035808"/>
            <a:ext cx="9141619" cy="498598"/>
          </a:xfrm>
          <a:noFill/>
        </p:spPr>
        <p:txBody>
          <a:bodyPr lIns="0" tIns="0" rIns="0" bIns="0" anchor="b" anchorCtr="0">
            <a:spAutoFit/>
          </a:bodyPr>
          <a:lstStyle>
            <a:lvl1pPr algn="l" defTabSz="932462" rtl="0" eaLnBrk="1" latinLnBrk="0" hangingPunct="1">
              <a:lnSpc>
                <a:spcPct val="90000"/>
              </a:lnSpc>
              <a:spcBef>
                <a:spcPct val="0"/>
              </a:spcBef>
              <a:buNone/>
              <a:defRPr lang="en-US" sz="3599"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548657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18">
          <p15:clr>
            <a:srgbClr val="FBAE40"/>
          </p15:clr>
        </p15:guide>
        <p15:guide id="2" pos="6011">
          <p15:clr>
            <a:srgbClr val="5ACBF0"/>
          </p15:clr>
        </p15:guide>
        <p15:guide id="3" orient="horz" pos="1877">
          <p15:clr>
            <a:srgbClr val="5ACBF0"/>
          </p15:clr>
        </p15:guide>
        <p15:guide id="4" orient="horz" pos="2456">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Vide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063" y="3035808"/>
            <a:ext cx="9141619" cy="498598"/>
          </a:xfrm>
          <a:noFill/>
        </p:spPr>
        <p:txBody>
          <a:bodyPr lIns="0" tIns="0" rIns="0" bIns="0" anchor="b" anchorCtr="0">
            <a:spAutoFit/>
          </a:bodyPr>
          <a:lstStyle>
            <a:lvl1pPr algn="l" defTabSz="932462" rtl="0" eaLnBrk="1" latinLnBrk="0" hangingPunct="1">
              <a:lnSpc>
                <a:spcPct val="90000"/>
              </a:lnSpc>
              <a:spcBef>
                <a:spcPct val="0"/>
              </a:spcBef>
              <a:buNone/>
              <a:defRPr lang="en-US" sz="3599"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5723621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18">
          <p15:clr>
            <a:srgbClr val="FBAE40"/>
          </p15:clr>
        </p15:guide>
        <p15:guide id="2" pos="6011">
          <p15:clr>
            <a:srgbClr val="5ACBF0"/>
          </p15:clr>
        </p15:guide>
        <p15:guide id="3" orient="horz" pos="1877">
          <p15:clr>
            <a:srgbClr val="5ACBF0"/>
          </p15:clr>
        </p15:guide>
        <p15:guide id="4" orient="horz" pos="245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063" y="2980408"/>
            <a:ext cx="9141619" cy="553998"/>
          </a:xfrm>
          <a:noFill/>
        </p:spPr>
        <p:txBody>
          <a:bodyPr lIns="0" tIns="0" rIns="0" bIns="0" anchor="t" anchorCtr="0">
            <a:spAutoFit/>
          </a:bodyPr>
          <a:lstStyle>
            <a:lvl1pPr algn="l" defTabSz="932462" rtl="0" eaLnBrk="1" latinLnBrk="0" hangingPunct="1">
              <a:lnSpc>
                <a:spcPct val="90000"/>
              </a:lnSpc>
              <a:spcBef>
                <a:spcPct val="0"/>
              </a:spcBef>
              <a:buNone/>
              <a:defRPr lang="en-US" sz="40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8506008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18">
          <p15:clr>
            <a:srgbClr val="FBAE40"/>
          </p15:clr>
        </p15:guide>
        <p15:guide id="2" pos="6007">
          <p15:clr>
            <a:srgbClr val="5ACBF0"/>
          </p15:clr>
        </p15:guide>
        <p15:guide id="3" orient="horz" pos="1874">
          <p15:clr>
            <a:srgbClr val="5ACBF0"/>
          </p15:clr>
        </p15:guide>
        <p15:guide id="4" orient="horz" pos="245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063" y="2980408"/>
            <a:ext cx="9141619" cy="553998"/>
          </a:xfrm>
          <a:noFill/>
        </p:spPr>
        <p:txBody>
          <a:bodyPr lIns="0" tIns="0" rIns="0" bIns="0" anchor="t" anchorCtr="0">
            <a:spAutoFit/>
          </a:bodyPr>
          <a:lstStyle>
            <a:lvl1pPr algn="l" defTabSz="932462" rtl="0" eaLnBrk="1" latinLnBrk="0" hangingPunct="1">
              <a:lnSpc>
                <a:spcPct val="90000"/>
              </a:lnSpc>
              <a:spcBef>
                <a:spcPct val="0"/>
              </a:spcBef>
              <a:buNone/>
              <a:defRPr lang="en-US" sz="40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819572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18">
          <p15:clr>
            <a:srgbClr val="FBAE40"/>
          </p15:clr>
        </p15:guide>
        <p15:guide id="2" pos="6015">
          <p15:clr>
            <a:srgbClr val="5ACBF0"/>
          </p15:clr>
        </p15:guide>
        <p15:guide id="3" orient="horz" pos="1873">
          <p15:clr>
            <a:srgbClr val="5ACBF0"/>
          </p15:clr>
        </p15:guide>
        <p15:guide id="4" orient="horz" pos="245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3"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4"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8" name="Picture 7">
            <a:extLst>
              <a:ext uri="{FF2B5EF4-FFF2-40B4-BE49-F238E27FC236}">
                <a16:creationId xmlns:a16="http://schemas.microsoft.com/office/drawing/2014/main" id="{2D96457C-1416-400D-9400-BB41A4DB324B}"/>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75923875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3060213"/>
      </p:ext>
    </p:extLst>
  </p:cSld>
  <p:clrMapOvr>
    <a:masterClrMapping/>
  </p:clrMapOvr>
  <p:transition>
    <p:fade/>
  </p:transition>
  <p:extLst>
    <p:ext uri="{DCECCB84-F9BA-43D5-87BE-67443E8EF086}">
      <p15:sldGuideLst xmlns:p15="http://schemas.microsoft.com/office/powerpoint/2012/main">
        <p15:guide id="1" orient="horz" pos="1247">
          <p15:clr>
            <a:srgbClr val="5ACBF0"/>
          </p15:clr>
        </p15:guide>
        <p15:guide id="2" orient="horz" pos="886">
          <p15:clr>
            <a:srgbClr val="5ACBF0"/>
          </p15:clr>
        </p15:guide>
        <p15:guide id="3" orient="horz" pos="28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979433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886">
          <p15:clr>
            <a:srgbClr val="5ACBF0"/>
          </p15:clr>
        </p15:guide>
        <p15:guide id="2" orient="horz" pos="1247">
          <p15:clr>
            <a:srgbClr val="5ACBF0"/>
          </p15:clr>
        </p15:guide>
        <p15:guide id="3" orient="horz" pos="28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4" y="1436690"/>
            <a:ext cx="11018520" cy="1908215"/>
          </a:xfrm>
        </p:spPr>
        <p:txBody>
          <a:bodyPr/>
          <a:lstStyle>
            <a:lvl1pPr marL="0" indent="0">
              <a:buNone/>
              <a:defRPr sz="2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4502133"/>
      </p:ext>
    </p:extLst>
  </p:cSld>
  <p:clrMapOvr>
    <a:masterClrMapping/>
  </p:clrMapOvr>
  <p:transition>
    <p:fade/>
  </p:transition>
  <p:extLst>
    <p:ext uri="{DCECCB84-F9BA-43D5-87BE-67443E8EF086}">
      <p15:sldGuideLst xmlns:p15="http://schemas.microsoft.com/office/powerpoint/2012/main">
        <p15:guide id="1" orient="horz" pos="1247">
          <p15:clr>
            <a:srgbClr val="5ACBF0"/>
          </p15:clr>
        </p15:guide>
        <p15:guide id="2" orient="horz" pos="887">
          <p15:clr>
            <a:srgbClr val="5ACBF0"/>
          </p15:clr>
        </p15:guide>
        <p15:guide id="3" orient="horz" pos="28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584048" y="6161316"/>
            <a:ext cx="4480957"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marL="0" marR="0" lvl="0" indent="0" algn="l" defTabSz="93201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black">
          <a:xfrm>
            <a:off x="584048" y="585788"/>
            <a:ext cx="1365889" cy="292608"/>
          </a:xfrm>
          <a:prstGeom prst="rect">
            <a:avLst/>
          </a:prstGeom>
        </p:spPr>
      </p:pic>
      <p:sp>
        <p:nvSpPr>
          <p:cNvPr id="4" name="Text Box 3">
            <a:extLst>
              <a:ext uri="{FF2B5EF4-FFF2-40B4-BE49-F238E27FC236}">
                <a16:creationId xmlns:a16="http://schemas.microsoft.com/office/drawing/2014/main" id="{A8DECB36-05DD-E344-92E4-9D72848E34E2}"/>
              </a:ext>
            </a:extLst>
          </p:cNvPr>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white - EMF">
            <a:extLst>
              <a:ext uri="{FF2B5EF4-FFF2-40B4-BE49-F238E27FC236}">
                <a16:creationId xmlns:a16="http://schemas.microsoft.com/office/drawing/2014/main" id="{3598BC2B-9658-274E-AB86-EA0A1EAC13A8}"/>
              </a:ext>
            </a:extLst>
          </p:cNvPr>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22364907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1" y="1436690"/>
            <a:ext cx="11018838" cy="2215991"/>
          </a:xfrm>
        </p:spPr>
        <p:txBody>
          <a:bodyPr>
            <a:spAutoFit/>
          </a:bodyPr>
          <a:lstStyle>
            <a:lvl1pPr>
              <a:defRPr sz="3599">
                <a:latin typeface="+mn-lt"/>
              </a:defRPr>
            </a:lvl1pPr>
            <a:lvl2pPr>
              <a:defRPr sz="2799">
                <a:latin typeface="+mn-lt"/>
              </a:defRPr>
            </a:lvl2pPr>
            <a:lvl3pPr>
              <a:defRPr sz="2399">
                <a:latin typeface="+mn-lt"/>
              </a:defRPr>
            </a:lvl3pPr>
            <a:lvl4pPr>
              <a:defRPr sz="1999">
                <a:latin typeface="+mn-lt"/>
              </a:defRPr>
            </a:lvl4pPr>
            <a:lvl5pPr>
              <a:defRPr sz="1799">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40"/>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1092347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886">
          <p15:clr>
            <a:srgbClr val="5ACBF0"/>
          </p15:clr>
        </p15:guide>
        <p15:guide id="2" orient="horz" pos="282">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1" hasCustomPrompt="1"/>
          </p:nvPr>
        </p:nvSpPr>
        <p:spPr>
          <a:xfrm>
            <a:off x="4" y="6238876"/>
            <a:ext cx="12192001" cy="619125"/>
          </a:xfrm>
          <a:prstGeom prst="rect">
            <a:avLst/>
          </a:prstGeom>
          <a:solidFill>
            <a:srgbClr val="FFFF99"/>
          </a:solidFill>
        </p:spPr>
        <p:txBody>
          <a:bodyPr wrap="square" lIns="128019" tIns="64010" rIns="128019" bIns="64010" anchor="b" anchorCtr="0">
            <a:noAutofit/>
          </a:bodyPr>
          <a:lstStyle>
            <a:lvl1pPr algn="r">
              <a:buFont typeface="Arial" pitchFamily="34" charset="0"/>
              <a:buNone/>
              <a:defRPr sz="2941" spc="-4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5" name="Text Placeholder 5"/>
          <p:cNvSpPr>
            <a:spLocks noGrp="1"/>
          </p:cNvSpPr>
          <p:nvPr>
            <p:ph type="body" sz="quarter" idx="12" hasCustomPrompt="1"/>
          </p:nvPr>
        </p:nvSpPr>
        <p:spPr>
          <a:xfrm>
            <a:off x="0" y="1"/>
            <a:ext cx="12192000" cy="1232898"/>
          </a:xfrm>
        </p:spPr>
        <p:txBody>
          <a:bodyPr lIns="393192" tIns="393192" bIns="91440">
            <a:normAutofit/>
          </a:bodyPr>
          <a:lstStyle>
            <a:lvl1pPr marL="0" indent="0">
              <a:buNone/>
              <a:defRPr sz="4400">
                <a:solidFill>
                  <a:schemeClr val="tx1"/>
                </a:solidFill>
                <a:latin typeface="+mj-lt"/>
              </a:defRPr>
            </a:lvl1pPr>
          </a:lstStyle>
          <a:p>
            <a:pPr lvl="0"/>
            <a:r>
              <a:rPr lang="en-US"/>
              <a:t>Click to edit Master title style</a:t>
            </a:r>
          </a:p>
        </p:txBody>
      </p:sp>
      <p:sp>
        <p:nvSpPr>
          <p:cNvPr id="7" name="Text Placeholder 6"/>
          <p:cNvSpPr>
            <a:spLocks noGrp="1"/>
          </p:cNvSpPr>
          <p:nvPr>
            <p:ph type="body" sz="quarter" idx="13"/>
          </p:nvPr>
        </p:nvSpPr>
        <p:spPr>
          <a:xfrm>
            <a:off x="389106" y="1233489"/>
            <a:ext cx="11802894" cy="1569199"/>
          </a:xfrm>
        </p:spPr>
        <p:txBody>
          <a:bodyPr/>
          <a:lstStyle>
            <a:lvl1pPr marL="0" indent="0">
              <a:buNone/>
              <a:defRPr/>
            </a:lvl1pPr>
            <a:lvl2pPr marL="457025" indent="0">
              <a:buNone/>
              <a:defRPr/>
            </a:lvl2pPr>
            <a:lvl3pPr marL="914049" indent="0">
              <a:buNone/>
              <a:defRPr/>
            </a:lvl3pPr>
            <a:lvl4pPr marL="1371074" indent="0">
              <a:buNone/>
              <a:defRPr/>
            </a:lvl4pPr>
            <a:lvl5pPr marL="1828098"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14135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EC462-2422-4866-8CE7-2F954C68E6EE}"/>
              </a:ext>
            </a:extLst>
          </p:cNvPr>
          <p:cNvSpPr>
            <a:spLocks noGrp="1"/>
          </p:cNvSpPr>
          <p:nvPr>
            <p:ph type="ctrTitle"/>
          </p:nvPr>
        </p:nvSpPr>
        <p:spPr>
          <a:xfrm>
            <a:off x="1524000" y="2014784"/>
            <a:ext cx="9144000" cy="1846659"/>
          </a:xfrm>
        </p:spPr>
        <p:txBody>
          <a:bodyPr anchor="t"/>
          <a:lstStyle>
            <a:lvl1pPr algn="ct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71C7E218-A1CB-44C4-B44F-43E52156530B}"/>
              </a:ext>
            </a:extLst>
          </p:cNvPr>
          <p:cNvSpPr>
            <a:spLocks noGrp="1"/>
          </p:cNvSpPr>
          <p:nvPr>
            <p:ph type="subTitle" idx="1"/>
          </p:nvPr>
        </p:nvSpPr>
        <p:spPr>
          <a:xfrm>
            <a:off x="1524000" y="4207519"/>
            <a:ext cx="9144000" cy="261610"/>
          </a:xfrm>
        </p:spPr>
        <p:txBody>
          <a:bodyPr/>
          <a:lstStyle>
            <a:lvl1pPr marL="0" indent="0" algn="ctr">
              <a:buNone/>
              <a:defRPr sz="1700" b="1">
                <a:solidFill>
                  <a:srgbClr val="5ACBF0"/>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0CFB2E-8937-42FD-B71F-A93B2AC39025}"/>
              </a:ext>
            </a:extLst>
          </p:cNvPr>
          <p:cNvSpPr>
            <a:spLocks noGrp="1"/>
          </p:cNvSpPr>
          <p:nvPr>
            <p:ph type="dt" sz="half" idx="10"/>
          </p:nvPr>
        </p:nvSpPr>
        <p:spPr/>
        <p:txBody>
          <a:bodyPr/>
          <a:lstStyle/>
          <a:p>
            <a:fld id="{C8B8A3D5-DD22-4C4F-9CBC-AB15A654C776}" type="datetimeFigureOut">
              <a:rPr lang="en-US" smtClean="0"/>
              <a:t>10/20/2020</a:t>
            </a:fld>
            <a:endParaRPr lang="en-US"/>
          </a:p>
        </p:txBody>
      </p:sp>
      <p:sp>
        <p:nvSpPr>
          <p:cNvPr id="5" name="Footer Placeholder 4">
            <a:extLst>
              <a:ext uri="{FF2B5EF4-FFF2-40B4-BE49-F238E27FC236}">
                <a16:creationId xmlns:a16="http://schemas.microsoft.com/office/drawing/2014/main" id="{8D415004-C779-4775-B446-9E11B0090A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084F27-0895-4F81-99B9-3B9DCA9BA477}"/>
              </a:ext>
            </a:extLst>
          </p:cNvPr>
          <p:cNvSpPr>
            <a:spLocks noGrp="1"/>
          </p:cNvSpPr>
          <p:nvPr>
            <p:ph type="sldNum" sz="quarter" idx="12"/>
          </p:nvPr>
        </p:nvSpPr>
        <p:spPr/>
        <p:txBody>
          <a:bodyPr/>
          <a:lstStyle/>
          <a:p>
            <a:fld id="{40390520-A2DF-45BA-B0D7-F46E988EBF11}" type="slidenum">
              <a:rPr lang="en-US" smtClean="0"/>
              <a:t>‹#›</a:t>
            </a:fld>
            <a:endParaRPr lang="en-US"/>
          </a:p>
        </p:txBody>
      </p:sp>
    </p:spTree>
    <p:extLst>
      <p:ext uri="{BB962C8B-B14F-4D97-AF65-F5344CB8AC3E}">
        <p14:creationId xmlns:p14="http://schemas.microsoft.com/office/powerpoint/2010/main" val="30538763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0" y="1189177"/>
            <a:ext cx="11655078" cy="184460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7155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losing logo slide">
    <p:bg>
      <p:bgPr>
        <a:solidFill>
          <a:schemeClr val="bg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4607477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Key Poi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765" y="2658193"/>
            <a:ext cx="11306469" cy="603538"/>
          </a:xfrm>
        </p:spPr>
        <p:txBody>
          <a:bodyPr wrap="square" lIns="0" tIns="0" rIns="0" bIns="0">
            <a:spAutoFit/>
          </a:bodyPr>
          <a:lstStyle>
            <a:lvl1pPr>
              <a:lnSpc>
                <a:spcPct val="100000"/>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37384487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black">
          <a:xfrm>
            <a:off x="584048" y="585788"/>
            <a:ext cx="1366084" cy="292608"/>
          </a:xfrm>
          <a:prstGeom prst="rect">
            <a:avLst/>
          </a:prstGeom>
        </p:spPr>
      </p:pic>
      <p:sp>
        <p:nvSpPr>
          <p:cNvPr id="9" name="Title 1"/>
          <p:cNvSpPr>
            <a:spLocks noGrp="1"/>
          </p:cNvSpPr>
          <p:nvPr>
            <p:ph type="title" hasCustomPrompt="1"/>
          </p:nvPr>
        </p:nvSpPr>
        <p:spPr>
          <a:xfrm>
            <a:off x="584048" y="2979778"/>
            <a:ext cx="9141619" cy="553998"/>
          </a:xfrm>
          <a:noFill/>
        </p:spPr>
        <p:txBody>
          <a:bodyPr lIns="0" tIns="0" rIns="0" bIns="0" anchor="b" anchorCtr="0">
            <a:spAutoFit/>
          </a:bodyPr>
          <a:lstStyle>
            <a:lvl1pPr>
              <a:defRPr sz="3599"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048" y="3962401"/>
            <a:ext cx="9141619" cy="307777"/>
          </a:xfrm>
          <a:noFill/>
        </p:spPr>
        <p:txBody>
          <a:bodyPr wrap="square" lIns="0" tIns="0" rIns="0" bIns="0">
            <a:spAutoFit/>
          </a:bodyPr>
          <a:lstStyle>
            <a:lvl1pPr marL="0" indent="0">
              <a:spcBef>
                <a:spcPts val="0"/>
              </a:spcBef>
              <a:buNone/>
              <a:defRPr sz="1999"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597826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85">
          <p15:clr>
            <a:srgbClr val="5ACBF0"/>
          </p15:clr>
        </p15:guide>
        <p15:guide id="2" orient="horz" pos="2447">
          <p15:clr>
            <a:srgbClr val="5ACBF0"/>
          </p15:clr>
        </p15:guide>
        <p15:guide id="3" pos="6012">
          <p15:clr>
            <a:srgbClr val="5ACBF0"/>
          </p15:clr>
        </p15:guide>
        <p15:guide id="4" orient="horz" pos="211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Split - All white" preserve="1">
  <p:cSld name="Split - All white">
    <p:bg>
      <p:bgPr>
        <a:solidFill>
          <a:srgbClr val="FFFFFF"/>
        </a:solidFill>
        <a:effectLst/>
      </p:bgPr>
    </p:bg>
    <p:spTree>
      <p:nvGrpSpPr>
        <p:cNvPr id="1" name="Shape 125"/>
        <p:cNvGrpSpPr/>
        <p:nvPr/>
      </p:nvGrpSpPr>
      <p:grpSpPr>
        <a:xfrm>
          <a:off x="0" y="0"/>
          <a:ext cx="0" cy="0"/>
          <a:chOff x="0" y="0"/>
          <a:chExt cx="0" cy="0"/>
        </a:xfrm>
      </p:grpSpPr>
      <p:sp>
        <p:nvSpPr>
          <p:cNvPr id="126" name="Google Shape;126;p36"/>
          <p:cNvSpPr txBox="1">
            <a:spLocks noGrp="1"/>
          </p:cNvSpPr>
          <p:nvPr>
            <p:ph type="title"/>
          </p:nvPr>
        </p:nvSpPr>
        <p:spPr>
          <a:xfrm>
            <a:off x="609600" y="304800"/>
            <a:ext cx="5108400" cy="1795200"/>
          </a:xfrm>
          <a:prstGeom prst="rect">
            <a:avLst/>
          </a:prstGeom>
          <a:noFill/>
          <a:ln>
            <a:noFill/>
          </a:ln>
        </p:spPr>
        <p:txBody>
          <a:bodyPr spcFirstLastPara="1" wrap="square" lIns="19050" tIns="19050" rIns="19050" bIns="19050" anchor="ctr" anchorCtr="0">
            <a:noAutofit/>
          </a:bodyPr>
          <a:lstStyle>
            <a:lvl1pPr lvl="0" algn="l" rtl="0">
              <a:lnSpc>
                <a:spcPct val="100000"/>
              </a:lnSpc>
              <a:spcBef>
                <a:spcPts val="0"/>
              </a:spcBef>
              <a:spcAft>
                <a:spcPts val="0"/>
              </a:spcAft>
              <a:buClr>
                <a:srgbClr val="24292E"/>
              </a:buClr>
              <a:buSzPts val="3000"/>
              <a:buNone/>
              <a:defRPr sz="4000" b="1">
                <a:solidFill>
                  <a:srgbClr val="24292E"/>
                </a:solidFill>
              </a:defRPr>
            </a:lvl1pPr>
            <a:lvl2pPr lvl="1" algn="l" rtl="0">
              <a:lnSpc>
                <a:spcPct val="100000"/>
              </a:lnSpc>
              <a:spcBef>
                <a:spcPts val="0"/>
              </a:spcBef>
              <a:spcAft>
                <a:spcPts val="0"/>
              </a:spcAft>
              <a:buClr>
                <a:srgbClr val="24292E"/>
              </a:buClr>
              <a:buSzPts val="3000"/>
              <a:buNone/>
              <a:defRPr sz="4000">
                <a:solidFill>
                  <a:srgbClr val="24292E"/>
                </a:solidFill>
              </a:defRPr>
            </a:lvl2pPr>
            <a:lvl3pPr lvl="2" algn="l" rtl="0">
              <a:lnSpc>
                <a:spcPct val="100000"/>
              </a:lnSpc>
              <a:spcBef>
                <a:spcPts val="0"/>
              </a:spcBef>
              <a:spcAft>
                <a:spcPts val="0"/>
              </a:spcAft>
              <a:buClr>
                <a:srgbClr val="24292E"/>
              </a:buClr>
              <a:buSzPts val="3000"/>
              <a:buNone/>
              <a:defRPr sz="4000">
                <a:solidFill>
                  <a:srgbClr val="24292E"/>
                </a:solidFill>
              </a:defRPr>
            </a:lvl3pPr>
            <a:lvl4pPr lvl="3" algn="l" rtl="0">
              <a:lnSpc>
                <a:spcPct val="100000"/>
              </a:lnSpc>
              <a:spcBef>
                <a:spcPts val="0"/>
              </a:spcBef>
              <a:spcAft>
                <a:spcPts val="0"/>
              </a:spcAft>
              <a:buClr>
                <a:srgbClr val="24292E"/>
              </a:buClr>
              <a:buSzPts val="3000"/>
              <a:buNone/>
              <a:defRPr sz="4000">
                <a:solidFill>
                  <a:srgbClr val="24292E"/>
                </a:solidFill>
              </a:defRPr>
            </a:lvl4pPr>
            <a:lvl5pPr lvl="4" algn="l" rtl="0">
              <a:lnSpc>
                <a:spcPct val="100000"/>
              </a:lnSpc>
              <a:spcBef>
                <a:spcPts val="0"/>
              </a:spcBef>
              <a:spcAft>
                <a:spcPts val="0"/>
              </a:spcAft>
              <a:buClr>
                <a:srgbClr val="24292E"/>
              </a:buClr>
              <a:buSzPts val="3000"/>
              <a:buNone/>
              <a:defRPr sz="4000">
                <a:solidFill>
                  <a:srgbClr val="24292E"/>
                </a:solidFill>
              </a:defRPr>
            </a:lvl5pPr>
            <a:lvl6pPr lvl="5" algn="l" rtl="0">
              <a:lnSpc>
                <a:spcPct val="100000"/>
              </a:lnSpc>
              <a:spcBef>
                <a:spcPts val="0"/>
              </a:spcBef>
              <a:spcAft>
                <a:spcPts val="0"/>
              </a:spcAft>
              <a:buClr>
                <a:srgbClr val="24292E"/>
              </a:buClr>
              <a:buSzPts val="3000"/>
              <a:buNone/>
              <a:defRPr sz="4000">
                <a:solidFill>
                  <a:srgbClr val="24292E"/>
                </a:solidFill>
              </a:defRPr>
            </a:lvl6pPr>
            <a:lvl7pPr lvl="6" algn="l" rtl="0">
              <a:lnSpc>
                <a:spcPct val="100000"/>
              </a:lnSpc>
              <a:spcBef>
                <a:spcPts val="0"/>
              </a:spcBef>
              <a:spcAft>
                <a:spcPts val="0"/>
              </a:spcAft>
              <a:buClr>
                <a:srgbClr val="24292E"/>
              </a:buClr>
              <a:buSzPts val="3000"/>
              <a:buNone/>
              <a:defRPr sz="4000">
                <a:solidFill>
                  <a:srgbClr val="24292E"/>
                </a:solidFill>
              </a:defRPr>
            </a:lvl7pPr>
            <a:lvl8pPr lvl="7" algn="l" rtl="0">
              <a:lnSpc>
                <a:spcPct val="100000"/>
              </a:lnSpc>
              <a:spcBef>
                <a:spcPts val="0"/>
              </a:spcBef>
              <a:spcAft>
                <a:spcPts val="0"/>
              </a:spcAft>
              <a:buClr>
                <a:srgbClr val="24292E"/>
              </a:buClr>
              <a:buSzPts val="3000"/>
              <a:buNone/>
              <a:defRPr sz="4000">
                <a:solidFill>
                  <a:srgbClr val="24292E"/>
                </a:solidFill>
              </a:defRPr>
            </a:lvl8pPr>
            <a:lvl9pPr lvl="8" algn="l" rtl="0">
              <a:lnSpc>
                <a:spcPct val="100000"/>
              </a:lnSpc>
              <a:spcBef>
                <a:spcPts val="0"/>
              </a:spcBef>
              <a:spcAft>
                <a:spcPts val="0"/>
              </a:spcAft>
              <a:buClr>
                <a:srgbClr val="24292E"/>
              </a:buClr>
              <a:buSzPts val="3000"/>
              <a:buNone/>
              <a:defRPr sz="4000">
                <a:solidFill>
                  <a:srgbClr val="24292E"/>
                </a:solidFill>
              </a:defRPr>
            </a:lvl9pPr>
          </a:lstStyle>
          <a:p>
            <a:r>
              <a:rPr lang="en-US"/>
              <a:t>Click to edit Master title style</a:t>
            </a:r>
            <a:endParaRPr/>
          </a:p>
        </p:txBody>
      </p:sp>
      <p:sp>
        <p:nvSpPr>
          <p:cNvPr id="127" name="Google Shape;127;p36"/>
          <p:cNvSpPr txBox="1">
            <a:spLocks noGrp="1"/>
          </p:cNvSpPr>
          <p:nvPr>
            <p:ph type="body" idx="1"/>
          </p:nvPr>
        </p:nvSpPr>
        <p:spPr>
          <a:xfrm>
            <a:off x="609600" y="2438400"/>
            <a:ext cx="5108400" cy="3718400"/>
          </a:xfrm>
          <a:prstGeom prst="rect">
            <a:avLst/>
          </a:prstGeom>
        </p:spPr>
        <p:txBody>
          <a:bodyPr spcFirstLastPara="1" wrap="square" lIns="19050" tIns="19050" rIns="19050" bIns="19050" anchor="t" anchorCtr="0">
            <a:noAutofit/>
          </a:bodyPr>
          <a:lstStyle>
            <a:lvl1pPr marL="609498" lvl="0" indent="-457124" rtl="0">
              <a:spcBef>
                <a:spcPts val="0"/>
              </a:spcBef>
              <a:spcAft>
                <a:spcPts val="0"/>
              </a:spcAft>
              <a:buClr>
                <a:srgbClr val="24292E"/>
              </a:buClr>
              <a:buSzPts val="1800"/>
              <a:buChar char="●"/>
              <a:defRPr sz="2400">
                <a:solidFill>
                  <a:srgbClr val="24292E"/>
                </a:solidFill>
              </a:defRPr>
            </a:lvl1pPr>
            <a:lvl2pPr marL="1218996" lvl="1" indent="-457124" rtl="0">
              <a:spcBef>
                <a:spcPts val="533"/>
              </a:spcBef>
              <a:spcAft>
                <a:spcPts val="0"/>
              </a:spcAft>
              <a:buClr>
                <a:srgbClr val="24292E"/>
              </a:buClr>
              <a:buSzPts val="1800"/>
              <a:buChar char="○"/>
              <a:defRPr sz="2400">
                <a:solidFill>
                  <a:srgbClr val="24292E"/>
                </a:solidFill>
              </a:defRPr>
            </a:lvl2pPr>
            <a:lvl3pPr marL="1828494" lvl="2" indent="-457124" rtl="0">
              <a:spcBef>
                <a:spcPts val="533"/>
              </a:spcBef>
              <a:spcAft>
                <a:spcPts val="0"/>
              </a:spcAft>
              <a:buClr>
                <a:srgbClr val="24292E"/>
              </a:buClr>
              <a:buSzPts val="1800"/>
              <a:buChar char="■"/>
              <a:defRPr sz="2400">
                <a:solidFill>
                  <a:srgbClr val="24292E"/>
                </a:solidFill>
              </a:defRPr>
            </a:lvl3pPr>
            <a:lvl4pPr marL="2437991" lvl="3" indent="-457124" rtl="0">
              <a:spcBef>
                <a:spcPts val="533"/>
              </a:spcBef>
              <a:spcAft>
                <a:spcPts val="0"/>
              </a:spcAft>
              <a:buClr>
                <a:srgbClr val="24292E"/>
              </a:buClr>
              <a:buSzPts val="1800"/>
              <a:buChar char="●"/>
              <a:defRPr sz="2400">
                <a:solidFill>
                  <a:srgbClr val="24292E"/>
                </a:solidFill>
              </a:defRPr>
            </a:lvl4pPr>
            <a:lvl5pPr marL="3047489" lvl="4" indent="-457124" rtl="0">
              <a:spcBef>
                <a:spcPts val="533"/>
              </a:spcBef>
              <a:spcAft>
                <a:spcPts val="0"/>
              </a:spcAft>
              <a:buClr>
                <a:srgbClr val="24292E"/>
              </a:buClr>
              <a:buSzPts val="1800"/>
              <a:buChar char="○"/>
              <a:defRPr sz="2400">
                <a:solidFill>
                  <a:srgbClr val="24292E"/>
                </a:solidFill>
              </a:defRPr>
            </a:lvl5pPr>
            <a:lvl6pPr marL="3656988" lvl="5" indent="-457124" rtl="0">
              <a:spcBef>
                <a:spcPts val="533"/>
              </a:spcBef>
              <a:spcAft>
                <a:spcPts val="0"/>
              </a:spcAft>
              <a:buClr>
                <a:srgbClr val="24292E"/>
              </a:buClr>
              <a:buSzPts val="1800"/>
              <a:buChar char="■"/>
              <a:defRPr sz="2400">
                <a:solidFill>
                  <a:srgbClr val="24292E"/>
                </a:solidFill>
              </a:defRPr>
            </a:lvl6pPr>
            <a:lvl7pPr marL="4266485" lvl="6" indent="-457124" rtl="0">
              <a:spcBef>
                <a:spcPts val="533"/>
              </a:spcBef>
              <a:spcAft>
                <a:spcPts val="0"/>
              </a:spcAft>
              <a:buClr>
                <a:srgbClr val="24292E"/>
              </a:buClr>
              <a:buSzPts val="1800"/>
              <a:buChar char="●"/>
              <a:defRPr sz="2400">
                <a:solidFill>
                  <a:srgbClr val="24292E"/>
                </a:solidFill>
              </a:defRPr>
            </a:lvl7pPr>
            <a:lvl8pPr marL="4875983" lvl="7" indent="-457124" rtl="0">
              <a:spcBef>
                <a:spcPts val="533"/>
              </a:spcBef>
              <a:spcAft>
                <a:spcPts val="0"/>
              </a:spcAft>
              <a:buClr>
                <a:srgbClr val="24292E"/>
              </a:buClr>
              <a:buSzPts val="1800"/>
              <a:buChar char="○"/>
              <a:defRPr sz="2400">
                <a:solidFill>
                  <a:srgbClr val="24292E"/>
                </a:solidFill>
              </a:defRPr>
            </a:lvl8pPr>
            <a:lvl9pPr marL="5485481" lvl="8" indent="-457124" rtl="0">
              <a:spcBef>
                <a:spcPts val="533"/>
              </a:spcBef>
              <a:spcAft>
                <a:spcPts val="533"/>
              </a:spcAft>
              <a:buClr>
                <a:srgbClr val="24292E"/>
              </a:buClr>
              <a:buSzPts val="1800"/>
              <a:buChar char="■"/>
              <a:defRPr sz="2400">
                <a:solidFill>
                  <a:srgbClr val="24292E"/>
                </a:solidFill>
              </a:defRPr>
            </a:lvl9pPr>
          </a:lstStyle>
          <a:p>
            <a:pPr lvl="0"/>
            <a:r>
              <a:rPr lang="en-US"/>
              <a:t>Click to edit Master text styles</a:t>
            </a:r>
          </a:p>
        </p:txBody>
      </p:sp>
    </p:spTree>
    <p:extLst>
      <p:ext uri="{BB962C8B-B14F-4D97-AF65-F5344CB8AC3E}">
        <p14:creationId xmlns:p14="http://schemas.microsoft.com/office/powerpoint/2010/main" val="1065790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Non-bulleted text">
    <p:bg>
      <p:bgPr>
        <a:solidFill>
          <a:schemeClr val="tx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4" y="457200"/>
            <a:ext cx="11018520" cy="615553"/>
          </a:xfrm>
        </p:spPr>
        <p:txBody>
          <a:bodyPr anchor="t"/>
          <a:lstStyle>
            <a:lvl1pPr>
              <a:defRPr sz="4000">
                <a:solidFill>
                  <a:schemeClr val="bg1"/>
                </a:solidFill>
              </a:defRPr>
            </a:lvl1pPr>
          </a:lstStyle>
          <a:p>
            <a:r>
              <a:rPr lang="en-US"/>
              <a:t>Click to edit Master title style</a:t>
            </a:r>
          </a:p>
        </p:txBody>
      </p:sp>
      <p:sp>
        <p:nvSpPr>
          <p:cNvPr id="4" name="Text Placeholder 3"/>
          <p:cNvSpPr>
            <a:spLocks noGrp="1"/>
          </p:cNvSpPr>
          <p:nvPr>
            <p:ph type="body" sz="quarter" idx="10"/>
          </p:nvPr>
        </p:nvSpPr>
        <p:spPr>
          <a:xfrm>
            <a:off x="586390" y="1434371"/>
            <a:ext cx="11018520" cy="1612493"/>
          </a:xfrm>
        </p:spPr>
        <p:txBody>
          <a:bodyPr wrap="square">
            <a:spAutoFit/>
          </a:bodyPr>
          <a:lstStyle>
            <a:lvl1pPr marL="0" indent="0">
              <a:buNone/>
              <a:defRPr sz="2400">
                <a:solidFill>
                  <a:schemeClr val="bg1"/>
                </a:solidFill>
                <a:latin typeface="+mn-lt"/>
              </a:defRPr>
            </a:lvl1pPr>
            <a:lvl2pPr marL="228531" indent="0">
              <a:buNone/>
              <a:defRPr>
                <a:solidFill>
                  <a:schemeClr val="bg1"/>
                </a:solidFill>
              </a:defRPr>
            </a:lvl2pPr>
            <a:lvl3pPr marL="457063" indent="0">
              <a:buNone/>
              <a:defRPr>
                <a:solidFill>
                  <a:schemeClr val="bg1"/>
                </a:solidFill>
              </a:defRPr>
            </a:lvl3pPr>
            <a:lvl4pPr marL="685594" indent="0">
              <a:buNone/>
              <a:defRPr>
                <a:solidFill>
                  <a:schemeClr val="bg1"/>
                </a:solidFill>
              </a:defRPr>
            </a:lvl4pPr>
            <a:lvl5pPr marL="914126"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8546111"/>
      </p:ext>
    </p:extLst>
  </p:cSld>
  <p:clrMapOvr>
    <a:masterClrMapping/>
  </p:clrMapOvr>
  <p:transition>
    <p:fade/>
  </p:transition>
  <p:extLst>
    <p:ext uri="{DCECCB84-F9BA-43D5-87BE-67443E8EF086}">
      <p15:sldGuideLst xmlns:p15="http://schemas.microsoft.com/office/powerpoint/2012/main">
        <p15:guide id="1" orient="horz" pos="282">
          <p15:clr>
            <a:srgbClr val="5ACBF0"/>
          </p15:clr>
        </p15:guide>
        <p15:guide id="2" orient="horz" pos="887">
          <p15:clr>
            <a:srgbClr val="5ACBF0"/>
          </p15:clr>
        </p15:guide>
        <p15:guide id="4" orient="horz" pos="1247">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4" y="457200"/>
            <a:ext cx="11018520" cy="615553"/>
          </a:xfrm>
        </p:spPr>
        <p:txBody>
          <a:bodyPr/>
          <a:lstStyle>
            <a:lvl1pPr>
              <a:defRPr sz="4000"/>
            </a:lvl1pPr>
          </a:lstStyle>
          <a:p>
            <a:r>
              <a:rPr lang="en-US"/>
              <a:t>Click to edit Master title style</a:t>
            </a:r>
          </a:p>
        </p:txBody>
      </p:sp>
      <p:sp>
        <p:nvSpPr>
          <p:cNvPr id="3" name="Text Placeholder 2"/>
          <p:cNvSpPr>
            <a:spLocks noGrp="1"/>
          </p:cNvSpPr>
          <p:nvPr>
            <p:ph type="body" sz="quarter" idx="10"/>
          </p:nvPr>
        </p:nvSpPr>
        <p:spPr>
          <a:xfrm>
            <a:off x="584201" y="1435498"/>
            <a:ext cx="11018520" cy="1612493"/>
          </a:xfrm>
        </p:spPr>
        <p:txBody>
          <a:bodyPr/>
          <a:lstStyle>
            <a:lvl1pPr>
              <a:defRPr sz="2400">
                <a:latin typeface="+mn-lt"/>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9873646"/>
      </p:ext>
    </p:extLst>
  </p:cSld>
  <p:clrMapOvr>
    <a:masterClrMapping/>
  </p:clrMapOvr>
  <p:transition>
    <p:fade/>
  </p:transition>
  <p:extLst>
    <p:ext uri="{DCECCB84-F9BA-43D5-87BE-67443E8EF086}">
      <p15:sldGuideLst xmlns:p15="http://schemas.microsoft.com/office/powerpoint/2012/main">
        <p15:guide id="2" orient="horz" pos="1247">
          <p15:clr>
            <a:srgbClr val="5ACBF0"/>
          </p15:clr>
        </p15:guide>
        <p15:guide id="3" orient="horz" pos="282">
          <p15:clr>
            <a:srgbClr val="5ACBF0"/>
          </p15:clr>
        </p15:guide>
        <p15:guide id="5" orient="horz" pos="886">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048" y="1435100"/>
            <a:ext cx="5210723" cy="1649682"/>
          </a:xfrm>
        </p:spPr>
        <p:txBody>
          <a:bodyPr wrap="square">
            <a:spAutoFit/>
          </a:bodyPr>
          <a:lstStyle>
            <a:lvl1pPr marL="0" indent="0">
              <a:spcBef>
                <a:spcPts val="1224"/>
              </a:spcBef>
              <a:buClr>
                <a:schemeClr val="tx1"/>
              </a:buClr>
              <a:buFont typeface="Wingdings" panose="05000000000000000000" pitchFamily="2" charset="2"/>
              <a:buNone/>
              <a:defRPr sz="2799" b="0">
                <a:latin typeface="Segoe UI Semilight" panose="020B0402040204020203" pitchFamily="34" charset="0"/>
                <a:cs typeface="Segoe UI Semilight" panose="020B0402040204020203" pitchFamily="34" charset="0"/>
              </a:defRPr>
            </a:lvl1pPr>
            <a:lvl2pPr marL="255511" indent="0">
              <a:buFont typeface="Wingdings" panose="05000000000000000000" pitchFamily="2" charset="2"/>
              <a:buNone/>
              <a:defRPr sz="1999" b="0"/>
            </a:lvl2pPr>
            <a:lvl3pPr marL="450715" indent="0">
              <a:buFont typeface="Wingdings" panose="05000000000000000000" pitchFamily="2" charset="2"/>
              <a:buNone/>
              <a:tabLst/>
              <a:defRPr sz="1600" b="0"/>
            </a:lvl3pPr>
            <a:lvl4pPr marL="652266" indent="0">
              <a:buFont typeface="Wingdings" panose="05000000000000000000" pitchFamily="2" charset="2"/>
              <a:buNone/>
              <a:defRPr sz="1400" b="0"/>
            </a:lvl4pPr>
            <a:lvl5pPr marL="853819"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5505" y="1435100"/>
            <a:ext cx="5210723" cy="1649682"/>
          </a:xfrm>
        </p:spPr>
        <p:txBody>
          <a:bodyPr wrap="square">
            <a:spAutoFit/>
          </a:bodyPr>
          <a:lstStyle>
            <a:lvl1pPr marL="0" indent="0">
              <a:spcBef>
                <a:spcPts val="1224"/>
              </a:spcBef>
              <a:buClr>
                <a:schemeClr val="tx1"/>
              </a:buClr>
              <a:buFont typeface="Wingdings" panose="05000000000000000000" pitchFamily="2" charset="2"/>
              <a:buNone/>
              <a:defRPr sz="2799" b="0">
                <a:latin typeface="Segoe UI Semilight" panose="020B0402040204020203" pitchFamily="34" charset="0"/>
                <a:cs typeface="Segoe UI Semilight" panose="020B0402040204020203" pitchFamily="34" charset="0"/>
              </a:defRPr>
            </a:lvl1pPr>
            <a:lvl2pPr marL="255511" indent="0">
              <a:buFont typeface="Wingdings" panose="05000000000000000000" pitchFamily="2" charset="2"/>
              <a:buNone/>
              <a:defRPr sz="1999" b="0"/>
            </a:lvl2pPr>
            <a:lvl3pPr marL="450715" indent="0">
              <a:buFont typeface="Wingdings" panose="05000000000000000000" pitchFamily="2" charset="2"/>
              <a:buNone/>
              <a:tabLst/>
              <a:defRPr sz="1600" b="0"/>
            </a:lvl3pPr>
            <a:lvl4pPr marL="652266" indent="0">
              <a:buFont typeface="Wingdings" panose="05000000000000000000" pitchFamily="2" charset="2"/>
              <a:buNone/>
              <a:defRPr sz="1400" b="0"/>
            </a:lvl4pPr>
            <a:lvl5pPr marL="853819"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641197"/>
      </p:ext>
    </p:extLst>
  </p:cSld>
  <p:clrMapOvr>
    <a:masterClrMapping/>
  </p:clrMapOvr>
  <p:transition>
    <p:fade/>
  </p:transition>
  <p:extLst>
    <p:ext uri="{DCECCB84-F9BA-43D5-87BE-67443E8EF086}">
      <p15:sldGuideLst xmlns:p15="http://schemas.microsoft.com/office/powerpoint/2012/main">
        <p15:guide id="1" orient="horz" pos="282">
          <p15:clr>
            <a:srgbClr val="5ACBF0"/>
          </p15:clr>
        </p15:guide>
        <p15:guide id="2" orient="horz" pos="1247">
          <p15:clr>
            <a:srgbClr val="5ACBF0"/>
          </p15:clr>
        </p15:guide>
        <p15:guide id="3" orient="horz" pos="886">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048" y="1437481"/>
            <a:ext cx="5210723" cy="1649682"/>
          </a:xfrm>
        </p:spPr>
        <p:txBody>
          <a:bodyPr wrap="square">
            <a:spAutoFit/>
          </a:bodyPr>
          <a:lstStyle>
            <a:lvl1pPr marL="231705" indent="-231705">
              <a:spcBef>
                <a:spcPts val="1224"/>
              </a:spcBef>
              <a:buClr>
                <a:schemeClr val="tx1"/>
              </a:buClr>
              <a:buFont typeface="Wingdings" panose="05000000000000000000" pitchFamily="2" charset="2"/>
              <a:buChar char=""/>
              <a:defRPr sz="2799" b="0">
                <a:latin typeface="Segoe UI Semilight" panose="020B0402040204020203" pitchFamily="34" charset="0"/>
                <a:cs typeface="Segoe UI Semilight" panose="020B0402040204020203" pitchFamily="34" charset="0"/>
              </a:defRPr>
            </a:lvl1pPr>
            <a:lvl2pPr marL="426910" indent="-171399">
              <a:buFont typeface="Wingdings" panose="05000000000000000000" pitchFamily="2" charset="2"/>
              <a:buChar char=""/>
              <a:defRPr sz="1999" b="0"/>
            </a:lvl2pPr>
            <a:lvl3pPr marL="639571" indent="-188856">
              <a:buFont typeface="Wingdings" panose="05000000000000000000" pitchFamily="2" charset="2"/>
              <a:buChar char=""/>
              <a:tabLst/>
              <a:defRPr sz="1600" b="0"/>
            </a:lvl3pPr>
            <a:lvl4pPr marL="828426" indent="-176160">
              <a:buFont typeface="Wingdings" panose="05000000000000000000" pitchFamily="2" charset="2"/>
              <a:buChar char=""/>
              <a:defRPr sz="1400" b="0"/>
            </a:lvl4pPr>
            <a:lvl5pPr marL="1023631" indent="-169812">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8250" y="1437481"/>
            <a:ext cx="5210723" cy="1649682"/>
          </a:xfrm>
        </p:spPr>
        <p:txBody>
          <a:bodyPr wrap="square">
            <a:spAutoFit/>
          </a:bodyPr>
          <a:lstStyle>
            <a:lvl1pPr marL="231705" indent="-231705">
              <a:spcBef>
                <a:spcPts val="1224"/>
              </a:spcBef>
              <a:buClr>
                <a:schemeClr val="tx1"/>
              </a:buClr>
              <a:buFont typeface="Wingdings" panose="05000000000000000000" pitchFamily="2" charset="2"/>
              <a:buChar char=""/>
              <a:defRPr sz="2799" b="0">
                <a:latin typeface="Segoe UI Semilight" panose="020B0402040204020203" pitchFamily="34" charset="0"/>
                <a:cs typeface="Segoe UI Semilight" panose="020B0402040204020203" pitchFamily="34" charset="0"/>
              </a:defRPr>
            </a:lvl1pPr>
            <a:lvl2pPr marL="426910" indent="-171399">
              <a:buFont typeface="Wingdings" panose="05000000000000000000" pitchFamily="2" charset="2"/>
              <a:buChar char=""/>
              <a:defRPr sz="1999" b="0"/>
            </a:lvl2pPr>
            <a:lvl3pPr marL="639571" indent="-188856">
              <a:buFont typeface="Wingdings" panose="05000000000000000000" pitchFamily="2" charset="2"/>
              <a:buChar char=""/>
              <a:tabLst/>
              <a:defRPr sz="1600" b="0"/>
            </a:lvl3pPr>
            <a:lvl4pPr marL="828426" indent="-176160">
              <a:buFont typeface="Wingdings" panose="05000000000000000000" pitchFamily="2" charset="2"/>
              <a:buChar char=""/>
              <a:defRPr sz="1400" b="0"/>
            </a:lvl4pPr>
            <a:lvl5pPr marL="1023631" indent="-169812">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5568658"/>
      </p:ext>
    </p:extLst>
  </p:cSld>
  <p:clrMapOvr>
    <a:masterClrMapping/>
  </p:clrMapOvr>
  <p:transition>
    <p:fade/>
  </p:transition>
  <p:extLst>
    <p:ext uri="{DCECCB84-F9BA-43D5-87BE-67443E8EF086}">
      <p15:sldGuideLst xmlns:p15="http://schemas.microsoft.com/office/powerpoint/2012/main">
        <p15:guide id="1" orient="horz" pos="282">
          <p15:clr>
            <a:srgbClr val="5ACBF0"/>
          </p15:clr>
        </p15:guide>
        <p15:guide id="2" orient="horz" pos="1251">
          <p15:clr>
            <a:srgbClr val="5ACBF0"/>
          </p15:clr>
        </p15:guide>
        <p15:guide id="3" orient="horz" pos="886">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34865945"/>
      </p:ext>
    </p:extLst>
  </p:cSld>
  <p:clrMapOvr>
    <a:masterClrMapping/>
  </p:clrMapOvr>
  <p:transition>
    <p:fade/>
  </p:transition>
  <p:extLst>
    <p:ext uri="{DCECCB84-F9BA-43D5-87BE-67443E8EF086}">
      <p15:sldGuideLst xmlns:p15="http://schemas.microsoft.com/office/powerpoint/2012/main">
        <p15:guide id="3" orient="horz" pos="882">
          <p15:clr>
            <a:srgbClr val="5ACBF0"/>
          </p15:clr>
        </p15:guide>
        <p15:guide id="4" orient="horz" pos="1251">
          <p15:clr>
            <a:srgbClr val="5ACBF0"/>
          </p15:clr>
        </p15:guide>
        <p15:guide id="5" orient="horz" pos="28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32318618"/>
      </p:ext>
    </p:extLst>
  </p:cSld>
  <p:clrMapOvr>
    <a:masterClrMapping/>
  </p:clrMapOvr>
  <p:transition>
    <p:fade/>
  </p:transition>
  <p:extLst>
    <p:ext uri="{DCECCB84-F9BA-43D5-87BE-67443E8EF086}">
      <p15:sldGuideLst xmlns:p15="http://schemas.microsoft.com/office/powerpoint/2012/main">
        <p15:guide id="6" pos="763">
          <p15:clr>
            <a:srgbClr val="A4A3A4"/>
          </p15:clr>
        </p15:guide>
        <p15:guide id="7" pos="943">
          <p15:clr>
            <a:srgbClr val="A4A3A4"/>
          </p15:clr>
        </p15:guide>
        <p15:guide id="8" pos="1346">
          <p15:clr>
            <a:srgbClr val="A4A3A4"/>
          </p15:clr>
        </p15:guide>
        <p15:guide id="9" pos="1525">
          <p15:clr>
            <a:srgbClr val="A4A3A4"/>
          </p15:clr>
        </p15:guide>
        <p15:guide id="10" pos="1929">
          <p15:clr>
            <a:srgbClr val="A4A3A4"/>
          </p15:clr>
        </p15:guide>
        <p15:guide id="11" pos="2108">
          <p15:clr>
            <a:srgbClr val="A4A3A4"/>
          </p15:clr>
        </p15:guide>
        <p15:guide id="12" pos="2511">
          <p15:clr>
            <a:srgbClr val="A4A3A4"/>
          </p15:clr>
        </p15:guide>
        <p15:guide id="13" pos="2690">
          <p15:clr>
            <a:srgbClr val="A4A3A4"/>
          </p15:clr>
        </p15:guide>
        <p15:guide id="14" pos="3093">
          <p15:clr>
            <a:srgbClr val="A4A3A4"/>
          </p15:clr>
        </p15:guide>
        <p15:guide id="15" pos="3273">
          <p15:clr>
            <a:srgbClr val="A4A3A4"/>
          </p15:clr>
        </p15:guide>
        <p15:guide id="16" pos="3675">
          <p15:clr>
            <a:srgbClr val="A4A3A4"/>
          </p15:clr>
        </p15:guide>
        <p15:guide id="17" pos="3855">
          <p15:clr>
            <a:srgbClr val="A4A3A4"/>
          </p15:clr>
        </p15:guide>
        <p15:guide id="18" pos="4258">
          <p15:clr>
            <a:srgbClr val="A4A3A4"/>
          </p15:clr>
        </p15:guide>
        <p15:guide id="19" pos="4437">
          <p15:clr>
            <a:srgbClr val="A4A3A4"/>
          </p15:clr>
        </p15:guide>
        <p15:guide id="20" pos="4840">
          <p15:clr>
            <a:srgbClr val="A4A3A4"/>
          </p15:clr>
        </p15:guide>
        <p15:guide id="21" pos="5019">
          <p15:clr>
            <a:srgbClr val="A4A3A4"/>
          </p15:clr>
        </p15:guide>
        <p15:guide id="22" pos="5420">
          <p15:clr>
            <a:srgbClr val="A4A3A4"/>
          </p15:clr>
        </p15:guide>
        <p15:guide id="23" pos="5601">
          <p15:clr>
            <a:srgbClr val="A4A3A4"/>
          </p15:clr>
        </p15:guide>
        <p15:guide id="24" pos="6003">
          <p15:clr>
            <a:srgbClr val="A4A3A4"/>
          </p15:clr>
        </p15:guide>
        <p15:guide id="25" pos="6184">
          <p15:clr>
            <a:srgbClr val="A4A3A4"/>
          </p15:clr>
        </p15:guide>
        <p15:guide id="26" pos="6585">
          <p15:clr>
            <a:srgbClr val="A4A3A4"/>
          </p15:clr>
        </p15:guide>
        <p15:guide id="27" pos="6765">
          <p15:clr>
            <a:srgbClr val="A4A3A4"/>
          </p15:clr>
        </p15:guide>
        <p15:guide id="28" orient="horz" pos="887">
          <p15:clr>
            <a:srgbClr val="5ACBF0"/>
          </p15:clr>
        </p15:guide>
        <p15:guide id="29" orient="horz" pos="1246">
          <p15:clr>
            <a:srgbClr val="5ACBF0"/>
          </p15:clr>
        </p15:guide>
        <p15:guide id="30" orient="horz" pos="282">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4"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1" y="1435505"/>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1"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marL="0" marR="0" lvl="0" indent="0" algn="ctr" defTabSz="932192" rtl="0" eaLnBrk="1" fontAlgn="base" latinLnBrk="0" hangingPunct="1">
              <a:lnSpc>
                <a:spcPct val="90000"/>
              </a:lnSpc>
              <a:spcBef>
                <a:spcPct val="0"/>
              </a:spcBef>
              <a:spcAft>
                <a:spcPct val="0"/>
              </a:spcAft>
              <a:buClrTx/>
              <a:buSzTx/>
              <a:buFontTx/>
              <a:buNone/>
              <a:tabLst/>
              <a:defRPr/>
            </a:pPr>
            <a:endParaRPr kumimoji="0" lang="en-US" sz="2399"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marL="0" marR="0" lvl="0" indent="0" algn="ctr" defTabSz="932192" rtl="0" eaLnBrk="1" fontAlgn="base" latinLnBrk="0" hangingPunct="1">
              <a:lnSpc>
                <a:spcPct val="90000"/>
              </a:lnSpc>
              <a:spcBef>
                <a:spcPct val="0"/>
              </a:spcBef>
              <a:spcAft>
                <a:spcPct val="0"/>
              </a:spcAft>
              <a:buClrTx/>
              <a:buSzTx/>
              <a:buFontTx/>
              <a:buNone/>
              <a:tabLst/>
              <a:defRPr/>
            </a:pPr>
            <a:endParaRPr kumimoji="0" lang="en-US" sz="2399"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230201818"/>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 id="2147483736" r:id="rId19"/>
    <p:sldLayoutId id="2147483737" r:id="rId20"/>
    <p:sldLayoutId id="2147483738" r:id="rId21"/>
    <p:sldLayoutId id="2147483739" r:id="rId22"/>
    <p:sldLayoutId id="2147483740" r:id="rId23"/>
    <p:sldLayoutId id="2147483741" r:id="rId24"/>
    <p:sldLayoutId id="2147483742" r:id="rId25"/>
    <p:sldLayoutId id="2147483743" r:id="rId26"/>
    <p:sldLayoutId id="2147483744" r:id="rId27"/>
    <p:sldLayoutId id="2147483745" r:id="rId28"/>
    <p:sldLayoutId id="2147483746" r:id="rId29"/>
    <p:sldLayoutId id="2147483747" r:id="rId30"/>
  </p:sldLayoutIdLst>
  <p:transition>
    <p:fade/>
  </p:transition>
  <p:txStyles>
    <p:titleStyle>
      <a:lvl1pPr algn="l" defTabSz="932462" rtl="0" eaLnBrk="1" latinLnBrk="0" hangingPunct="1">
        <a:lnSpc>
          <a:spcPct val="100000"/>
        </a:lnSpc>
        <a:spcBef>
          <a:spcPct val="0"/>
        </a:spcBef>
        <a:buNone/>
        <a:defRPr lang="en-US" sz="3599"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531" marR="0" indent="-228531"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799"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063" marR="0" indent="-228531"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99" kern="1200" spc="0" baseline="0">
          <a:gradFill>
            <a:gsLst>
              <a:gs pos="1250">
                <a:schemeClr val="tx1"/>
              </a:gs>
              <a:gs pos="100000">
                <a:schemeClr val="tx1"/>
              </a:gs>
            </a:gsLst>
            <a:lin ang="5400000" scaled="0"/>
          </a:gradFill>
          <a:latin typeface="+mn-lt"/>
          <a:ea typeface="+mn-ea"/>
          <a:cs typeface="+mn-cs"/>
        </a:defRPr>
      </a:lvl2pPr>
      <a:lvl3pPr marL="657028" marR="0" indent="-199965"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710" marR="0" indent="-180921"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631" marR="0" indent="-168225"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270"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503"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734"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966"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32462" rtl="0" eaLnBrk="1" latinLnBrk="0" hangingPunct="1">
        <a:defRPr sz="1799" kern="1200">
          <a:solidFill>
            <a:schemeClr val="tx1"/>
          </a:solidFill>
          <a:latin typeface="+mn-lt"/>
          <a:ea typeface="+mn-ea"/>
          <a:cs typeface="+mn-cs"/>
        </a:defRPr>
      </a:lvl1pPr>
      <a:lvl2pPr marL="466231" algn="l" defTabSz="932462" rtl="0" eaLnBrk="1" latinLnBrk="0" hangingPunct="1">
        <a:defRPr sz="1799" kern="1200">
          <a:solidFill>
            <a:schemeClr val="tx1"/>
          </a:solidFill>
          <a:latin typeface="+mn-lt"/>
          <a:ea typeface="+mn-ea"/>
          <a:cs typeface="+mn-cs"/>
        </a:defRPr>
      </a:lvl2pPr>
      <a:lvl3pPr marL="932462" algn="l" defTabSz="932462" rtl="0" eaLnBrk="1" latinLnBrk="0" hangingPunct="1">
        <a:defRPr sz="1799" kern="1200">
          <a:solidFill>
            <a:schemeClr val="tx1"/>
          </a:solidFill>
          <a:latin typeface="+mn-lt"/>
          <a:ea typeface="+mn-ea"/>
          <a:cs typeface="+mn-cs"/>
        </a:defRPr>
      </a:lvl3pPr>
      <a:lvl4pPr marL="1398693" algn="l" defTabSz="932462" rtl="0" eaLnBrk="1" latinLnBrk="0" hangingPunct="1">
        <a:defRPr sz="1799" kern="1200">
          <a:solidFill>
            <a:schemeClr val="tx1"/>
          </a:solidFill>
          <a:latin typeface="+mn-lt"/>
          <a:ea typeface="+mn-ea"/>
          <a:cs typeface="+mn-cs"/>
        </a:defRPr>
      </a:lvl4pPr>
      <a:lvl5pPr marL="1864924" algn="l" defTabSz="932462" rtl="0" eaLnBrk="1" latinLnBrk="0" hangingPunct="1">
        <a:defRPr sz="1799" kern="1200">
          <a:solidFill>
            <a:schemeClr val="tx1"/>
          </a:solidFill>
          <a:latin typeface="+mn-lt"/>
          <a:ea typeface="+mn-ea"/>
          <a:cs typeface="+mn-cs"/>
        </a:defRPr>
      </a:lvl5pPr>
      <a:lvl6pPr marL="2331156" algn="l" defTabSz="932462" rtl="0" eaLnBrk="1" latinLnBrk="0" hangingPunct="1">
        <a:defRPr sz="1799" kern="1200">
          <a:solidFill>
            <a:schemeClr val="tx1"/>
          </a:solidFill>
          <a:latin typeface="+mn-lt"/>
          <a:ea typeface="+mn-ea"/>
          <a:cs typeface="+mn-cs"/>
        </a:defRPr>
      </a:lvl6pPr>
      <a:lvl7pPr marL="2797387" algn="l" defTabSz="932462" rtl="0" eaLnBrk="1" latinLnBrk="0" hangingPunct="1">
        <a:defRPr sz="1799" kern="1200">
          <a:solidFill>
            <a:schemeClr val="tx1"/>
          </a:solidFill>
          <a:latin typeface="+mn-lt"/>
          <a:ea typeface="+mn-ea"/>
          <a:cs typeface="+mn-cs"/>
        </a:defRPr>
      </a:lvl7pPr>
      <a:lvl8pPr marL="3263618" algn="l" defTabSz="932462" rtl="0" eaLnBrk="1" latinLnBrk="0" hangingPunct="1">
        <a:defRPr sz="1799" kern="1200">
          <a:solidFill>
            <a:schemeClr val="tx1"/>
          </a:solidFill>
          <a:latin typeface="+mn-lt"/>
          <a:ea typeface="+mn-ea"/>
          <a:cs typeface="+mn-cs"/>
        </a:defRPr>
      </a:lvl8pPr>
      <a:lvl9pPr marL="3729850" algn="l" defTabSz="932462"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0">
          <p15:clr>
            <a:srgbClr val="C35EA4"/>
          </p15:clr>
        </p15:guide>
        <p15:guide id="17" pos="7320">
          <p15:clr>
            <a:srgbClr val="C35EA4"/>
          </p15:clr>
        </p15:guide>
        <p15:guide id="25" orient="horz" pos="360">
          <p15:clr>
            <a:srgbClr val="C35EA4"/>
          </p15:clr>
        </p15:guide>
        <p15:guide id="26" orient="horz" pos="3964">
          <p15:clr>
            <a:srgbClr val="C35EA4"/>
          </p15:clr>
        </p15:guide>
        <p15:guide id="27" orient="horz" pos="168">
          <p15:clr>
            <a:srgbClr val="A4A3A4"/>
          </p15:clr>
        </p15:guide>
        <p15:guide id="28" pos="168">
          <p15:clr>
            <a:srgbClr val="A4A3A4"/>
          </p15:clr>
        </p15:guide>
        <p15:guide id="29" orient="horz" pos="4152">
          <p15:clr>
            <a:srgbClr val="A4A3A4"/>
          </p15:clr>
        </p15:guide>
        <p15:guide id="30" pos="7512">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jpg"/><Relationship Id="rId7" Type="http://schemas.openxmlformats.org/officeDocument/2006/relationships/diagramColors" Target="../diagrams/colors1.xml"/><Relationship Id="rId2" Type="http://schemas.openxmlformats.org/officeDocument/2006/relationships/notesSlide" Target="../notesSlides/notesSlide11.xml"/><Relationship Id="rId1" Type="http://schemas.openxmlformats.org/officeDocument/2006/relationships/slideLayout" Target="../slideLayouts/slideLayout2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notesSlide" Target="../notesSlides/notesSlide3.xml"/><Relationship Id="rId1" Type="http://schemas.openxmlformats.org/officeDocument/2006/relationships/slideLayout" Target="../slideLayouts/slideLayout2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2.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222783E-C3B5-4BEE-A9AB-8C8A67DED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896" y="105509"/>
            <a:ext cx="11902340" cy="66235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044F079-954B-4DCE-AB7A-FB91A57E37E4}"/>
              </a:ext>
            </a:extLst>
          </p:cNvPr>
          <p:cNvSpPr>
            <a:spLocks noGrp="1"/>
          </p:cNvSpPr>
          <p:nvPr>
            <p:ph type="ctrTitle"/>
          </p:nvPr>
        </p:nvSpPr>
        <p:spPr>
          <a:xfrm>
            <a:off x="1524000" y="2014784"/>
            <a:ext cx="9144000" cy="1846659"/>
          </a:xfrm>
        </p:spPr>
        <p:txBody>
          <a:bodyPr/>
          <a:lstStyle/>
          <a:p>
            <a:r>
              <a:rPr lang="en-US" dirty="0"/>
              <a:t>Closing the Feedback Loop</a:t>
            </a:r>
            <a:endParaRPr lang="nl-NL" dirty="0"/>
          </a:p>
        </p:txBody>
      </p:sp>
      <p:sp>
        <p:nvSpPr>
          <p:cNvPr id="5" name="Subtitle 4">
            <a:extLst>
              <a:ext uri="{FF2B5EF4-FFF2-40B4-BE49-F238E27FC236}">
                <a16:creationId xmlns:a16="http://schemas.microsoft.com/office/drawing/2014/main" id="{FE08ED5D-1C02-440C-A487-9CBC12407EBA}"/>
              </a:ext>
            </a:extLst>
          </p:cNvPr>
          <p:cNvSpPr>
            <a:spLocks noGrp="1"/>
          </p:cNvSpPr>
          <p:nvPr>
            <p:ph type="subTitle" idx="1"/>
          </p:nvPr>
        </p:nvSpPr>
        <p:spPr/>
        <p:txBody>
          <a:bodyPr/>
          <a:lstStyle/>
          <a:p>
            <a:endParaRPr lang="nl-NL"/>
          </a:p>
        </p:txBody>
      </p:sp>
    </p:spTree>
    <p:extLst>
      <p:ext uri="{BB962C8B-B14F-4D97-AF65-F5344CB8AC3E}">
        <p14:creationId xmlns:p14="http://schemas.microsoft.com/office/powerpoint/2010/main" val="219652156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E267-F239-4058-96E0-4A829EED8928}"/>
              </a:ext>
            </a:extLst>
          </p:cNvPr>
          <p:cNvSpPr>
            <a:spLocks noGrp="1"/>
          </p:cNvSpPr>
          <p:nvPr>
            <p:ph type="title"/>
          </p:nvPr>
        </p:nvSpPr>
        <p:spPr>
          <a:noFill/>
        </p:spPr>
        <p:txBody>
          <a:bodyPr/>
          <a:lstStyle/>
          <a:p>
            <a:r>
              <a:rPr lang="en-US" dirty="0"/>
              <a:t>Checks and Approvals</a:t>
            </a:r>
          </a:p>
        </p:txBody>
      </p:sp>
      <p:sp>
        <p:nvSpPr>
          <p:cNvPr id="3" name="Content Placeholder 2">
            <a:extLst>
              <a:ext uri="{FF2B5EF4-FFF2-40B4-BE49-F238E27FC236}">
                <a16:creationId xmlns:a16="http://schemas.microsoft.com/office/drawing/2014/main" id="{56703DCE-52AD-4373-9EBE-4E88D9B5A545}"/>
              </a:ext>
            </a:extLst>
          </p:cNvPr>
          <p:cNvSpPr>
            <a:spLocks noGrp="1"/>
          </p:cNvSpPr>
          <p:nvPr>
            <p:ph type="body" sz="quarter" idx="10"/>
          </p:nvPr>
        </p:nvSpPr>
        <p:spPr/>
        <p:txBody>
          <a:bodyPr>
            <a:noAutofit/>
          </a:bodyPr>
          <a:lstStyle/>
          <a:p>
            <a:r>
              <a:rPr lang="en-US" dirty="0"/>
              <a:t>Environments</a:t>
            </a:r>
          </a:p>
          <a:p>
            <a:pPr lvl="1"/>
            <a:r>
              <a:rPr lang="en-US" sz="2000" dirty="0"/>
              <a:t>Where do I deploy to</a:t>
            </a:r>
          </a:p>
          <a:p>
            <a:pPr marL="216000" lvl="1" indent="0">
              <a:buNone/>
            </a:pPr>
            <a:endParaRPr lang="en-US" sz="2000" dirty="0"/>
          </a:p>
          <a:p>
            <a:r>
              <a:rPr lang="en-US" dirty="0"/>
              <a:t>Approval set to an environment</a:t>
            </a:r>
          </a:p>
          <a:p>
            <a:pPr lvl="1"/>
            <a:r>
              <a:rPr lang="en-US" sz="2000" dirty="0"/>
              <a:t>Someone in the team needs to approve</a:t>
            </a:r>
          </a:p>
          <a:p>
            <a:pPr lvl="1"/>
            <a:r>
              <a:rPr lang="en-US" sz="2000" dirty="0"/>
              <a:t>Can force to be different then person committed the code</a:t>
            </a:r>
          </a:p>
          <a:p>
            <a:endParaRPr lang="en-US" dirty="0"/>
          </a:p>
          <a:p>
            <a:r>
              <a:rPr lang="en-US" dirty="0"/>
              <a:t>Approval can be automated</a:t>
            </a:r>
          </a:p>
          <a:p>
            <a:pPr lvl="1"/>
            <a:r>
              <a:rPr lang="en-US" sz="2000" dirty="0"/>
              <a:t>Azure Monitor</a:t>
            </a:r>
          </a:p>
          <a:p>
            <a:pPr lvl="1"/>
            <a:r>
              <a:rPr lang="en-US" sz="2000" dirty="0"/>
              <a:t>Invoke Azure function</a:t>
            </a:r>
          </a:p>
          <a:p>
            <a:pPr lvl="1"/>
            <a:r>
              <a:rPr lang="en-US" sz="2000" dirty="0"/>
              <a:t>Invoke REST API</a:t>
            </a:r>
          </a:p>
          <a:p>
            <a:pPr lvl="1"/>
            <a:r>
              <a:rPr lang="en-US" sz="2000" dirty="0"/>
              <a:t>Required Template</a:t>
            </a:r>
          </a:p>
          <a:p>
            <a:pPr lvl="1"/>
            <a:endParaRPr lang="en-US" sz="2000" dirty="0"/>
          </a:p>
        </p:txBody>
      </p:sp>
    </p:spTree>
    <p:extLst>
      <p:ext uri="{BB962C8B-B14F-4D97-AF65-F5344CB8AC3E}">
        <p14:creationId xmlns:p14="http://schemas.microsoft.com/office/powerpoint/2010/main" val="402607893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744BC1-CD71-4991-A2D8-F92E0DBFA473}"/>
              </a:ext>
            </a:extLst>
          </p:cNvPr>
          <p:cNvSpPr/>
          <p:nvPr/>
        </p:nvSpPr>
        <p:spPr bwMode="auto">
          <a:xfrm>
            <a:off x="0" y="0"/>
            <a:ext cx="6982574" cy="6816435"/>
          </a:xfrm>
          <a:prstGeom prst="rect">
            <a:avLst/>
          </a:prstGeom>
          <a:solidFill>
            <a:schemeClr val="accent1">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3" name="Picture 2" descr="A picture containing object, photo, clock, dark&#10;&#10;Description automatically generated">
            <a:extLst>
              <a:ext uri="{FF2B5EF4-FFF2-40B4-BE49-F238E27FC236}">
                <a16:creationId xmlns:a16="http://schemas.microsoft.com/office/drawing/2014/main" id="{5B21E378-D8D8-40B5-B00E-221F131BD076}"/>
              </a:ext>
            </a:extLst>
          </p:cNvPr>
          <p:cNvPicPr>
            <a:picLocks noChangeAspect="1"/>
          </p:cNvPicPr>
          <p:nvPr/>
        </p:nvPicPr>
        <p:blipFill rotWithShape="1">
          <a:blip r:embed="rId3">
            <a:alphaModFix amt="5000"/>
          </a:blip>
          <a:srcRect t="55000"/>
          <a:stretch/>
        </p:blipFill>
        <p:spPr>
          <a:xfrm>
            <a:off x="0" y="0"/>
            <a:ext cx="12192000" cy="6273109"/>
          </a:xfrm>
          <a:prstGeom prst="rect">
            <a:avLst/>
          </a:prstGeom>
        </p:spPr>
      </p:pic>
      <p:graphicFrame>
        <p:nvGraphicFramePr>
          <p:cNvPr id="5" name="Content Placeholder 2">
            <a:extLst>
              <a:ext uri="{FF2B5EF4-FFF2-40B4-BE49-F238E27FC236}">
                <a16:creationId xmlns:a16="http://schemas.microsoft.com/office/drawing/2014/main" id="{2CB63FF9-D2D8-490F-813E-9E6DEC42FEAA}"/>
              </a:ext>
            </a:extLst>
          </p:cNvPr>
          <p:cNvGraphicFramePr>
            <a:graphicFrameLocks noGrp="1"/>
          </p:cNvGraphicFramePr>
          <p:nvPr>
            <p:ph idx="4294967295"/>
            <p:extLst>
              <p:ext uri="{D42A27DB-BD31-4B8C-83A1-F6EECF244321}">
                <p14:modId xmlns:p14="http://schemas.microsoft.com/office/powerpoint/2010/main" val="270516400"/>
              </p:ext>
            </p:extLst>
          </p:nvPr>
        </p:nvGraphicFramePr>
        <p:xfrm>
          <a:off x="5678316" y="1916507"/>
          <a:ext cx="6513684" cy="41549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 Placeholder 9">
            <a:extLst>
              <a:ext uri="{FF2B5EF4-FFF2-40B4-BE49-F238E27FC236}">
                <a16:creationId xmlns:a16="http://schemas.microsoft.com/office/drawing/2014/main" id="{5C88BAD9-5D3A-4EB3-AD22-F4331E071DE7}"/>
              </a:ext>
            </a:extLst>
          </p:cNvPr>
          <p:cNvSpPr txBox="1">
            <a:spLocks/>
          </p:cNvSpPr>
          <p:nvPr/>
        </p:nvSpPr>
        <p:spPr>
          <a:xfrm>
            <a:off x="6982574" y="804365"/>
            <a:ext cx="4517764" cy="307777"/>
          </a:xfrm>
          <a:prstGeom prst="rect">
            <a:avLst/>
          </a:prstGeom>
        </p:spPr>
        <p:txBody>
          <a:bodyPr/>
          <a:lstStyle>
            <a:lvl1pPr marL="228531" marR="0" indent="-228531"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799"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063" marR="0" indent="-228531"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99" kern="1200" spc="0" baseline="0">
                <a:gradFill>
                  <a:gsLst>
                    <a:gs pos="1250">
                      <a:schemeClr val="tx1"/>
                    </a:gs>
                    <a:gs pos="100000">
                      <a:schemeClr val="tx1"/>
                    </a:gs>
                  </a:gsLst>
                  <a:lin ang="5400000" scaled="0"/>
                </a:gradFill>
                <a:latin typeface="+mn-lt"/>
                <a:ea typeface="+mn-ea"/>
                <a:cs typeface="+mn-cs"/>
              </a:defRPr>
            </a:lvl2pPr>
            <a:lvl3pPr marL="657028" marR="0" indent="-199965"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710" marR="0" indent="-180921"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631" marR="0" indent="-168225"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270"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503"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734"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966"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marR="0" lvl="0" indent="0" algn="l" defTabSz="93246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2000" b="0" i="0" u="none" strike="noStrike" kern="1200" cap="none" spc="0" normalizeH="0" baseline="0" noProof="0" dirty="0">
              <a:ln>
                <a:noFill/>
              </a:ln>
              <a:solidFill>
                <a:srgbClr val="5ACBF0"/>
              </a:solidFill>
              <a:effectLst/>
              <a:uLnTx/>
              <a:uFillTx/>
              <a:latin typeface="Segoe UI Semibold"/>
              <a:ea typeface="+mn-ea"/>
              <a:cs typeface="Segoe UI Semilight" panose="020B0402040204020203" pitchFamily="34" charset="0"/>
            </a:endParaRPr>
          </a:p>
        </p:txBody>
      </p:sp>
      <p:sp>
        <p:nvSpPr>
          <p:cNvPr id="8" name="Title 7">
            <a:extLst>
              <a:ext uri="{FF2B5EF4-FFF2-40B4-BE49-F238E27FC236}">
                <a16:creationId xmlns:a16="http://schemas.microsoft.com/office/drawing/2014/main" id="{30DF3F70-1663-4AF4-ACF7-DB19A797F519}"/>
              </a:ext>
            </a:extLst>
          </p:cNvPr>
          <p:cNvSpPr txBox="1">
            <a:spLocks/>
          </p:cNvSpPr>
          <p:nvPr/>
        </p:nvSpPr>
        <p:spPr>
          <a:xfrm>
            <a:off x="6982574" y="1112142"/>
            <a:ext cx="2745984" cy="923330"/>
          </a:xfrm>
          <a:prstGeom prst="rect">
            <a:avLst/>
          </a:prstGeom>
        </p:spPr>
        <p:txBody>
          <a:bodyPr/>
          <a:lstStyle>
            <a:lvl1pPr algn="l" defTabSz="932462" rtl="0" eaLnBrk="1" latinLnBrk="0" hangingPunct="1">
              <a:lnSpc>
                <a:spcPct val="100000"/>
              </a:lnSpc>
              <a:spcBef>
                <a:spcPct val="0"/>
              </a:spcBef>
              <a:buNone/>
              <a:defRPr lang="en-US" sz="3599"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462"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50" normalizeH="0" baseline="0" noProof="0" dirty="0">
                <a:ln w="3175">
                  <a:noFill/>
                </a:ln>
                <a:gradFill>
                  <a:gsLst>
                    <a:gs pos="1250">
                      <a:srgbClr val="FFFFFF"/>
                    </a:gs>
                    <a:gs pos="100000">
                      <a:srgbClr val="FFFFFF"/>
                    </a:gs>
                  </a:gsLst>
                  <a:lin ang="5400000" scaled="0"/>
                </a:gradFill>
                <a:effectLst/>
                <a:uLnTx/>
                <a:uFillTx/>
                <a:latin typeface="Segoe UI Semibold"/>
                <a:ea typeface="+mn-ea"/>
                <a:cs typeface="Segoe UI" pitchFamily="34" charset="0"/>
              </a:rPr>
              <a:t>Summary</a:t>
            </a:r>
          </a:p>
        </p:txBody>
      </p:sp>
    </p:spTree>
    <p:extLst>
      <p:ext uri="{BB962C8B-B14F-4D97-AF65-F5344CB8AC3E}">
        <p14:creationId xmlns:p14="http://schemas.microsoft.com/office/powerpoint/2010/main" val="3085299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object, photo, clock, dark&#10;&#10;Description automatically generated">
            <a:extLst>
              <a:ext uri="{FF2B5EF4-FFF2-40B4-BE49-F238E27FC236}">
                <a16:creationId xmlns:a16="http://schemas.microsoft.com/office/drawing/2014/main" id="{7F4040D2-7250-4013-ABC6-3A261810DC54}"/>
              </a:ext>
            </a:extLst>
          </p:cNvPr>
          <p:cNvPicPr>
            <a:picLocks noChangeAspect="1"/>
          </p:cNvPicPr>
          <p:nvPr/>
        </p:nvPicPr>
        <p:blipFill rotWithShape="1">
          <a:blip r:embed="rId3">
            <a:alphaModFix amt="5000"/>
          </a:blip>
          <a:srcRect t="55000"/>
          <a:stretch/>
        </p:blipFill>
        <p:spPr>
          <a:xfrm>
            <a:off x="0" y="0"/>
            <a:ext cx="12192000" cy="6858000"/>
          </a:xfrm>
          <a:prstGeom prst="rect">
            <a:avLst/>
          </a:prstGeom>
        </p:spPr>
      </p:pic>
      <p:sp>
        <p:nvSpPr>
          <p:cNvPr id="6" name="Google Shape;104;p1">
            <a:extLst>
              <a:ext uri="{FF2B5EF4-FFF2-40B4-BE49-F238E27FC236}">
                <a16:creationId xmlns:a16="http://schemas.microsoft.com/office/drawing/2014/main" id="{DD85E3C2-ED86-47BD-ABA5-BEFC56201042}"/>
              </a:ext>
            </a:extLst>
          </p:cNvPr>
          <p:cNvSpPr/>
          <p:nvPr/>
        </p:nvSpPr>
        <p:spPr>
          <a:xfrm>
            <a:off x="4988584" y="-35880"/>
            <a:ext cx="9249930" cy="6954834"/>
          </a:xfrm>
          <a:prstGeom prst="parallelogram">
            <a:avLst>
              <a:gd name="adj" fmla="val 38502"/>
            </a:avLst>
          </a:prstGeom>
          <a:solidFill>
            <a:schemeClr val="accent1">
              <a:alpha val="20000"/>
            </a:schemeClr>
          </a:solidFill>
          <a:ln>
            <a:noFill/>
          </a:ln>
        </p:spPr>
        <p:txBody>
          <a:bodyPr spcFirstLastPara="1" wrap="square" lIns="182875" tIns="146300" rIns="182875" bIns="146300" anchor="t" anchorCtr="0">
            <a:noAutofit/>
          </a:bodyPr>
          <a:lstStyle/>
          <a:p>
            <a:pPr marL="0" marR="0" lvl="0" indent="0" algn="l" defTabSz="457200" rtl="0" eaLnBrk="1" fontAlgn="auto" latinLnBrk="0" hangingPunct="1">
              <a:lnSpc>
                <a:spcPct val="100000"/>
              </a:lnSpc>
              <a:spcBef>
                <a:spcPts val="0"/>
              </a:spcBef>
              <a:spcAft>
                <a:spcPts val="0"/>
              </a:spcAft>
              <a:buClr>
                <a:srgbClr val="000000"/>
              </a:buClr>
              <a:buSzPts val="2000"/>
              <a:buFont typeface="Arial"/>
              <a:buNone/>
              <a:tabLst/>
              <a:defRPr/>
            </a:pPr>
            <a:endParaRPr kumimoji="0" sz="2000" b="0" i="0" u="none" strike="noStrike" kern="120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4" name="Title 3">
            <a:extLst>
              <a:ext uri="{FF2B5EF4-FFF2-40B4-BE49-F238E27FC236}">
                <a16:creationId xmlns:a16="http://schemas.microsoft.com/office/drawing/2014/main" id="{FDE55D6E-C9F4-44C2-BDCF-A6AA8A041063}"/>
              </a:ext>
            </a:extLst>
          </p:cNvPr>
          <p:cNvSpPr>
            <a:spLocks noGrp="1"/>
          </p:cNvSpPr>
          <p:nvPr>
            <p:ph type="ctrTitle"/>
          </p:nvPr>
        </p:nvSpPr>
        <p:spPr/>
        <p:txBody>
          <a:bodyPr vert="horz" lIns="91440" tIns="45720" rIns="91440" bIns="45720" rtlCol="0" anchor="b">
            <a:normAutofit/>
          </a:bodyPr>
          <a:lstStyle/>
          <a:p>
            <a:pPr algn="ctr"/>
            <a:r>
              <a:rPr lang="en-US" dirty="0">
                <a:solidFill>
                  <a:srgbClr val="FFFFFF"/>
                </a:solidFill>
              </a:rPr>
              <a:t>APPLICATION INSIGHTS</a:t>
            </a:r>
          </a:p>
        </p:txBody>
      </p:sp>
      <p:sp>
        <p:nvSpPr>
          <p:cNvPr id="2" name="Subtitle 1">
            <a:extLst>
              <a:ext uri="{FF2B5EF4-FFF2-40B4-BE49-F238E27FC236}">
                <a16:creationId xmlns:a16="http://schemas.microsoft.com/office/drawing/2014/main" id="{9F9E2021-6760-46B8-AB3F-9E1BD4E1639D}"/>
              </a:ext>
            </a:extLst>
          </p:cNvPr>
          <p:cNvSpPr>
            <a:spLocks noGrp="1"/>
          </p:cNvSpPr>
          <p:nvPr>
            <p:ph type="subTitle" idx="1"/>
          </p:nvPr>
        </p:nvSpPr>
        <p:spPr/>
        <p:txBody>
          <a:bodyPr/>
          <a:lstStyle/>
          <a:p>
            <a:endParaRPr lang="nl-NL"/>
          </a:p>
        </p:txBody>
      </p:sp>
    </p:spTree>
    <p:extLst>
      <p:ext uri="{BB962C8B-B14F-4D97-AF65-F5344CB8AC3E}">
        <p14:creationId xmlns:p14="http://schemas.microsoft.com/office/powerpoint/2010/main" val="338113760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Parallelogram 26">
            <a:extLst>
              <a:ext uri="{FF2B5EF4-FFF2-40B4-BE49-F238E27FC236}">
                <a16:creationId xmlns:a16="http://schemas.microsoft.com/office/drawing/2014/main" id="{4F67CB64-0A9F-495E-AB22-60EBB817A303}"/>
              </a:ext>
            </a:extLst>
          </p:cNvPr>
          <p:cNvSpPr/>
          <p:nvPr/>
        </p:nvSpPr>
        <p:spPr bwMode="auto">
          <a:xfrm>
            <a:off x="-2493587" y="0"/>
            <a:ext cx="11424549" cy="6858000"/>
          </a:xfrm>
          <a:prstGeom prst="parallelogram">
            <a:avLst/>
          </a:prstGeom>
          <a:solidFill>
            <a:schemeClr val="accent1">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8" name="Parallelogram 27">
            <a:extLst>
              <a:ext uri="{FF2B5EF4-FFF2-40B4-BE49-F238E27FC236}">
                <a16:creationId xmlns:a16="http://schemas.microsoft.com/office/drawing/2014/main" id="{DF1872AE-2693-41DD-A53E-7743ECAF6C95}"/>
              </a:ext>
            </a:extLst>
          </p:cNvPr>
          <p:cNvSpPr/>
          <p:nvPr/>
        </p:nvSpPr>
        <p:spPr bwMode="auto">
          <a:xfrm>
            <a:off x="4655126" y="3969915"/>
            <a:ext cx="4811179" cy="2888085"/>
          </a:xfrm>
          <a:prstGeom prst="parallelogram">
            <a:avLst/>
          </a:prstGeom>
          <a:solidFill>
            <a:srgbClr val="5ACBF0">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 name="Content Placeholder 5">
            <a:extLst>
              <a:ext uri="{FF2B5EF4-FFF2-40B4-BE49-F238E27FC236}">
                <a16:creationId xmlns:a16="http://schemas.microsoft.com/office/drawing/2014/main" id="{656BF947-F1FF-4278-B79C-A3A5DFEDDAE0}"/>
              </a:ext>
            </a:extLst>
          </p:cNvPr>
          <p:cNvSpPr>
            <a:spLocks noGrp="1"/>
          </p:cNvSpPr>
          <p:nvPr>
            <p:ph sz="quarter" idx="4294967295"/>
          </p:nvPr>
        </p:nvSpPr>
        <p:spPr>
          <a:xfrm>
            <a:off x="586390" y="2258153"/>
            <a:ext cx="5000625" cy="4200525"/>
          </a:xfrm>
        </p:spPr>
        <p:txBody>
          <a:bodyPr>
            <a:normAutofit fontScale="92500" lnSpcReduction="10000"/>
          </a:bodyPr>
          <a:lstStyle/>
          <a:p>
            <a:pPr marL="0" indent="0">
              <a:spcBef>
                <a:spcPct val="0"/>
              </a:spcBef>
              <a:buNone/>
            </a:pPr>
            <a:r>
              <a:rPr lang="en-US" sz="3200" b="1" spc="-50" dirty="0">
                <a:ln w="3175">
                  <a:noFill/>
                </a:ln>
                <a:solidFill>
                  <a:schemeClr val="tx1"/>
                </a:solidFill>
                <a:latin typeface="+mj-lt"/>
                <a:cs typeface="Segoe UI"/>
              </a:rPr>
              <a:t>Concept</a:t>
            </a:r>
            <a:r>
              <a:rPr lang="en-US" sz="3200" b="1" spc="-50" dirty="0">
                <a:ln w="3175">
                  <a:noFill/>
                </a:ln>
                <a:solidFill>
                  <a:schemeClr val="bg1"/>
                </a:solidFill>
                <a:latin typeface="+mj-lt"/>
                <a:cs typeface="Segoe UI"/>
              </a:rPr>
              <a:t>:</a:t>
            </a:r>
          </a:p>
          <a:p>
            <a:pPr lvl="1"/>
            <a:r>
              <a:rPr lang="en-US" dirty="0"/>
              <a:t>Part of Azure Monitor</a:t>
            </a:r>
          </a:p>
          <a:p>
            <a:pPr lvl="1"/>
            <a:r>
              <a:rPr lang="en-US" dirty="0"/>
              <a:t>Application Performance Management service</a:t>
            </a:r>
          </a:p>
          <a:p>
            <a:pPr lvl="1"/>
            <a:r>
              <a:rPr lang="en-US" dirty="0"/>
              <a:t>Insights to application operations and usage</a:t>
            </a:r>
          </a:p>
          <a:p>
            <a:pPr marL="216000" lvl="1" indent="0">
              <a:buNone/>
            </a:pPr>
            <a:endParaRPr lang="en-US" dirty="0"/>
          </a:p>
          <a:p>
            <a:pPr marL="0" indent="0">
              <a:lnSpc>
                <a:spcPct val="110000"/>
              </a:lnSpc>
              <a:spcBef>
                <a:spcPct val="0"/>
              </a:spcBef>
              <a:buNone/>
            </a:pPr>
            <a:r>
              <a:rPr lang="en-US" sz="3200" b="1" spc="-50" dirty="0">
                <a:ln w="3175">
                  <a:noFill/>
                </a:ln>
                <a:solidFill>
                  <a:schemeClr val="tx1"/>
                </a:solidFill>
                <a:latin typeface="+mj-lt"/>
                <a:cs typeface="Segoe UI"/>
              </a:rPr>
              <a:t>How to use:</a:t>
            </a:r>
          </a:p>
          <a:p>
            <a:pPr marL="558900" lvl="1" indent="-342900">
              <a:buAutoNum type="arabicPeriod"/>
            </a:pPr>
            <a:r>
              <a:rPr lang="en-US" dirty="0"/>
              <a:t>Create Application Insights resource</a:t>
            </a:r>
          </a:p>
          <a:p>
            <a:pPr marL="558900" lvl="1" indent="-342900">
              <a:buAutoNum type="arabicPeriod"/>
            </a:pPr>
            <a:r>
              <a:rPr lang="en-US" dirty="0"/>
              <a:t>Use the instrumentation key to send telemetry</a:t>
            </a:r>
          </a:p>
          <a:p>
            <a:pPr lvl="3"/>
            <a:r>
              <a:rPr lang="en-US" dirty="0"/>
              <a:t>Runtime</a:t>
            </a:r>
          </a:p>
          <a:p>
            <a:pPr lvl="3"/>
            <a:r>
              <a:rPr lang="en-US" dirty="0"/>
              <a:t>SDK</a:t>
            </a:r>
          </a:p>
          <a:p>
            <a:pPr marL="599998" lvl="1" indent="-342900">
              <a:buFont typeface="+mj-lt"/>
              <a:buAutoNum type="arabicPeriod"/>
            </a:pPr>
            <a:r>
              <a:rPr lang="en-US" dirty="0"/>
              <a:t>Monitor your app	</a:t>
            </a:r>
          </a:p>
        </p:txBody>
      </p:sp>
      <p:pic>
        <p:nvPicPr>
          <p:cNvPr id="36" name="Picture 2" descr="Adventures with App Insights: Tracking Custom Events in an ASP.NET ...">
            <a:extLst>
              <a:ext uri="{FF2B5EF4-FFF2-40B4-BE49-F238E27FC236}">
                <a16:creationId xmlns:a16="http://schemas.microsoft.com/office/drawing/2014/main" id="{1C1EB26D-2C72-4DF9-91DD-A0D9045507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4348" y="2412498"/>
            <a:ext cx="1945918" cy="1945918"/>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7">
            <a:extLst>
              <a:ext uri="{FF2B5EF4-FFF2-40B4-BE49-F238E27FC236}">
                <a16:creationId xmlns:a16="http://schemas.microsoft.com/office/drawing/2014/main" id="{4466F2CF-67F4-4AD0-9CD9-D651030C72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69492" y="349598"/>
            <a:ext cx="1469478" cy="1469478"/>
          </a:xfrm>
          <a:prstGeom prst="rect">
            <a:avLst/>
          </a:prstGeom>
        </p:spPr>
      </p:pic>
      <p:pic>
        <p:nvPicPr>
          <p:cNvPr id="18" name="Graphic 17" descr="Users">
            <a:extLst>
              <a:ext uri="{FF2B5EF4-FFF2-40B4-BE49-F238E27FC236}">
                <a16:creationId xmlns:a16="http://schemas.microsoft.com/office/drawing/2014/main" id="{2CB4AB90-251A-455E-9ABC-A0683A40245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62035" y="232903"/>
            <a:ext cx="1718898" cy="1718898"/>
          </a:xfrm>
          <a:prstGeom prst="rect">
            <a:avLst/>
          </a:prstGeom>
        </p:spPr>
      </p:pic>
      <p:cxnSp>
        <p:nvCxnSpPr>
          <p:cNvPr id="20" name="Straight Arrow Connector 19">
            <a:extLst>
              <a:ext uri="{FF2B5EF4-FFF2-40B4-BE49-F238E27FC236}">
                <a16:creationId xmlns:a16="http://schemas.microsoft.com/office/drawing/2014/main" id="{64B03FC4-B47C-4E8D-88FF-96FBEA35346B}"/>
              </a:ext>
            </a:extLst>
          </p:cNvPr>
          <p:cNvCxnSpPr>
            <a:stCxn id="18" idx="3"/>
            <a:endCxn id="8" idx="1"/>
          </p:cNvCxnSpPr>
          <p:nvPr/>
        </p:nvCxnSpPr>
        <p:spPr>
          <a:xfrm flipV="1">
            <a:off x="8780933" y="1084337"/>
            <a:ext cx="888559" cy="801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C76D2FA4-5D13-4B05-8428-5FBC2EDF749A}"/>
              </a:ext>
            </a:extLst>
          </p:cNvPr>
          <p:cNvPicPr>
            <a:picLocks noChangeAspect="1"/>
          </p:cNvPicPr>
          <p:nvPr/>
        </p:nvPicPr>
        <p:blipFill>
          <a:blip r:embed="rId8"/>
          <a:stretch>
            <a:fillRect/>
          </a:stretch>
        </p:blipFill>
        <p:spPr>
          <a:xfrm>
            <a:off x="8930330" y="4952926"/>
            <a:ext cx="2933954" cy="1505080"/>
          </a:xfrm>
          <a:prstGeom prst="rect">
            <a:avLst/>
          </a:prstGeom>
        </p:spPr>
      </p:pic>
      <p:cxnSp>
        <p:nvCxnSpPr>
          <p:cNvPr id="29" name="Straight Arrow Connector 28">
            <a:extLst>
              <a:ext uri="{FF2B5EF4-FFF2-40B4-BE49-F238E27FC236}">
                <a16:creationId xmlns:a16="http://schemas.microsoft.com/office/drawing/2014/main" id="{8F16A53C-7E2B-4286-AEE6-A907C53F9EC6}"/>
              </a:ext>
            </a:extLst>
          </p:cNvPr>
          <p:cNvCxnSpPr>
            <a:cxnSpLocks/>
            <a:stCxn id="36" idx="2"/>
            <a:endCxn id="13" idx="0"/>
          </p:cNvCxnSpPr>
          <p:nvPr/>
        </p:nvCxnSpPr>
        <p:spPr>
          <a:xfrm>
            <a:off x="10397307" y="4358416"/>
            <a:ext cx="0" cy="59451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C3B797A6-B510-486F-B231-A305511B4990}"/>
              </a:ext>
            </a:extLst>
          </p:cNvPr>
          <p:cNvGrpSpPr/>
          <p:nvPr/>
        </p:nvGrpSpPr>
        <p:grpSpPr>
          <a:xfrm>
            <a:off x="10644022" y="1389671"/>
            <a:ext cx="6374307" cy="979284"/>
            <a:chOff x="4029924" y="1433214"/>
            <a:chExt cx="6374307" cy="979284"/>
          </a:xfrm>
        </p:grpSpPr>
        <p:cxnSp>
          <p:nvCxnSpPr>
            <p:cNvPr id="22" name="Straight Arrow Connector 21">
              <a:extLst>
                <a:ext uri="{FF2B5EF4-FFF2-40B4-BE49-F238E27FC236}">
                  <a16:creationId xmlns:a16="http://schemas.microsoft.com/office/drawing/2014/main" id="{55500C57-4205-4AA7-87D2-372EE7CA19D6}"/>
                </a:ext>
              </a:extLst>
            </p:cNvPr>
            <p:cNvCxnSpPr>
              <a:cxnSpLocks/>
              <a:stCxn id="8" idx="2"/>
              <a:endCxn id="36" idx="0"/>
            </p:cNvCxnSpPr>
            <p:nvPr/>
          </p:nvCxnSpPr>
          <p:spPr>
            <a:xfrm flipH="1">
              <a:off x="10397307" y="1819076"/>
              <a:ext cx="6924" cy="5934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39" name="Picture 2" descr="Adventures with App Insights: Tracking Custom Events in an ASP.NET ...">
              <a:extLst>
                <a:ext uri="{FF2B5EF4-FFF2-40B4-BE49-F238E27FC236}">
                  <a16:creationId xmlns:a16="http://schemas.microsoft.com/office/drawing/2014/main" id="{D2B7BA9F-68BC-4322-8759-E1E22D5DDBC9}"/>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029924" y="1433214"/>
              <a:ext cx="546244" cy="546244"/>
            </a:xfrm>
            <a:prstGeom prst="rect">
              <a:avLst/>
            </a:prstGeom>
            <a:noFill/>
            <a:extLst>
              <a:ext uri="{909E8E84-426E-40DD-AFC4-6F175D3DCCD1}">
                <a14:hiddenFill xmlns:a14="http://schemas.microsoft.com/office/drawing/2010/main">
                  <a:solidFill>
                    <a:srgbClr val="FFFFFF"/>
                  </a:solidFill>
                </a14:hiddenFill>
              </a:ext>
            </a:extLst>
          </p:spPr>
        </p:pic>
      </p:grpSp>
      <p:sp>
        <p:nvSpPr>
          <p:cNvPr id="41" name="Text Placeholder 9">
            <a:extLst>
              <a:ext uri="{FF2B5EF4-FFF2-40B4-BE49-F238E27FC236}">
                <a16:creationId xmlns:a16="http://schemas.microsoft.com/office/drawing/2014/main" id="{4C87EEAF-4FF4-4638-AC08-BCBD30FC4D84}"/>
              </a:ext>
            </a:extLst>
          </p:cNvPr>
          <p:cNvSpPr txBox="1">
            <a:spLocks/>
          </p:cNvSpPr>
          <p:nvPr/>
        </p:nvSpPr>
        <p:spPr>
          <a:xfrm>
            <a:off x="586390" y="457200"/>
            <a:ext cx="11018520" cy="307777"/>
          </a:xfrm>
          <a:prstGeom prst="rect">
            <a:avLst/>
          </a:prstGeom>
        </p:spPr>
        <p:txBody>
          <a:bodyPr vert="horz" wrap="square" lIns="0" tIns="0" rIns="0" bIns="0" rtlCol="0" anchor="t">
            <a:spAutoFit/>
          </a:bodyPr>
          <a:lstStyle>
            <a:lvl1pPr marL="228531" marR="0" indent="-228531"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799"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063" marR="0" indent="-228531"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99" kern="1200" spc="0" baseline="0">
                <a:gradFill>
                  <a:gsLst>
                    <a:gs pos="1250">
                      <a:schemeClr val="tx1"/>
                    </a:gs>
                    <a:gs pos="100000">
                      <a:schemeClr val="tx1"/>
                    </a:gs>
                  </a:gsLst>
                  <a:lin ang="5400000" scaled="0"/>
                </a:gradFill>
                <a:latin typeface="+mn-lt"/>
                <a:ea typeface="+mn-ea"/>
                <a:cs typeface="+mn-cs"/>
              </a:defRPr>
            </a:lvl2pPr>
            <a:lvl3pPr marL="657028" marR="0" indent="-199965"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710" marR="0" indent="-180921"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631" marR="0" indent="-168225"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270"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503"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734"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966"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buNone/>
            </a:pPr>
            <a:r>
              <a:rPr lang="en-US" sz="2000" dirty="0">
                <a:solidFill>
                  <a:srgbClr val="5ACBF0"/>
                </a:solidFill>
                <a:latin typeface="+mj-lt"/>
                <a:cs typeface="Segoe UI Semilight"/>
              </a:rPr>
              <a:t>Application Insights</a:t>
            </a:r>
          </a:p>
        </p:txBody>
      </p:sp>
    </p:spTree>
    <p:extLst>
      <p:ext uri="{BB962C8B-B14F-4D97-AF65-F5344CB8AC3E}">
        <p14:creationId xmlns:p14="http://schemas.microsoft.com/office/powerpoint/2010/main" val="344069526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Parallelogram 26">
            <a:extLst>
              <a:ext uri="{FF2B5EF4-FFF2-40B4-BE49-F238E27FC236}">
                <a16:creationId xmlns:a16="http://schemas.microsoft.com/office/drawing/2014/main" id="{4F67CB64-0A9F-495E-AB22-60EBB817A303}"/>
              </a:ext>
            </a:extLst>
          </p:cNvPr>
          <p:cNvSpPr/>
          <p:nvPr/>
        </p:nvSpPr>
        <p:spPr bwMode="auto">
          <a:xfrm>
            <a:off x="-2493587" y="0"/>
            <a:ext cx="11424549" cy="6858000"/>
          </a:xfrm>
          <a:prstGeom prst="parallelogram">
            <a:avLst/>
          </a:prstGeom>
          <a:solidFill>
            <a:schemeClr val="accent1">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8" name="Parallelogram 27">
            <a:extLst>
              <a:ext uri="{FF2B5EF4-FFF2-40B4-BE49-F238E27FC236}">
                <a16:creationId xmlns:a16="http://schemas.microsoft.com/office/drawing/2014/main" id="{DF1872AE-2693-41DD-A53E-7743ECAF6C95}"/>
              </a:ext>
            </a:extLst>
          </p:cNvPr>
          <p:cNvSpPr/>
          <p:nvPr/>
        </p:nvSpPr>
        <p:spPr bwMode="auto">
          <a:xfrm>
            <a:off x="4655126" y="3969915"/>
            <a:ext cx="4811179" cy="2888085"/>
          </a:xfrm>
          <a:prstGeom prst="parallelogram">
            <a:avLst/>
          </a:prstGeom>
          <a:solidFill>
            <a:srgbClr val="5ACBF0">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 name="Content Placeholder 5">
            <a:extLst>
              <a:ext uri="{FF2B5EF4-FFF2-40B4-BE49-F238E27FC236}">
                <a16:creationId xmlns:a16="http://schemas.microsoft.com/office/drawing/2014/main" id="{656BF947-F1FF-4278-B79C-A3A5DFEDDAE0}"/>
              </a:ext>
            </a:extLst>
          </p:cNvPr>
          <p:cNvSpPr>
            <a:spLocks noGrp="1"/>
          </p:cNvSpPr>
          <p:nvPr>
            <p:ph sz="quarter" idx="4294967295"/>
          </p:nvPr>
        </p:nvSpPr>
        <p:spPr>
          <a:xfrm>
            <a:off x="586390" y="2258153"/>
            <a:ext cx="5000625" cy="4200525"/>
          </a:xfrm>
        </p:spPr>
        <p:txBody>
          <a:bodyPr>
            <a:normAutofit fontScale="85000" lnSpcReduction="20000"/>
          </a:bodyPr>
          <a:lstStyle/>
          <a:p>
            <a:pPr marL="0" indent="0">
              <a:spcBef>
                <a:spcPct val="0"/>
              </a:spcBef>
              <a:buNone/>
            </a:pPr>
            <a:r>
              <a:rPr lang="en-US" sz="3200" b="1" spc="-50" dirty="0">
                <a:ln w="3175">
                  <a:noFill/>
                </a:ln>
                <a:solidFill>
                  <a:schemeClr val="tx1"/>
                </a:solidFill>
                <a:latin typeface="+mj-lt"/>
                <a:cs typeface="Segoe UI"/>
              </a:rPr>
              <a:t>Availability</a:t>
            </a:r>
          </a:p>
          <a:p>
            <a:pPr marL="0" indent="0">
              <a:spcBef>
                <a:spcPct val="0"/>
              </a:spcBef>
              <a:buNone/>
            </a:pPr>
            <a:r>
              <a:rPr lang="en-US" sz="2600" spc="-50" dirty="0">
                <a:ln w="3175">
                  <a:noFill/>
                </a:ln>
                <a:solidFill>
                  <a:schemeClr val="tx1"/>
                </a:solidFill>
                <a:latin typeface="+mn-lt"/>
                <a:cs typeface="Segoe UI"/>
              </a:rPr>
              <a:t>Availability tests</a:t>
            </a:r>
          </a:p>
          <a:p>
            <a:pPr marL="0" indent="0">
              <a:spcBef>
                <a:spcPct val="0"/>
              </a:spcBef>
              <a:buNone/>
            </a:pPr>
            <a:r>
              <a:rPr lang="en-US" sz="2600" spc="-50" dirty="0">
                <a:ln w="3175">
                  <a:noFill/>
                </a:ln>
                <a:solidFill>
                  <a:schemeClr val="tx1"/>
                </a:solidFill>
                <a:latin typeface="+mn-lt"/>
                <a:cs typeface="Segoe UI"/>
              </a:rPr>
              <a:t>Web request from different regions</a:t>
            </a:r>
          </a:p>
          <a:p>
            <a:pPr marL="0" indent="0">
              <a:spcBef>
                <a:spcPct val="0"/>
              </a:spcBef>
              <a:buNone/>
            </a:pPr>
            <a:br>
              <a:rPr lang="en-US" sz="3200" b="1" spc="-50" dirty="0">
                <a:ln w="3175">
                  <a:noFill/>
                </a:ln>
                <a:solidFill>
                  <a:schemeClr val="tx1"/>
                </a:solidFill>
                <a:latin typeface="+mj-lt"/>
                <a:cs typeface="Segoe UI"/>
              </a:rPr>
            </a:br>
            <a:r>
              <a:rPr lang="en-US" sz="3200" b="1" spc="-50" dirty="0">
                <a:ln w="3175">
                  <a:noFill/>
                </a:ln>
                <a:solidFill>
                  <a:schemeClr val="tx1"/>
                </a:solidFill>
                <a:latin typeface="+mj-lt"/>
                <a:cs typeface="Segoe UI"/>
              </a:rPr>
              <a:t>Performance</a:t>
            </a:r>
          </a:p>
          <a:p>
            <a:pPr marL="0" indent="0">
              <a:spcBef>
                <a:spcPct val="0"/>
              </a:spcBef>
              <a:buNone/>
            </a:pPr>
            <a:r>
              <a:rPr lang="en-US" sz="2600" spc="-50" dirty="0">
                <a:ln w="3175">
                  <a:noFill/>
                </a:ln>
                <a:solidFill>
                  <a:schemeClr val="tx1"/>
                </a:solidFill>
                <a:latin typeface="+mn-lt"/>
                <a:cs typeface="Segoe UI"/>
              </a:rPr>
              <a:t>Measure count and duration</a:t>
            </a:r>
          </a:p>
          <a:p>
            <a:pPr marL="0" indent="0">
              <a:spcBef>
                <a:spcPct val="0"/>
              </a:spcBef>
              <a:buNone/>
            </a:pPr>
            <a:br>
              <a:rPr lang="en-US" sz="3200" b="1" spc="-50" dirty="0">
                <a:ln w="3175">
                  <a:noFill/>
                </a:ln>
                <a:solidFill>
                  <a:schemeClr val="tx1"/>
                </a:solidFill>
                <a:latin typeface="+mj-lt"/>
                <a:cs typeface="Segoe UI"/>
              </a:rPr>
            </a:br>
            <a:r>
              <a:rPr lang="en-US" sz="3200" b="1" spc="-50" dirty="0">
                <a:ln w="3175">
                  <a:noFill/>
                </a:ln>
                <a:solidFill>
                  <a:schemeClr val="tx1"/>
                </a:solidFill>
                <a:latin typeface="+mj-lt"/>
                <a:cs typeface="Segoe UI"/>
              </a:rPr>
              <a:t>Failures</a:t>
            </a:r>
          </a:p>
          <a:p>
            <a:pPr marL="0" indent="0">
              <a:spcBef>
                <a:spcPct val="0"/>
              </a:spcBef>
              <a:buNone/>
            </a:pPr>
            <a:r>
              <a:rPr lang="en-US" sz="2600" spc="-50" dirty="0">
                <a:ln w="3175">
                  <a:noFill/>
                </a:ln>
                <a:solidFill>
                  <a:schemeClr val="tx1"/>
                </a:solidFill>
                <a:latin typeface="+mn-lt"/>
                <a:cs typeface="Segoe UI"/>
              </a:rPr>
              <a:t>Diagnose failures</a:t>
            </a:r>
          </a:p>
          <a:p>
            <a:pPr marL="0" indent="0">
              <a:spcBef>
                <a:spcPct val="0"/>
              </a:spcBef>
              <a:buNone/>
            </a:pPr>
            <a:endParaRPr lang="en-US" sz="3200" b="1" spc="-50" dirty="0">
              <a:ln w="3175">
                <a:noFill/>
              </a:ln>
              <a:solidFill>
                <a:schemeClr val="tx1"/>
              </a:solidFill>
              <a:latin typeface="+mj-lt"/>
              <a:cs typeface="Segoe UI"/>
            </a:endParaRPr>
          </a:p>
          <a:p>
            <a:pPr marL="0" indent="0">
              <a:spcBef>
                <a:spcPct val="0"/>
              </a:spcBef>
              <a:buNone/>
            </a:pPr>
            <a:r>
              <a:rPr lang="en-US" sz="3200" b="1" spc="-50" dirty="0">
                <a:ln w="3175">
                  <a:noFill/>
                </a:ln>
                <a:solidFill>
                  <a:schemeClr val="tx1"/>
                </a:solidFill>
                <a:latin typeface="+mj-lt"/>
                <a:cs typeface="Segoe UI"/>
              </a:rPr>
              <a:t>Dashboards</a:t>
            </a:r>
          </a:p>
          <a:p>
            <a:pPr marL="0" indent="0">
              <a:spcBef>
                <a:spcPct val="0"/>
              </a:spcBef>
              <a:buNone/>
            </a:pPr>
            <a:endParaRPr lang="en-US" sz="3200" b="1" spc="-50" dirty="0">
              <a:ln w="3175">
                <a:noFill/>
              </a:ln>
              <a:solidFill>
                <a:schemeClr val="tx1"/>
              </a:solidFill>
              <a:latin typeface="+mj-lt"/>
              <a:cs typeface="Segoe UI"/>
            </a:endParaRPr>
          </a:p>
          <a:p>
            <a:pPr marL="0" indent="0">
              <a:spcBef>
                <a:spcPct val="0"/>
              </a:spcBef>
              <a:buNone/>
            </a:pPr>
            <a:r>
              <a:rPr lang="en-US" sz="3200" b="1" spc="-50" dirty="0">
                <a:ln w="3175">
                  <a:noFill/>
                </a:ln>
                <a:solidFill>
                  <a:schemeClr val="tx1"/>
                </a:solidFill>
                <a:latin typeface="+mj-lt"/>
                <a:cs typeface="Segoe UI"/>
              </a:rPr>
              <a:t>Historical data</a:t>
            </a:r>
          </a:p>
          <a:p>
            <a:pPr marL="0" indent="0">
              <a:spcBef>
                <a:spcPct val="0"/>
              </a:spcBef>
              <a:buNone/>
            </a:pPr>
            <a:endParaRPr lang="en-US" sz="3200" b="1" spc="-50" dirty="0">
              <a:ln w="3175">
                <a:noFill/>
              </a:ln>
              <a:solidFill>
                <a:schemeClr val="tx1"/>
              </a:solidFill>
              <a:latin typeface="+mj-lt"/>
              <a:cs typeface="Segoe UI"/>
            </a:endParaRPr>
          </a:p>
          <a:p>
            <a:pPr marL="0" indent="0">
              <a:spcBef>
                <a:spcPct val="0"/>
              </a:spcBef>
              <a:buNone/>
            </a:pPr>
            <a:endParaRPr lang="en-US" sz="3200" b="1" spc="-50" dirty="0">
              <a:ln w="3175">
                <a:noFill/>
              </a:ln>
              <a:solidFill>
                <a:schemeClr val="tx1"/>
              </a:solidFill>
              <a:latin typeface="+mj-lt"/>
              <a:cs typeface="Segoe UI"/>
            </a:endParaRPr>
          </a:p>
          <a:p>
            <a:pPr marL="0" indent="0">
              <a:spcBef>
                <a:spcPct val="0"/>
              </a:spcBef>
              <a:buNone/>
            </a:pPr>
            <a:endParaRPr lang="en-US" sz="3200" b="1" spc="-50" dirty="0">
              <a:ln w="3175">
                <a:noFill/>
              </a:ln>
              <a:solidFill>
                <a:schemeClr val="tx1"/>
              </a:solidFill>
              <a:latin typeface="+mj-lt"/>
              <a:cs typeface="Segoe UI"/>
            </a:endParaRPr>
          </a:p>
          <a:p>
            <a:pPr marL="0" indent="0">
              <a:spcBef>
                <a:spcPct val="0"/>
              </a:spcBef>
              <a:buNone/>
            </a:pPr>
            <a:endParaRPr lang="en-US" sz="3200" b="1" spc="-50" dirty="0">
              <a:ln w="3175">
                <a:noFill/>
              </a:ln>
              <a:solidFill>
                <a:schemeClr val="tx1"/>
              </a:solidFill>
              <a:latin typeface="+mj-lt"/>
              <a:cs typeface="Segoe UI"/>
            </a:endParaRPr>
          </a:p>
          <a:p>
            <a:pPr marL="0" indent="0">
              <a:spcBef>
                <a:spcPct val="0"/>
              </a:spcBef>
              <a:buNone/>
            </a:pPr>
            <a:endParaRPr lang="en-US" sz="3200" b="1" spc="-50" dirty="0">
              <a:ln w="3175">
                <a:noFill/>
              </a:ln>
              <a:solidFill>
                <a:schemeClr val="tx1"/>
              </a:solidFill>
              <a:latin typeface="+mj-lt"/>
              <a:cs typeface="Segoe UI"/>
            </a:endParaRPr>
          </a:p>
        </p:txBody>
      </p:sp>
      <p:sp>
        <p:nvSpPr>
          <p:cNvPr id="41" name="Text Placeholder 9">
            <a:extLst>
              <a:ext uri="{FF2B5EF4-FFF2-40B4-BE49-F238E27FC236}">
                <a16:creationId xmlns:a16="http://schemas.microsoft.com/office/drawing/2014/main" id="{4C87EEAF-4FF4-4638-AC08-BCBD30FC4D84}"/>
              </a:ext>
            </a:extLst>
          </p:cNvPr>
          <p:cNvSpPr txBox="1">
            <a:spLocks/>
          </p:cNvSpPr>
          <p:nvPr/>
        </p:nvSpPr>
        <p:spPr>
          <a:xfrm>
            <a:off x="586390" y="457200"/>
            <a:ext cx="11018520" cy="307777"/>
          </a:xfrm>
          <a:prstGeom prst="rect">
            <a:avLst/>
          </a:prstGeom>
        </p:spPr>
        <p:txBody>
          <a:bodyPr vert="horz" wrap="square" lIns="0" tIns="0" rIns="0" bIns="0" rtlCol="0" anchor="t">
            <a:spAutoFit/>
          </a:bodyPr>
          <a:lstStyle>
            <a:lvl1pPr marL="228531" marR="0" indent="-228531"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799"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063" marR="0" indent="-228531"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99" kern="1200" spc="0" baseline="0">
                <a:gradFill>
                  <a:gsLst>
                    <a:gs pos="1250">
                      <a:schemeClr val="tx1"/>
                    </a:gs>
                    <a:gs pos="100000">
                      <a:schemeClr val="tx1"/>
                    </a:gs>
                  </a:gsLst>
                  <a:lin ang="5400000" scaled="0"/>
                </a:gradFill>
                <a:latin typeface="+mn-lt"/>
                <a:ea typeface="+mn-ea"/>
                <a:cs typeface="+mn-cs"/>
              </a:defRPr>
            </a:lvl2pPr>
            <a:lvl3pPr marL="657028" marR="0" indent="-199965"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710" marR="0" indent="-180921"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631" marR="0" indent="-168225" algn="l" defTabSz="93246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270"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503"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734"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966"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buNone/>
            </a:pPr>
            <a:r>
              <a:rPr lang="en-US" sz="2000" dirty="0">
                <a:solidFill>
                  <a:srgbClr val="5ACBF0"/>
                </a:solidFill>
                <a:latin typeface="+mj-lt"/>
                <a:cs typeface="Segoe UI Semilight"/>
              </a:rPr>
              <a:t>Monitoring your application</a:t>
            </a:r>
          </a:p>
        </p:txBody>
      </p:sp>
      <p:pic>
        <p:nvPicPr>
          <p:cNvPr id="15" name="Picture 14" descr="A screenshot of a cell phone&#10;&#10;Description automatically generated">
            <a:extLst>
              <a:ext uri="{FF2B5EF4-FFF2-40B4-BE49-F238E27FC236}">
                <a16:creationId xmlns:a16="http://schemas.microsoft.com/office/drawing/2014/main" id="{8346D9F3-A896-4F6D-B2D8-88B56D5694EC}"/>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5475044" y="1483224"/>
            <a:ext cx="5220000" cy="4104000"/>
          </a:xfrm>
          <a:prstGeom prst="rect">
            <a:avLst/>
          </a:prstGeom>
          <a:ln w="19050">
            <a:solidFill>
              <a:srgbClr val="42B0D5"/>
            </a:solidFill>
          </a:ln>
        </p:spPr>
      </p:pic>
      <p:pic>
        <p:nvPicPr>
          <p:cNvPr id="16" name="Picture 15" descr="A screenshot of a social media post&#10;&#10;Description automatically generated">
            <a:extLst>
              <a:ext uri="{FF2B5EF4-FFF2-40B4-BE49-F238E27FC236}">
                <a16:creationId xmlns:a16="http://schemas.microsoft.com/office/drawing/2014/main" id="{0AB25823-07AA-423B-A05D-1278ED0EB775}"/>
              </a:ext>
            </a:extLst>
          </p:cNvPr>
          <p:cNvPicPr>
            <a:picLocks/>
          </p:cNvPicPr>
          <p:nvPr/>
        </p:nvPicPr>
        <p:blipFill rotWithShape="1">
          <a:blip r:embed="rId4">
            <a:extLst>
              <a:ext uri="{28A0092B-C50C-407E-A947-70E740481C1C}">
                <a14:useLocalDpi xmlns:a14="http://schemas.microsoft.com/office/drawing/2010/main" val="0"/>
              </a:ext>
            </a:extLst>
          </a:blip>
          <a:srcRect r="39535"/>
          <a:stretch/>
        </p:blipFill>
        <p:spPr>
          <a:xfrm>
            <a:off x="5680786" y="1770532"/>
            <a:ext cx="5220000" cy="4104000"/>
          </a:xfrm>
          <a:prstGeom prst="rect">
            <a:avLst/>
          </a:prstGeom>
          <a:ln w="19050">
            <a:solidFill>
              <a:srgbClr val="42B0D5"/>
            </a:solidFill>
          </a:ln>
        </p:spPr>
      </p:pic>
      <p:pic>
        <p:nvPicPr>
          <p:cNvPr id="17" name="Picture 16" descr="A screenshot of a computer&#10;&#10;Description automatically generated">
            <a:extLst>
              <a:ext uri="{FF2B5EF4-FFF2-40B4-BE49-F238E27FC236}">
                <a16:creationId xmlns:a16="http://schemas.microsoft.com/office/drawing/2014/main" id="{80EF1581-81DD-4018-8231-02B4AEBD6D76}"/>
              </a:ext>
            </a:extLst>
          </p:cNvPr>
          <p:cNvPicPr>
            <a:picLocks/>
          </p:cNvPicPr>
          <p:nvPr/>
        </p:nvPicPr>
        <p:blipFill rotWithShape="1">
          <a:blip r:embed="rId5">
            <a:extLst>
              <a:ext uri="{28A0092B-C50C-407E-A947-70E740481C1C}">
                <a14:useLocalDpi xmlns:a14="http://schemas.microsoft.com/office/drawing/2010/main" val="0"/>
              </a:ext>
            </a:extLst>
          </a:blip>
          <a:srcRect l="12995" t="12502" r="34056" b="731"/>
          <a:stretch/>
        </p:blipFill>
        <p:spPr>
          <a:xfrm>
            <a:off x="5886528" y="2063010"/>
            <a:ext cx="5220000" cy="4104000"/>
          </a:xfrm>
          <a:prstGeom prst="rect">
            <a:avLst/>
          </a:prstGeom>
          <a:ln w="19050">
            <a:solidFill>
              <a:srgbClr val="42B0D5"/>
            </a:solidFill>
          </a:ln>
        </p:spPr>
      </p:pic>
      <p:pic>
        <p:nvPicPr>
          <p:cNvPr id="19" name="Picture 18">
            <a:extLst>
              <a:ext uri="{FF2B5EF4-FFF2-40B4-BE49-F238E27FC236}">
                <a16:creationId xmlns:a16="http://schemas.microsoft.com/office/drawing/2014/main" id="{E8CCFA47-49AF-4DE8-90E1-43107863091B}"/>
              </a:ext>
            </a:extLst>
          </p:cNvPr>
          <p:cNvPicPr>
            <a:picLocks/>
          </p:cNvPicPr>
          <p:nvPr/>
        </p:nvPicPr>
        <p:blipFill rotWithShape="1">
          <a:blip r:embed="rId6"/>
          <a:srcRect r="24754"/>
          <a:stretch/>
        </p:blipFill>
        <p:spPr>
          <a:xfrm>
            <a:off x="6096000" y="2354678"/>
            <a:ext cx="5220000" cy="4104000"/>
          </a:xfrm>
          <a:prstGeom prst="rect">
            <a:avLst/>
          </a:prstGeom>
          <a:ln w="19050">
            <a:solidFill>
              <a:srgbClr val="42B0D5"/>
            </a:solidFill>
          </a:ln>
        </p:spPr>
      </p:pic>
    </p:spTree>
    <p:extLst>
      <p:ext uri="{BB962C8B-B14F-4D97-AF65-F5344CB8AC3E}">
        <p14:creationId xmlns:p14="http://schemas.microsoft.com/office/powerpoint/2010/main" val="115754838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B4E49F49-9BCC-4AD6-A6E3-EE9BB609F1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Parallelogram 6">
            <a:extLst>
              <a:ext uri="{FF2B5EF4-FFF2-40B4-BE49-F238E27FC236}">
                <a16:creationId xmlns:a16="http://schemas.microsoft.com/office/drawing/2014/main" id="{D6B75E13-CEB0-4AF9-AB69-050218B6BF68}"/>
              </a:ext>
            </a:extLst>
          </p:cNvPr>
          <p:cNvSpPr/>
          <p:nvPr/>
        </p:nvSpPr>
        <p:spPr bwMode="auto">
          <a:xfrm>
            <a:off x="-3025140" y="0"/>
            <a:ext cx="9121140" cy="6858000"/>
          </a:xfrm>
          <a:prstGeom prst="parallelogram">
            <a:avLst/>
          </a:prstGeom>
          <a:solidFill>
            <a:schemeClr val="accent1">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Title 3">
            <a:extLst>
              <a:ext uri="{FF2B5EF4-FFF2-40B4-BE49-F238E27FC236}">
                <a16:creationId xmlns:a16="http://schemas.microsoft.com/office/drawing/2014/main" id="{FDE55D6E-C9F4-44C2-BDCF-A6AA8A041063}"/>
              </a:ext>
            </a:extLst>
          </p:cNvPr>
          <p:cNvSpPr>
            <a:spLocks noGrp="1"/>
          </p:cNvSpPr>
          <p:nvPr>
            <p:ph type="ctrTitle"/>
          </p:nvPr>
        </p:nvSpPr>
        <p:spPr/>
        <p:txBody>
          <a:bodyPr vert="horz" lIns="91440" tIns="45720" rIns="91440" bIns="45720" rtlCol="0" anchor="b">
            <a:normAutofit/>
          </a:bodyPr>
          <a:lstStyle/>
          <a:p>
            <a:pPr algn="ctr"/>
            <a:r>
              <a:rPr lang="en-US" dirty="0">
                <a:solidFill>
                  <a:srgbClr val="FFFFFF"/>
                </a:solidFill>
              </a:rPr>
              <a:t>AZURE PIPELINES</a:t>
            </a:r>
          </a:p>
        </p:txBody>
      </p:sp>
      <p:sp>
        <p:nvSpPr>
          <p:cNvPr id="2" name="Subtitle 1">
            <a:extLst>
              <a:ext uri="{FF2B5EF4-FFF2-40B4-BE49-F238E27FC236}">
                <a16:creationId xmlns:a16="http://schemas.microsoft.com/office/drawing/2014/main" id="{E19630BD-6752-4984-9738-DE73FA0B295B}"/>
              </a:ext>
            </a:extLst>
          </p:cNvPr>
          <p:cNvSpPr>
            <a:spLocks noGrp="1"/>
          </p:cNvSpPr>
          <p:nvPr>
            <p:ph type="subTitle" idx="1"/>
          </p:nvPr>
        </p:nvSpPr>
        <p:spPr/>
        <p:txBody>
          <a:bodyPr/>
          <a:lstStyle/>
          <a:p>
            <a:endParaRPr lang="nl-NL"/>
          </a:p>
        </p:txBody>
      </p:sp>
      <p:sp>
        <p:nvSpPr>
          <p:cNvPr id="6" name="TextBox 5">
            <a:extLst>
              <a:ext uri="{FF2B5EF4-FFF2-40B4-BE49-F238E27FC236}">
                <a16:creationId xmlns:a16="http://schemas.microsoft.com/office/drawing/2014/main" id="{2FC0BE0C-22BF-420B-B554-3F3FE09A9BD7}"/>
              </a:ext>
            </a:extLst>
          </p:cNvPr>
          <p:cNvSpPr txBox="1"/>
          <p:nvPr/>
        </p:nvSpPr>
        <p:spPr>
          <a:xfrm>
            <a:off x="3006969" y="3015734"/>
            <a:ext cx="6178062"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a:t>
            </a:r>
            <a:endParaRPr kumimoji="0" lang="nl-NL"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0" name="Parallelogram 9">
            <a:extLst>
              <a:ext uri="{FF2B5EF4-FFF2-40B4-BE49-F238E27FC236}">
                <a16:creationId xmlns:a16="http://schemas.microsoft.com/office/drawing/2014/main" id="{D33C3628-22F0-44C4-8DF1-8C5E8275758D}"/>
              </a:ext>
            </a:extLst>
          </p:cNvPr>
          <p:cNvSpPr/>
          <p:nvPr/>
        </p:nvSpPr>
        <p:spPr bwMode="auto">
          <a:xfrm>
            <a:off x="3084576" y="5679019"/>
            <a:ext cx="2542032" cy="1911302"/>
          </a:xfrm>
          <a:prstGeom prst="parallelogram">
            <a:avLst/>
          </a:prstGeom>
          <a:solidFill>
            <a:srgbClr val="5ACBF0">
              <a:alpha val="1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4046477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5F73-FBE0-454D-9EE1-E90BF68374EF}"/>
              </a:ext>
            </a:extLst>
          </p:cNvPr>
          <p:cNvSpPr>
            <a:spLocks noGrp="1"/>
          </p:cNvSpPr>
          <p:nvPr>
            <p:ph type="title"/>
          </p:nvPr>
        </p:nvSpPr>
        <p:spPr/>
        <p:txBody>
          <a:bodyPr/>
          <a:lstStyle/>
          <a:p>
            <a:r>
              <a:rPr lang="en-US" dirty="0"/>
              <a:t>What is a Pipeline in Azure DevOps?</a:t>
            </a:r>
            <a:br>
              <a:rPr lang="en-US" dirty="0"/>
            </a:br>
            <a:br>
              <a:rPr lang="en-US" dirty="0"/>
            </a:br>
            <a:endParaRPr lang="LID4096" dirty="0"/>
          </a:p>
        </p:txBody>
      </p:sp>
      <p:sp>
        <p:nvSpPr>
          <p:cNvPr id="3" name="Content Placeholder 2">
            <a:extLst>
              <a:ext uri="{FF2B5EF4-FFF2-40B4-BE49-F238E27FC236}">
                <a16:creationId xmlns:a16="http://schemas.microsoft.com/office/drawing/2014/main" id="{957CE267-1470-4917-A486-430D12C0DE7D}"/>
              </a:ext>
            </a:extLst>
          </p:cNvPr>
          <p:cNvSpPr>
            <a:spLocks noGrp="1"/>
          </p:cNvSpPr>
          <p:nvPr>
            <p:ph sz="quarter" idx="4294967295"/>
          </p:nvPr>
        </p:nvSpPr>
        <p:spPr>
          <a:xfrm>
            <a:off x="7191375" y="1708150"/>
            <a:ext cx="5000625" cy="4200525"/>
          </a:xfrm>
        </p:spPr>
        <p:txBody>
          <a:bodyPr>
            <a:normAutofit fontScale="92500" lnSpcReduction="10000"/>
          </a:bodyPr>
          <a:lstStyle/>
          <a:p>
            <a:r>
              <a:rPr lang="en-US" sz="2800" dirty="0"/>
              <a:t>Automation engine</a:t>
            </a:r>
          </a:p>
          <a:p>
            <a:r>
              <a:rPr lang="en-US" sz="2800" dirty="0"/>
              <a:t>Continuous Integration (CI)</a:t>
            </a:r>
          </a:p>
          <a:p>
            <a:r>
              <a:rPr lang="en-US" sz="2800" dirty="0"/>
              <a:t>Continuous Delivery (CD)</a:t>
            </a:r>
          </a:p>
          <a:p>
            <a:endParaRPr lang="en-US" sz="2800" dirty="0"/>
          </a:p>
          <a:p>
            <a:r>
              <a:rPr lang="en-US" sz="2800" dirty="0"/>
              <a:t>Pipeline Definition</a:t>
            </a:r>
          </a:p>
          <a:p>
            <a:pPr lvl="1"/>
            <a:r>
              <a:rPr lang="en-US" sz="2600" dirty="0"/>
              <a:t>Triggers</a:t>
            </a:r>
          </a:p>
          <a:p>
            <a:pPr lvl="1"/>
            <a:r>
              <a:rPr lang="en-US" sz="2600" dirty="0"/>
              <a:t>Stages</a:t>
            </a:r>
          </a:p>
          <a:p>
            <a:pPr lvl="1"/>
            <a:r>
              <a:rPr lang="en-US" sz="2600" dirty="0"/>
              <a:t>Jobs</a:t>
            </a:r>
          </a:p>
          <a:p>
            <a:pPr lvl="1"/>
            <a:r>
              <a:rPr lang="en-US" sz="2600" dirty="0"/>
              <a:t>Agent</a:t>
            </a:r>
          </a:p>
          <a:p>
            <a:pPr lvl="1"/>
            <a:r>
              <a:rPr lang="en-US" sz="2600" dirty="0"/>
              <a:t>Steps</a:t>
            </a:r>
          </a:p>
          <a:p>
            <a:pPr lvl="1"/>
            <a:endParaRPr lang="en-US" sz="2600" dirty="0"/>
          </a:p>
        </p:txBody>
      </p:sp>
      <p:sp>
        <p:nvSpPr>
          <p:cNvPr id="11" name="Rectangle 10">
            <a:extLst>
              <a:ext uri="{FF2B5EF4-FFF2-40B4-BE49-F238E27FC236}">
                <a16:creationId xmlns:a16="http://schemas.microsoft.com/office/drawing/2014/main" id="{EE145451-A401-4C40-B25E-611659CFAB3E}"/>
              </a:ext>
            </a:extLst>
          </p:cNvPr>
          <p:cNvSpPr/>
          <p:nvPr/>
        </p:nvSpPr>
        <p:spPr>
          <a:xfrm>
            <a:off x="530800" y="2074127"/>
            <a:ext cx="5348124" cy="4228507"/>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
              </a:spcBef>
              <a:spcAft>
                <a:spcPts val="600"/>
              </a:spcAft>
            </a:pPr>
            <a:r>
              <a:rPr lang="en-US" dirty="0">
                <a:solidFill>
                  <a:srgbClr val="00293F"/>
                </a:solidFill>
              </a:rPr>
              <a:t> </a:t>
            </a:r>
          </a:p>
        </p:txBody>
      </p:sp>
      <p:sp>
        <p:nvSpPr>
          <p:cNvPr id="12" name="Rectangle 11">
            <a:extLst>
              <a:ext uri="{FF2B5EF4-FFF2-40B4-BE49-F238E27FC236}">
                <a16:creationId xmlns:a16="http://schemas.microsoft.com/office/drawing/2014/main" id="{B1F6DC83-F70D-4E6A-BC0D-F61CBB61A00C}"/>
              </a:ext>
            </a:extLst>
          </p:cNvPr>
          <p:cNvSpPr/>
          <p:nvPr/>
        </p:nvSpPr>
        <p:spPr>
          <a:xfrm>
            <a:off x="1246997" y="2959740"/>
            <a:ext cx="774376" cy="30452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r>
              <a:rPr lang="en-US" dirty="0"/>
              <a:t>Stage</a:t>
            </a:r>
          </a:p>
        </p:txBody>
      </p:sp>
      <p:sp>
        <p:nvSpPr>
          <p:cNvPr id="16" name="Rectangle 15">
            <a:extLst>
              <a:ext uri="{FF2B5EF4-FFF2-40B4-BE49-F238E27FC236}">
                <a16:creationId xmlns:a16="http://schemas.microsoft.com/office/drawing/2014/main" id="{3B09632B-4BD5-463B-B71E-91BFD0865D91}"/>
              </a:ext>
            </a:extLst>
          </p:cNvPr>
          <p:cNvSpPr/>
          <p:nvPr/>
        </p:nvSpPr>
        <p:spPr>
          <a:xfrm>
            <a:off x="1204294" y="5427615"/>
            <a:ext cx="774376" cy="30452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r>
              <a:rPr lang="en-US" dirty="0"/>
              <a:t>Stage</a:t>
            </a:r>
          </a:p>
        </p:txBody>
      </p:sp>
      <p:sp>
        <p:nvSpPr>
          <p:cNvPr id="17" name="Rectangle 16">
            <a:extLst>
              <a:ext uri="{FF2B5EF4-FFF2-40B4-BE49-F238E27FC236}">
                <a16:creationId xmlns:a16="http://schemas.microsoft.com/office/drawing/2014/main" id="{949B40CD-1981-4F86-A0DA-7AA532BAC752}"/>
              </a:ext>
            </a:extLst>
          </p:cNvPr>
          <p:cNvSpPr/>
          <p:nvPr/>
        </p:nvSpPr>
        <p:spPr>
          <a:xfrm>
            <a:off x="2509767" y="2587447"/>
            <a:ext cx="822218" cy="29513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r>
              <a:rPr lang="en-US" dirty="0"/>
              <a:t>Job</a:t>
            </a:r>
          </a:p>
        </p:txBody>
      </p:sp>
      <p:sp>
        <p:nvSpPr>
          <p:cNvPr id="18" name="Rectangle 17">
            <a:extLst>
              <a:ext uri="{FF2B5EF4-FFF2-40B4-BE49-F238E27FC236}">
                <a16:creationId xmlns:a16="http://schemas.microsoft.com/office/drawing/2014/main" id="{19612B78-F27C-4241-8655-31B4B62EF114}"/>
              </a:ext>
            </a:extLst>
          </p:cNvPr>
          <p:cNvSpPr/>
          <p:nvPr/>
        </p:nvSpPr>
        <p:spPr>
          <a:xfrm>
            <a:off x="624339" y="2451782"/>
            <a:ext cx="1475473" cy="3592330"/>
          </a:xfrm>
          <a:prstGeom prst="rect">
            <a:avLst/>
          </a:prstGeom>
          <a:no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endParaRPr lang="en-US" dirty="0"/>
          </a:p>
        </p:txBody>
      </p:sp>
      <p:sp>
        <p:nvSpPr>
          <p:cNvPr id="19" name="Rectangle 18">
            <a:extLst>
              <a:ext uri="{FF2B5EF4-FFF2-40B4-BE49-F238E27FC236}">
                <a16:creationId xmlns:a16="http://schemas.microsoft.com/office/drawing/2014/main" id="{09688ED8-7AEA-4BE9-B3A5-7F664543D89F}"/>
              </a:ext>
            </a:extLst>
          </p:cNvPr>
          <p:cNvSpPr/>
          <p:nvPr/>
        </p:nvSpPr>
        <p:spPr>
          <a:xfrm>
            <a:off x="2472683" y="4251557"/>
            <a:ext cx="822218" cy="29513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r>
              <a:rPr lang="en-US" dirty="0"/>
              <a:t>Job</a:t>
            </a:r>
          </a:p>
        </p:txBody>
      </p:sp>
      <p:sp>
        <p:nvSpPr>
          <p:cNvPr id="20" name="Rectangle 19">
            <a:extLst>
              <a:ext uri="{FF2B5EF4-FFF2-40B4-BE49-F238E27FC236}">
                <a16:creationId xmlns:a16="http://schemas.microsoft.com/office/drawing/2014/main" id="{3DD0FF8B-5DB0-459A-844B-C6893B4F4551}"/>
              </a:ext>
            </a:extLst>
          </p:cNvPr>
          <p:cNvSpPr/>
          <p:nvPr/>
        </p:nvSpPr>
        <p:spPr>
          <a:xfrm>
            <a:off x="2499848" y="5452835"/>
            <a:ext cx="822218" cy="29513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r>
              <a:rPr lang="en-US" dirty="0"/>
              <a:t>Job</a:t>
            </a:r>
          </a:p>
        </p:txBody>
      </p:sp>
      <p:sp>
        <p:nvSpPr>
          <p:cNvPr id="26" name="Rectangle 25">
            <a:extLst>
              <a:ext uri="{FF2B5EF4-FFF2-40B4-BE49-F238E27FC236}">
                <a16:creationId xmlns:a16="http://schemas.microsoft.com/office/drawing/2014/main" id="{7E77FBB1-FFEB-48AE-8A38-10A0F1415D9B}"/>
              </a:ext>
            </a:extLst>
          </p:cNvPr>
          <p:cNvSpPr/>
          <p:nvPr/>
        </p:nvSpPr>
        <p:spPr>
          <a:xfrm>
            <a:off x="2380672" y="2499663"/>
            <a:ext cx="1485342" cy="516354"/>
          </a:xfrm>
          <a:prstGeom prst="rect">
            <a:avLst/>
          </a:prstGeom>
          <a:no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endParaRPr lang="en-US" dirty="0"/>
          </a:p>
        </p:txBody>
      </p:sp>
      <p:sp>
        <p:nvSpPr>
          <p:cNvPr id="27" name="Rectangle 26">
            <a:extLst>
              <a:ext uri="{FF2B5EF4-FFF2-40B4-BE49-F238E27FC236}">
                <a16:creationId xmlns:a16="http://schemas.microsoft.com/office/drawing/2014/main" id="{890A12E1-37E5-4FAA-A0B1-1D0A0D7EE06B}"/>
              </a:ext>
            </a:extLst>
          </p:cNvPr>
          <p:cNvSpPr/>
          <p:nvPr/>
        </p:nvSpPr>
        <p:spPr>
          <a:xfrm>
            <a:off x="2343588" y="4164529"/>
            <a:ext cx="1485342" cy="516354"/>
          </a:xfrm>
          <a:prstGeom prst="rect">
            <a:avLst/>
          </a:prstGeom>
          <a:no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endParaRPr lang="en-US" dirty="0"/>
          </a:p>
        </p:txBody>
      </p:sp>
      <p:sp>
        <p:nvSpPr>
          <p:cNvPr id="28" name="Rectangle 27">
            <a:extLst>
              <a:ext uri="{FF2B5EF4-FFF2-40B4-BE49-F238E27FC236}">
                <a16:creationId xmlns:a16="http://schemas.microsoft.com/office/drawing/2014/main" id="{31EE3DF0-0658-442C-8E63-21CAC48BBC41}"/>
              </a:ext>
            </a:extLst>
          </p:cNvPr>
          <p:cNvSpPr/>
          <p:nvPr/>
        </p:nvSpPr>
        <p:spPr>
          <a:xfrm>
            <a:off x="2370753" y="5360801"/>
            <a:ext cx="1485342" cy="516354"/>
          </a:xfrm>
          <a:prstGeom prst="rect">
            <a:avLst/>
          </a:prstGeom>
          <a:no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endParaRPr lang="en-US" dirty="0"/>
          </a:p>
        </p:txBody>
      </p:sp>
      <p:pic>
        <p:nvPicPr>
          <p:cNvPr id="14" name="Picture 13" descr="A close up of a logo&#10;&#10;Description automatically generated">
            <a:extLst>
              <a:ext uri="{FF2B5EF4-FFF2-40B4-BE49-F238E27FC236}">
                <a16:creationId xmlns:a16="http://schemas.microsoft.com/office/drawing/2014/main" id="{A97594F1-3445-486E-B922-9F13548E1F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7520" y="2605045"/>
            <a:ext cx="283403" cy="283403"/>
          </a:xfrm>
          <a:prstGeom prst="rect">
            <a:avLst/>
          </a:prstGeom>
        </p:spPr>
      </p:pic>
      <p:pic>
        <p:nvPicPr>
          <p:cNvPr id="31" name="Picture 30" descr="A close up of a logo&#10;&#10;Description automatically generated">
            <a:extLst>
              <a:ext uri="{FF2B5EF4-FFF2-40B4-BE49-F238E27FC236}">
                <a16:creationId xmlns:a16="http://schemas.microsoft.com/office/drawing/2014/main" id="{CEF0BE5F-06DB-4CEA-A566-F9ACA956B5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9092" y="4287023"/>
            <a:ext cx="283403" cy="283403"/>
          </a:xfrm>
          <a:prstGeom prst="rect">
            <a:avLst/>
          </a:prstGeom>
        </p:spPr>
      </p:pic>
      <p:pic>
        <p:nvPicPr>
          <p:cNvPr id="32" name="Picture 31" descr="A close up of a logo&#10;&#10;Description automatically generated">
            <a:extLst>
              <a:ext uri="{FF2B5EF4-FFF2-40B4-BE49-F238E27FC236}">
                <a16:creationId xmlns:a16="http://schemas.microsoft.com/office/drawing/2014/main" id="{B75A3932-4003-48CF-AEBC-0679948E89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9433" y="5466903"/>
            <a:ext cx="283403" cy="283403"/>
          </a:xfrm>
          <a:prstGeom prst="rect">
            <a:avLst/>
          </a:prstGeom>
        </p:spPr>
      </p:pic>
      <p:grpSp>
        <p:nvGrpSpPr>
          <p:cNvPr id="33" name="Group 32">
            <a:extLst>
              <a:ext uri="{FF2B5EF4-FFF2-40B4-BE49-F238E27FC236}">
                <a16:creationId xmlns:a16="http://schemas.microsoft.com/office/drawing/2014/main" id="{EFAAAA80-E90B-4578-B20F-5337B8DD9F22}"/>
              </a:ext>
            </a:extLst>
          </p:cNvPr>
          <p:cNvGrpSpPr/>
          <p:nvPr/>
        </p:nvGrpSpPr>
        <p:grpSpPr>
          <a:xfrm>
            <a:off x="4083090" y="2500352"/>
            <a:ext cx="1561298" cy="515665"/>
            <a:chOff x="4083090" y="2500352"/>
            <a:chExt cx="1561298" cy="515665"/>
          </a:xfrm>
        </p:grpSpPr>
        <p:sp>
          <p:nvSpPr>
            <p:cNvPr id="21" name="Rectangle 20">
              <a:extLst>
                <a:ext uri="{FF2B5EF4-FFF2-40B4-BE49-F238E27FC236}">
                  <a16:creationId xmlns:a16="http://schemas.microsoft.com/office/drawing/2014/main" id="{218A3322-3D44-40CC-87A0-852CD4140A5F}"/>
                </a:ext>
              </a:extLst>
            </p:cNvPr>
            <p:cNvSpPr/>
            <p:nvPr/>
          </p:nvSpPr>
          <p:spPr>
            <a:xfrm>
              <a:off x="4163251" y="2582323"/>
              <a:ext cx="809611" cy="31774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r>
                <a:rPr lang="en-US" dirty="0"/>
                <a:t>Step</a:t>
              </a:r>
            </a:p>
          </p:txBody>
        </p:sp>
        <p:pic>
          <p:nvPicPr>
            <p:cNvPr id="30" name="Picture 29" descr="A picture containing clock&#10;&#10;Description automatically generated">
              <a:extLst>
                <a:ext uri="{FF2B5EF4-FFF2-40B4-BE49-F238E27FC236}">
                  <a16:creationId xmlns:a16="http://schemas.microsoft.com/office/drawing/2014/main" id="{24098F24-03B5-49CE-8190-C952729EDC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6188" y="2605045"/>
              <a:ext cx="549210" cy="216686"/>
            </a:xfrm>
            <a:prstGeom prst="rect">
              <a:avLst/>
            </a:prstGeom>
          </p:spPr>
        </p:pic>
        <p:sp>
          <p:nvSpPr>
            <p:cNvPr id="35" name="Rectangle 34">
              <a:extLst>
                <a:ext uri="{FF2B5EF4-FFF2-40B4-BE49-F238E27FC236}">
                  <a16:creationId xmlns:a16="http://schemas.microsoft.com/office/drawing/2014/main" id="{440F2FF3-A788-4882-964E-49C78FC34DEB}"/>
                </a:ext>
              </a:extLst>
            </p:cNvPr>
            <p:cNvSpPr/>
            <p:nvPr/>
          </p:nvSpPr>
          <p:spPr>
            <a:xfrm>
              <a:off x="4083090" y="2500352"/>
              <a:ext cx="1561298" cy="515665"/>
            </a:xfrm>
            <a:prstGeom prst="rect">
              <a:avLst/>
            </a:prstGeom>
            <a:no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endParaRPr lang="en-US" dirty="0"/>
            </a:p>
          </p:txBody>
        </p:sp>
      </p:grpSp>
      <p:grpSp>
        <p:nvGrpSpPr>
          <p:cNvPr id="43" name="Group 42">
            <a:extLst>
              <a:ext uri="{FF2B5EF4-FFF2-40B4-BE49-F238E27FC236}">
                <a16:creationId xmlns:a16="http://schemas.microsoft.com/office/drawing/2014/main" id="{D9FAC36A-7B61-4494-9112-F7B9E55D5947}"/>
              </a:ext>
            </a:extLst>
          </p:cNvPr>
          <p:cNvGrpSpPr/>
          <p:nvPr/>
        </p:nvGrpSpPr>
        <p:grpSpPr>
          <a:xfrm>
            <a:off x="4091820" y="3051228"/>
            <a:ext cx="1561298" cy="515665"/>
            <a:chOff x="4083090" y="2500352"/>
            <a:chExt cx="1561298" cy="515665"/>
          </a:xfrm>
        </p:grpSpPr>
        <p:sp>
          <p:nvSpPr>
            <p:cNvPr id="44" name="Rectangle 43">
              <a:extLst>
                <a:ext uri="{FF2B5EF4-FFF2-40B4-BE49-F238E27FC236}">
                  <a16:creationId xmlns:a16="http://schemas.microsoft.com/office/drawing/2014/main" id="{AEB8AF8E-D04A-45E4-9C67-15CEEA890CE0}"/>
                </a:ext>
              </a:extLst>
            </p:cNvPr>
            <p:cNvSpPr/>
            <p:nvPr/>
          </p:nvSpPr>
          <p:spPr>
            <a:xfrm>
              <a:off x="4163251" y="2582323"/>
              <a:ext cx="809611" cy="31774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r>
                <a:rPr lang="en-US" dirty="0"/>
                <a:t>Step</a:t>
              </a:r>
            </a:p>
          </p:txBody>
        </p:sp>
        <p:pic>
          <p:nvPicPr>
            <p:cNvPr id="45" name="Picture 44" descr="A picture containing clock&#10;&#10;Description automatically generated">
              <a:extLst>
                <a:ext uri="{FF2B5EF4-FFF2-40B4-BE49-F238E27FC236}">
                  <a16:creationId xmlns:a16="http://schemas.microsoft.com/office/drawing/2014/main" id="{620A88CD-2BDC-4156-9B4A-DFB25F9A87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6188" y="2605045"/>
              <a:ext cx="549210" cy="216686"/>
            </a:xfrm>
            <a:prstGeom prst="rect">
              <a:avLst/>
            </a:prstGeom>
          </p:spPr>
        </p:pic>
        <p:sp>
          <p:nvSpPr>
            <p:cNvPr id="46" name="Rectangle 45">
              <a:extLst>
                <a:ext uri="{FF2B5EF4-FFF2-40B4-BE49-F238E27FC236}">
                  <a16:creationId xmlns:a16="http://schemas.microsoft.com/office/drawing/2014/main" id="{613E63A3-B974-42CE-ACD0-DD945E3019D4}"/>
                </a:ext>
              </a:extLst>
            </p:cNvPr>
            <p:cNvSpPr/>
            <p:nvPr/>
          </p:nvSpPr>
          <p:spPr>
            <a:xfrm>
              <a:off x="4083090" y="2500352"/>
              <a:ext cx="1561298" cy="515665"/>
            </a:xfrm>
            <a:prstGeom prst="rect">
              <a:avLst/>
            </a:prstGeom>
            <a:no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endParaRPr lang="en-US" dirty="0"/>
            </a:p>
          </p:txBody>
        </p:sp>
      </p:grpSp>
      <p:grpSp>
        <p:nvGrpSpPr>
          <p:cNvPr id="47" name="Group 46">
            <a:extLst>
              <a:ext uri="{FF2B5EF4-FFF2-40B4-BE49-F238E27FC236}">
                <a16:creationId xmlns:a16="http://schemas.microsoft.com/office/drawing/2014/main" id="{CA5E4354-46CD-4627-8CAA-3C52A1B8E7E8}"/>
              </a:ext>
            </a:extLst>
          </p:cNvPr>
          <p:cNvGrpSpPr/>
          <p:nvPr/>
        </p:nvGrpSpPr>
        <p:grpSpPr>
          <a:xfrm>
            <a:off x="4080786" y="3648864"/>
            <a:ext cx="1561298" cy="515665"/>
            <a:chOff x="4083090" y="2500352"/>
            <a:chExt cx="1561298" cy="515665"/>
          </a:xfrm>
        </p:grpSpPr>
        <p:sp>
          <p:nvSpPr>
            <p:cNvPr id="48" name="Rectangle 47">
              <a:extLst>
                <a:ext uri="{FF2B5EF4-FFF2-40B4-BE49-F238E27FC236}">
                  <a16:creationId xmlns:a16="http://schemas.microsoft.com/office/drawing/2014/main" id="{86BBDED9-FB6F-478B-BCA6-A0FD4E0197DC}"/>
                </a:ext>
              </a:extLst>
            </p:cNvPr>
            <p:cNvSpPr/>
            <p:nvPr/>
          </p:nvSpPr>
          <p:spPr>
            <a:xfrm>
              <a:off x="4163251" y="2582323"/>
              <a:ext cx="809611" cy="31774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r>
                <a:rPr lang="en-US" dirty="0"/>
                <a:t>Step</a:t>
              </a:r>
            </a:p>
          </p:txBody>
        </p:sp>
        <p:pic>
          <p:nvPicPr>
            <p:cNvPr id="49" name="Picture 48" descr="A picture containing clock&#10;&#10;Description automatically generated">
              <a:extLst>
                <a:ext uri="{FF2B5EF4-FFF2-40B4-BE49-F238E27FC236}">
                  <a16:creationId xmlns:a16="http://schemas.microsoft.com/office/drawing/2014/main" id="{47F7F662-0D3F-4D67-A75F-93FB0E7604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6188" y="2605045"/>
              <a:ext cx="549210" cy="216686"/>
            </a:xfrm>
            <a:prstGeom prst="rect">
              <a:avLst/>
            </a:prstGeom>
          </p:spPr>
        </p:pic>
        <p:sp>
          <p:nvSpPr>
            <p:cNvPr id="50" name="Rectangle 49">
              <a:extLst>
                <a:ext uri="{FF2B5EF4-FFF2-40B4-BE49-F238E27FC236}">
                  <a16:creationId xmlns:a16="http://schemas.microsoft.com/office/drawing/2014/main" id="{03BCA129-F962-42F6-BA29-0D00BBB23C3D}"/>
                </a:ext>
              </a:extLst>
            </p:cNvPr>
            <p:cNvSpPr/>
            <p:nvPr/>
          </p:nvSpPr>
          <p:spPr>
            <a:xfrm>
              <a:off x="4083090" y="2500352"/>
              <a:ext cx="1561298" cy="515665"/>
            </a:xfrm>
            <a:prstGeom prst="rect">
              <a:avLst/>
            </a:prstGeom>
            <a:no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endParaRPr lang="en-US" dirty="0"/>
            </a:p>
          </p:txBody>
        </p:sp>
      </p:grpSp>
      <p:grpSp>
        <p:nvGrpSpPr>
          <p:cNvPr id="51" name="Group 50">
            <a:extLst>
              <a:ext uri="{FF2B5EF4-FFF2-40B4-BE49-F238E27FC236}">
                <a16:creationId xmlns:a16="http://schemas.microsoft.com/office/drawing/2014/main" id="{7BABDD87-E3F9-48AC-93DF-3E80B1B11643}"/>
              </a:ext>
            </a:extLst>
          </p:cNvPr>
          <p:cNvGrpSpPr/>
          <p:nvPr/>
        </p:nvGrpSpPr>
        <p:grpSpPr>
          <a:xfrm>
            <a:off x="4080786" y="4228657"/>
            <a:ext cx="1561298" cy="515665"/>
            <a:chOff x="4083090" y="2500352"/>
            <a:chExt cx="1561298" cy="515665"/>
          </a:xfrm>
        </p:grpSpPr>
        <p:sp>
          <p:nvSpPr>
            <p:cNvPr id="52" name="Rectangle 51">
              <a:extLst>
                <a:ext uri="{FF2B5EF4-FFF2-40B4-BE49-F238E27FC236}">
                  <a16:creationId xmlns:a16="http://schemas.microsoft.com/office/drawing/2014/main" id="{E23A28D2-4765-4436-B021-A96EDDDF3412}"/>
                </a:ext>
              </a:extLst>
            </p:cNvPr>
            <p:cNvSpPr/>
            <p:nvPr/>
          </p:nvSpPr>
          <p:spPr>
            <a:xfrm>
              <a:off x="4163251" y="2582323"/>
              <a:ext cx="809611" cy="31774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r>
                <a:rPr lang="en-US" dirty="0"/>
                <a:t>Step</a:t>
              </a:r>
            </a:p>
          </p:txBody>
        </p:sp>
        <p:pic>
          <p:nvPicPr>
            <p:cNvPr id="53" name="Picture 52" descr="A picture containing clock&#10;&#10;Description automatically generated">
              <a:extLst>
                <a:ext uri="{FF2B5EF4-FFF2-40B4-BE49-F238E27FC236}">
                  <a16:creationId xmlns:a16="http://schemas.microsoft.com/office/drawing/2014/main" id="{64C30941-4E5C-4792-96C4-76DD40872D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6188" y="2605045"/>
              <a:ext cx="549210" cy="216686"/>
            </a:xfrm>
            <a:prstGeom prst="rect">
              <a:avLst/>
            </a:prstGeom>
          </p:spPr>
        </p:pic>
        <p:sp>
          <p:nvSpPr>
            <p:cNvPr id="54" name="Rectangle 53">
              <a:extLst>
                <a:ext uri="{FF2B5EF4-FFF2-40B4-BE49-F238E27FC236}">
                  <a16:creationId xmlns:a16="http://schemas.microsoft.com/office/drawing/2014/main" id="{8450BECC-CE42-40FF-912A-4C0FCFCEB7BB}"/>
                </a:ext>
              </a:extLst>
            </p:cNvPr>
            <p:cNvSpPr/>
            <p:nvPr/>
          </p:nvSpPr>
          <p:spPr>
            <a:xfrm>
              <a:off x="4083090" y="2500352"/>
              <a:ext cx="1561298" cy="515665"/>
            </a:xfrm>
            <a:prstGeom prst="rect">
              <a:avLst/>
            </a:prstGeom>
            <a:no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endParaRPr lang="en-US" dirty="0"/>
            </a:p>
          </p:txBody>
        </p:sp>
      </p:grpSp>
      <p:grpSp>
        <p:nvGrpSpPr>
          <p:cNvPr id="55" name="Group 54">
            <a:extLst>
              <a:ext uri="{FF2B5EF4-FFF2-40B4-BE49-F238E27FC236}">
                <a16:creationId xmlns:a16="http://schemas.microsoft.com/office/drawing/2014/main" id="{97663D24-09ED-41F4-963C-C0E0B87EFCB4}"/>
              </a:ext>
            </a:extLst>
          </p:cNvPr>
          <p:cNvGrpSpPr/>
          <p:nvPr/>
        </p:nvGrpSpPr>
        <p:grpSpPr>
          <a:xfrm>
            <a:off x="4080353" y="4813638"/>
            <a:ext cx="1561298" cy="515665"/>
            <a:chOff x="4083090" y="2500352"/>
            <a:chExt cx="1561298" cy="515665"/>
          </a:xfrm>
        </p:grpSpPr>
        <p:sp>
          <p:nvSpPr>
            <p:cNvPr id="56" name="Rectangle 55">
              <a:extLst>
                <a:ext uri="{FF2B5EF4-FFF2-40B4-BE49-F238E27FC236}">
                  <a16:creationId xmlns:a16="http://schemas.microsoft.com/office/drawing/2014/main" id="{0B5CE1E8-D501-49AF-AD35-3DEBFF96C481}"/>
                </a:ext>
              </a:extLst>
            </p:cNvPr>
            <p:cNvSpPr/>
            <p:nvPr/>
          </p:nvSpPr>
          <p:spPr>
            <a:xfrm>
              <a:off x="4163251" y="2582323"/>
              <a:ext cx="809611" cy="31774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r>
                <a:rPr lang="en-US" dirty="0"/>
                <a:t>Step</a:t>
              </a:r>
            </a:p>
          </p:txBody>
        </p:sp>
        <p:pic>
          <p:nvPicPr>
            <p:cNvPr id="57" name="Picture 56" descr="A picture containing clock&#10;&#10;Description automatically generated">
              <a:extLst>
                <a:ext uri="{FF2B5EF4-FFF2-40B4-BE49-F238E27FC236}">
                  <a16:creationId xmlns:a16="http://schemas.microsoft.com/office/drawing/2014/main" id="{AF32DCC8-DED3-4560-9A85-5C65638708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6188" y="2605045"/>
              <a:ext cx="549210" cy="216686"/>
            </a:xfrm>
            <a:prstGeom prst="rect">
              <a:avLst/>
            </a:prstGeom>
          </p:spPr>
        </p:pic>
        <p:sp>
          <p:nvSpPr>
            <p:cNvPr id="58" name="Rectangle 57">
              <a:extLst>
                <a:ext uri="{FF2B5EF4-FFF2-40B4-BE49-F238E27FC236}">
                  <a16:creationId xmlns:a16="http://schemas.microsoft.com/office/drawing/2014/main" id="{266D8386-68CC-475A-B21E-01A04A31D97E}"/>
                </a:ext>
              </a:extLst>
            </p:cNvPr>
            <p:cNvSpPr/>
            <p:nvPr/>
          </p:nvSpPr>
          <p:spPr>
            <a:xfrm>
              <a:off x="4083090" y="2500352"/>
              <a:ext cx="1561298" cy="515665"/>
            </a:xfrm>
            <a:prstGeom prst="rect">
              <a:avLst/>
            </a:prstGeom>
            <a:no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endParaRPr lang="en-US" dirty="0"/>
            </a:p>
          </p:txBody>
        </p:sp>
      </p:grpSp>
      <p:grpSp>
        <p:nvGrpSpPr>
          <p:cNvPr id="59" name="Group 58">
            <a:extLst>
              <a:ext uri="{FF2B5EF4-FFF2-40B4-BE49-F238E27FC236}">
                <a16:creationId xmlns:a16="http://schemas.microsoft.com/office/drawing/2014/main" id="{25485BB5-5146-4B77-BB68-8C907F2CC344}"/>
              </a:ext>
            </a:extLst>
          </p:cNvPr>
          <p:cNvGrpSpPr/>
          <p:nvPr/>
        </p:nvGrpSpPr>
        <p:grpSpPr>
          <a:xfrm>
            <a:off x="4075102" y="5393431"/>
            <a:ext cx="1561298" cy="515665"/>
            <a:chOff x="4083090" y="2500352"/>
            <a:chExt cx="1561298" cy="515665"/>
          </a:xfrm>
        </p:grpSpPr>
        <p:sp>
          <p:nvSpPr>
            <p:cNvPr id="60" name="Rectangle 59">
              <a:extLst>
                <a:ext uri="{FF2B5EF4-FFF2-40B4-BE49-F238E27FC236}">
                  <a16:creationId xmlns:a16="http://schemas.microsoft.com/office/drawing/2014/main" id="{0392FBEC-BBEB-4611-8C28-625BB5269261}"/>
                </a:ext>
              </a:extLst>
            </p:cNvPr>
            <p:cNvSpPr/>
            <p:nvPr/>
          </p:nvSpPr>
          <p:spPr>
            <a:xfrm>
              <a:off x="4163251" y="2582323"/>
              <a:ext cx="809611" cy="31774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r>
                <a:rPr lang="en-US" dirty="0"/>
                <a:t>Step</a:t>
              </a:r>
            </a:p>
          </p:txBody>
        </p:sp>
        <p:pic>
          <p:nvPicPr>
            <p:cNvPr id="61" name="Picture 60" descr="A picture containing clock&#10;&#10;Description automatically generated">
              <a:extLst>
                <a:ext uri="{FF2B5EF4-FFF2-40B4-BE49-F238E27FC236}">
                  <a16:creationId xmlns:a16="http://schemas.microsoft.com/office/drawing/2014/main" id="{332DF33F-5ADA-41CC-A21B-30E6C5C060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6188" y="2605045"/>
              <a:ext cx="549210" cy="216686"/>
            </a:xfrm>
            <a:prstGeom prst="rect">
              <a:avLst/>
            </a:prstGeom>
          </p:spPr>
        </p:pic>
        <p:sp>
          <p:nvSpPr>
            <p:cNvPr id="62" name="Rectangle 61">
              <a:extLst>
                <a:ext uri="{FF2B5EF4-FFF2-40B4-BE49-F238E27FC236}">
                  <a16:creationId xmlns:a16="http://schemas.microsoft.com/office/drawing/2014/main" id="{0CF857F9-BD4C-4ECA-BBC8-5184D1C8DD2C}"/>
                </a:ext>
              </a:extLst>
            </p:cNvPr>
            <p:cNvSpPr/>
            <p:nvPr/>
          </p:nvSpPr>
          <p:spPr>
            <a:xfrm>
              <a:off x="4083090" y="2500352"/>
              <a:ext cx="1561298" cy="515665"/>
            </a:xfrm>
            <a:prstGeom prst="rect">
              <a:avLst/>
            </a:prstGeom>
            <a:no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endParaRPr lang="en-US" dirty="0"/>
            </a:p>
          </p:txBody>
        </p:sp>
      </p:grpSp>
      <p:sp>
        <p:nvSpPr>
          <p:cNvPr id="66" name="TextBox 65">
            <a:extLst>
              <a:ext uri="{FF2B5EF4-FFF2-40B4-BE49-F238E27FC236}">
                <a16:creationId xmlns:a16="http://schemas.microsoft.com/office/drawing/2014/main" id="{EFB33879-CE5D-4D33-859F-DCBDBC65B6D3}"/>
              </a:ext>
            </a:extLst>
          </p:cNvPr>
          <p:cNvSpPr txBox="1"/>
          <p:nvPr/>
        </p:nvSpPr>
        <p:spPr>
          <a:xfrm>
            <a:off x="4115508" y="1645899"/>
            <a:ext cx="2049965" cy="369332"/>
          </a:xfrm>
          <a:prstGeom prst="rect">
            <a:avLst/>
          </a:prstGeom>
          <a:noFill/>
        </p:spPr>
        <p:txBody>
          <a:bodyPr wrap="square">
            <a:spAutoFit/>
          </a:bodyPr>
          <a:lstStyle/>
          <a:p>
            <a:r>
              <a:rPr lang="en-US" dirty="0">
                <a:solidFill>
                  <a:srgbClr val="00293F"/>
                </a:solidFill>
              </a:rPr>
              <a:t>YAML Definition</a:t>
            </a:r>
            <a:endParaRPr lang="en-US" dirty="0"/>
          </a:p>
        </p:txBody>
      </p:sp>
      <p:pic>
        <p:nvPicPr>
          <p:cNvPr id="65" name="Picture 64" descr="A picture containing computer, street&#10;&#10;Description automatically generated">
            <a:extLst>
              <a:ext uri="{FF2B5EF4-FFF2-40B4-BE49-F238E27FC236}">
                <a16:creationId xmlns:a16="http://schemas.microsoft.com/office/drawing/2014/main" id="{2EA56402-1835-4703-BEC8-EE82FB784C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7560" y="2499663"/>
            <a:ext cx="522119" cy="711642"/>
          </a:xfrm>
          <a:prstGeom prst="rect">
            <a:avLst/>
          </a:prstGeom>
        </p:spPr>
      </p:pic>
      <p:sp>
        <p:nvSpPr>
          <p:cNvPr id="70" name="Left Brace 69">
            <a:extLst>
              <a:ext uri="{FF2B5EF4-FFF2-40B4-BE49-F238E27FC236}">
                <a16:creationId xmlns:a16="http://schemas.microsoft.com/office/drawing/2014/main" id="{3255A60D-2497-432D-9E73-A8B7D65164C2}"/>
              </a:ext>
            </a:extLst>
          </p:cNvPr>
          <p:cNvSpPr/>
          <p:nvPr/>
        </p:nvSpPr>
        <p:spPr>
          <a:xfrm>
            <a:off x="2158681" y="2499663"/>
            <a:ext cx="265012" cy="218586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1" name="Left Brace 70">
            <a:extLst>
              <a:ext uri="{FF2B5EF4-FFF2-40B4-BE49-F238E27FC236}">
                <a16:creationId xmlns:a16="http://schemas.microsoft.com/office/drawing/2014/main" id="{6561A14D-2595-46A7-98BB-9687AEC2E082}"/>
              </a:ext>
            </a:extLst>
          </p:cNvPr>
          <p:cNvSpPr/>
          <p:nvPr/>
        </p:nvSpPr>
        <p:spPr>
          <a:xfrm>
            <a:off x="3832105" y="3592705"/>
            <a:ext cx="283403" cy="173659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2" name="Left Brace 71">
            <a:extLst>
              <a:ext uri="{FF2B5EF4-FFF2-40B4-BE49-F238E27FC236}">
                <a16:creationId xmlns:a16="http://schemas.microsoft.com/office/drawing/2014/main" id="{E0EA3F65-3210-4B3B-9EF0-9F7522CB13AE}"/>
              </a:ext>
            </a:extLst>
          </p:cNvPr>
          <p:cNvSpPr/>
          <p:nvPr/>
        </p:nvSpPr>
        <p:spPr>
          <a:xfrm>
            <a:off x="3856095" y="2572497"/>
            <a:ext cx="283403" cy="95746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Left Brace 72">
            <a:extLst>
              <a:ext uri="{FF2B5EF4-FFF2-40B4-BE49-F238E27FC236}">
                <a16:creationId xmlns:a16="http://schemas.microsoft.com/office/drawing/2014/main" id="{F9B36740-1812-47D3-9D2D-6F57CD5D67D5}"/>
              </a:ext>
            </a:extLst>
          </p:cNvPr>
          <p:cNvSpPr/>
          <p:nvPr/>
        </p:nvSpPr>
        <p:spPr>
          <a:xfrm>
            <a:off x="3807122" y="5385462"/>
            <a:ext cx="283403" cy="579793"/>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Left Brace 73">
            <a:extLst>
              <a:ext uri="{FF2B5EF4-FFF2-40B4-BE49-F238E27FC236}">
                <a16:creationId xmlns:a16="http://schemas.microsoft.com/office/drawing/2014/main" id="{DC39AEF0-16A7-4B97-9024-D3942FB74C10}"/>
              </a:ext>
            </a:extLst>
          </p:cNvPr>
          <p:cNvSpPr/>
          <p:nvPr/>
        </p:nvSpPr>
        <p:spPr>
          <a:xfrm>
            <a:off x="2132281" y="5344379"/>
            <a:ext cx="283403" cy="579793"/>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612369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5F73-FBE0-454D-9EE1-E90BF68374EF}"/>
              </a:ext>
            </a:extLst>
          </p:cNvPr>
          <p:cNvSpPr>
            <a:spLocks noGrp="1"/>
          </p:cNvSpPr>
          <p:nvPr>
            <p:ph type="title"/>
          </p:nvPr>
        </p:nvSpPr>
        <p:spPr>
          <a:noFill/>
        </p:spPr>
        <p:txBody>
          <a:bodyPr/>
          <a:lstStyle/>
          <a:p>
            <a:r>
              <a:rPr lang="en-US" dirty="0"/>
              <a:t>Azure Pipelines for CI/CD</a:t>
            </a:r>
            <a:endParaRPr lang="LID4096" dirty="0"/>
          </a:p>
        </p:txBody>
      </p:sp>
      <p:sp>
        <p:nvSpPr>
          <p:cNvPr id="3" name="Content Placeholder 2">
            <a:extLst>
              <a:ext uri="{FF2B5EF4-FFF2-40B4-BE49-F238E27FC236}">
                <a16:creationId xmlns:a16="http://schemas.microsoft.com/office/drawing/2014/main" id="{957CE267-1470-4917-A486-430D12C0DE7D}"/>
              </a:ext>
            </a:extLst>
          </p:cNvPr>
          <p:cNvSpPr>
            <a:spLocks noGrp="1"/>
          </p:cNvSpPr>
          <p:nvPr>
            <p:ph type="body" sz="quarter" idx="10"/>
          </p:nvPr>
        </p:nvSpPr>
        <p:spPr>
          <a:xfrm>
            <a:off x="468086" y="1435498"/>
            <a:ext cx="5947228" cy="1612493"/>
          </a:xfrm>
        </p:spPr>
        <p:txBody>
          <a:bodyPr>
            <a:noAutofit/>
          </a:bodyPr>
          <a:lstStyle/>
          <a:p>
            <a:pPr lvl="1"/>
            <a:r>
              <a:rPr lang="en-US" sz="2400" dirty="0"/>
              <a:t>CI stage you can create any other stage</a:t>
            </a:r>
          </a:p>
          <a:p>
            <a:pPr lvl="1"/>
            <a:r>
              <a:rPr lang="en-US" sz="2400" dirty="0"/>
              <a:t>Best practice to decouple build from deployment</a:t>
            </a:r>
          </a:p>
          <a:p>
            <a:pPr lvl="1"/>
            <a:r>
              <a:rPr lang="en-US" sz="2400" dirty="0"/>
              <a:t>Multiple stages before we move to production</a:t>
            </a:r>
          </a:p>
          <a:p>
            <a:pPr lvl="1"/>
            <a:r>
              <a:rPr lang="en-US" sz="2400" dirty="0"/>
              <a:t>Collect artifacts required for deployment</a:t>
            </a:r>
          </a:p>
          <a:p>
            <a:pPr lvl="2"/>
            <a:r>
              <a:rPr lang="en-US" sz="2400" dirty="0"/>
              <a:t>Application binaries</a:t>
            </a:r>
          </a:p>
          <a:p>
            <a:pPr lvl="2"/>
            <a:r>
              <a:rPr lang="en-US" sz="2400" dirty="0"/>
              <a:t>Infrastructure as code</a:t>
            </a:r>
          </a:p>
          <a:p>
            <a:pPr lvl="2"/>
            <a:r>
              <a:rPr lang="en-US" sz="2400" dirty="0"/>
              <a:t>Configuration as code</a:t>
            </a:r>
          </a:p>
        </p:txBody>
      </p:sp>
      <p:sp>
        <p:nvSpPr>
          <p:cNvPr id="115" name="Rectangle 114">
            <a:extLst>
              <a:ext uri="{FF2B5EF4-FFF2-40B4-BE49-F238E27FC236}">
                <a16:creationId xmlns:a16="http://schemas.microsoft.com/office/drawing/2014/main" id="{E10CE767-1F57-460E-8C9C-BFE667061CD4}"/>
              </a:ext>
            </a:extLst>
          </p:cNvPr>
          <p:cNvSpPr/>
          <p:nvPr/>
        </p:nvSpPr>
        <p:spPr>
          <a:xfrm>
            <a:off x="6568743" y="1990304"/>
            <a:ext cx="5348124" cy="4228507"/>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
              </a:spcBef>
              <a:spcAft>
                <a:spcPts val="600"/>
              </a:spcAft>
            </a:pPr>
            <a:r>
              <a:rPr lang="en-US" dirty="0">
                <a:solidFill>
                  <a:srgbClr val="00293F"/>
                </a:solidFill>
              </a:rPr>
              <a:t> </a:t>
            </a:r>
          </a:p>
        </p:txBody>
      </p:sp>
      <p:sp>
        <p:nvSpPr>
          <p:cNvPr id="116" name="Rectangle 115">
            <a:extLst>
              <a:ext uri="{FF2B5EF4-FFF2-40B4-BE49-F238E27FC236}">
                <a16:creationId xmlns:a16="http://schemas.microsoft.com/office/drawing/2014/main" id="{20DE1044-AAC8-4417-824D-6A9E8D96140C}"/>
              </a:ext>
            </a:extLst>
          </p:cNvPr>
          <p:cNvSpPr/>
          <p:nvPr/>
        </p:nvSpPr>
        <p:spPr>
          <a:xfrm>
            <a:off x="7284940" y="2875917"/>
            <a:ext cx="774376" cy="30452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r>
              <a:rPr lang="en-US" dirty="0"/>
              <a:t>Stage</a:t>
            </a:r>
          </a:p>
        </p:txBody>
      </p:sp>
      <p:sp>
        <p:nvSpPr>
          <p:cNvPr id="117" name="Rectangle 116">
            <a:extLst>
              <a:ext uri="{FF2B5EF4-FFF2-40B4-BE49-F238E27FC236}">
                <a16:creationId xmlns:a16="http://schemas.microsoft.com/office/drawing/2014/main" id="{93883015-534E-4C15-9DB3-1B6D694800A6}"/>
              </a:ext>
            </a:extLst>
          </p:cNvPr>
          <p:cNvSpPr/>
          <p:nvPr/>
        </p:nvSpPr>
        <p:spPr>
          <a:xfrm>
            <a:off x="7242237" y="5343792"/>
            <a:ext cx="774376" cy="30452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r>
              <a:rPr lang="en-US" dirty="0"/>
              <a:t>Stage</a:t>
            </a:r>
          </a:p>
        </p:txBody>
      </p:sp>
      <p:sp>
        <p:nvSpPr>
          <p:cNvPr id="118" name="Rectangle 117">
            <a:extLst>
              <a:ext uri="{FF2B5EF4-FFF2-40B4-BE49-F238E27FC236}">
                <a16:creationId xmlns:a16="http://schemas.microsoft.com/office/drawing/2014/main" id="{DABC31A1-9C6B-49E6-9EC8-48FF2740B0C5}"/>
              </a:ext>
            </a:extLst>
          </p:cNvPr>
          <p:cNvSpPr/>
          <p:nvPr/>
        </p:nvSpPr>
        <p:spPr>
          <a:xfrm>
            <a:off x="8547710" y="2503624"/>
            <a:ext cx="822218" cy="29513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r>
              <a:rPr lang="en-US" dirty="0"/>
              <a:t>Job</a:t>
            </a:r>
          </a:p>
        </p:txBody>
      </p:sp>
      <p:sp>
        <p:nvSpPr>
          <p:cNvPr id="119" name="Rectangle 118">
            <a:extLst>
              <a:ext uri="{FF2B5EF4-FFF2-40B4-BE49-F238E27FC236}">
                <a16:creationId xmlns:a16="http://schemas.microsoft.com/office/drawing/2014/main" id="{4CE3DA5C-DDA8-4009-AAE3-450F6403EEA7}"/>
              </a:ext>
            </a:extLst>
          </p:cNvPr>
          <p:cNvSpPr/>
          <p:nvPr/>
        </p:nvSpPr>
        <p:spPr>
          <a:xfrm>
            <a:off x="6662282" y="2367959"/>
            <a:ext cx="1475473" cy="3592330"/>
          </a:xfrm>
          <a:prstGeom prst="rect">
            <a:avLst/>
          </a:prstGeom>
          <a:no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endParaRPr lang="en-US" dirty="0"/>
          </a:p>
        </p:txBody>
      </p:sp>
      <p:sp>
        <p:nvSpPr>
          <p:cNvPr id="120" name="Rectangle 119">
            <a:extLst>
              <a:ext uri="{FF2B5EF4-FFF2-40B4-BE49-F238E27FC236}">
                <a16:creationId xmlns:a16="http://schemas.microsoft.com/office/drawing/2014/main" id="{D3D9B5BA-C9B2-481F-BD1E-DEB52F8CC7DE}"/>
              </a:ext>
            </a:extLst>
          </p:cNvPr>
          <p:cNvSpPr/>
          <p:nvPr/>
        </p:nvSpPr>
        <p:spPr>
          <a:xfrm>
            <a:off x="8510626" y="4167734"/>
            <a:ext cx="822218" cy="29513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r>
              <a:rPr lang="en-US" dirty="0"/>
              <a:t>Job</a:t>
            </a:r>
          </a:p>
        </p:txBody>
      </p:sp>
      <p:sp>
        <p:nvSpPr>
          <p:cNvPr id="121" name="Rectangle 120">
            <a:extLst>
              <a:ext uri="{FF2B5EF4-FFF2-40B4-BE49-F238E27FC236}">
                <a16:creationId xmlns:a16="http://schemas.microsoft.com/office/drawing/2014/main" id="{58543947-4A6F-4E65-A076-759386C784BA}"/>
              </a:ext>
            </a:extLst>
          </p:cNvPr>
          <p:cNvSpPr/>
          <p:nvPr/>
        </p:nvSpPr>
        <p:spPr>
          <a:xfrm>
            <a:off x="8537791" y="5369012"/>
            <a:ext cx="822218" cy="29513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r>
              <a:rPr lang="en-US" dirty="0"/>
              <a:t>Job</a:t>
            </a:r>
          </a:p>
        </p:txBody>
      </p:sp>
      <p:sp>
        <p:nvSpPr>
          <p:cNvPr id="122" name="Rectangle 121">
            <a:extLst>
              <a:ext uri="{FF2B5EF4-FFF2-40B4-BE49-F238E27FC236}">
                <a16:creationId xmlns:a16="http://schemas.microsoft.com/office/drawing/2014/main" id="{F7E1AC55-9863-452B-BA96-77F7464C8E55}"/>
              </a:ext>
            </a:extLst>
          </p:cNvPr>
          <p:cNvSpPr/>
          <p:nvPr/>
        </p:nvSpPr>
        <p:spPr>
          <a:xfrm>
            <a:off x="8418615" y="2415840"/>
            <a:ext cx="1485342" cy="516354"/>
          </a:xfrm>
          <a:prstGeom prst="rect">
            <a:avLst/>
          </a:prstGeom>
          <a:no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endParaRPr lang="en-US" dirty="0"/>
          </a:p>
        </p:txBody>
      </p:sp>
      <p:sp>
        <p:nvSpPr>
          <p:cNvPr id="123" name="Rectangle 122">
            <a:extLst>
              <a:ext uri="{FF2B5EF4-FFF2-40B4-BE49-F238E27FC236}">
                <a16:creationId xmlns:a16="http://schemas.microsoft.com/office/drawing/2014/main" id="{45E4747B-7072-46A4-A775-46E48DEDD086}"/>
              </a:ext>
            </a:extLst>
          </p:cNvPr>
          <p:cNvSpPr/>
          <p:nvPr/>
        </p:nvSpPr>
        <p:spPr>
          <a:xfrm>
            <a:off x="8381531" y="4080706"/>
            <a:ext cx="1485342" cy="516354"/>
          </a:xfrm>
          <a:prstGeom prst="rect">
            <a:avLst/>
          </a:prstGeom>
          <a:no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endParaRPr lang="en-US" dirty="0"/>
          </a:p>
        </p:txBody>
      </p:sp>
      <p:sp>
        <p:nvSpPr>
          <p:cNvPr id="124" name="Rectangle 123">
            <a:extLst>
              <a:ext uri="{FF2B5EF4-FFF2-40B4-BE49-F238E27FC236}">
                <a16:creationId xmlns:a16="http://schemas.microsoft.com/office/drawing/2014/main" id="{8C667409-71B9-403E-BAC7-52F86407B03E}"/>
              </a:ext>
            </a:extLst>
          </p:cNvPr>
          <p:cNvSpPr/>
          <p:nvPr/>
        </p:nvSpPr>
        <p:spPr>
          <a:xfrm>
            <a:off x="8408696" y="5276978"/>
            <a:ext cx="1485342" cy="516354"/>
          </a:xfrm>
          <a:prstGeom prst="rect">
            <a:avLst/>
          </a:prstGeom>
          <a:no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endParaRPr lang="en-US" dirty="0"/>
          </a:p>
        </p:txBody>
      </p:sp>
      <p:pic>
        <p:nvPicPr>
          <p:cNvPr id="125" name="Picture 124" descr="A close up of a logo&#10;&#10;Description automatically generated">
            <a:extLst>
              <a:ext uri="{FF2B5EF4-FFF2-40B4-BE49-F238E27FC236}">
                <a16:creationId xmlns:a16="http://schemas.microsoft.com/office/drawing/2014/main" id="{54AE2F7D-3B6B-4FE5-97DE-0193C3E1E0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463" y="2521222"/>
            <a:ext cx="283403" cy="283403"/>
          </a:xfrm>
          <a:prstGeom prst="rect">
            <a:avLst/>
          </a:prstGeom>
        </p:spPr>
      </p:pic>
      <p:pic>
        <p:nvPicPr>
          <p:cNvPr id="126" name="Picture 125" descr="A close up of a logo&#10;&#10;Description automatically generated">
            <a:extLst>
              <a:ext uri="{FF2B5EF4-FFF2-40B4-BE49-F238E27FC236}">
                <a16:creationId xmlns:a16="http://schemas.microsoft.com/office/drawing/2014/main" id="{B5DF2F20-4804-4F29-ABAF-89429A3077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7035" y="4203200"/>
            <a:ext cx="283403" cy="283403"/>
          </a:xfrm>
          <a:prstGeom prst="rect">
            <a:avLst/>
          </a:prstGeom>
        </p:spPr>
      </p:pic>
      <p:pic>
        <p:nvPicPr>
          <p:cNvPr id="127" name="Picture 126" descr="A close up of a logo&#10;&#10;Description automatically generated">
            <a:extLst>
              <a:ext uri="{FF2B5EF4-FFF2-40B4-BE49-F238E27FC236}">
                <a16:creationId xmlns:a16="http://schemas.microsoft.com/office/drawing/2014/main" id="{A837A6DD-9934-4220-9D55-B30D341651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7376" y="5383080"/>
            <a:ext cx="283403" cy="283403"/>
          </a:xfrm>
          <a:prstGeom prst="rect">
            <a:avLst/>
          </a:prstGeom>
        </p:spPr>
      </p:pic>
      <p:grpSp>
        <p:nvGrpSpPr>
          <p:cNvPr id="128" name="Group 127">
            <a:extLst>
              <a:ext uri="{FF2B5EF4-FFF2-40B4-BE49-F238E27FC236}">
                <a16:creationId xmlns:a16="http://schemas.microsoft.com/office/drawing/2014/main" id="{110EFE39-108D-4264-A12D-47E782BBB507}"/>
              </a:ext>
            </a:extLst>
          </p:cNvPr>
          <p:cNvGrpSpPr/>
          <p:nvPr/>
        </p:nvGrpSpPr>
        <p:grpSpPr>
          <a:xfrm>
            <a:off x="10121033" y="2416529"/>
            <a:ext cx="1561298" cy="515665"/>
            <a:chOff x="4083090" y="2500352"/>
            <a:chExt cx="1561298" cy="515665"/>
          </a:xfrm>
        </p:grpSpPr>
        <p:sp>
          <p:nvSpPr>
            <p:cNvPr id="129" name="Rectangle 128">
              <a:extLst>
                <a:ext uri="{FF2B5EF4-FFF2-40B4-BE49-F238E27FC236}">
                  <a16:creationId xmlns:a16="http://schemas.microsoft.com/office/drawing/2014/main" id="{B9909D93-EA18-4D4E-9AFF-EF3D871A09DA}"/>
                </a:ext>
              </a:extLst>
            </p:cNvPr>
            <p:cNvSpPr/>
            <p:nvPr/>
          </p:nvSpPr>
          <p:spPr>
            <a:xfrm>
              <a:off x="4163251" y="2582323"/>
              <a:ext cx="809611" cy="31774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r>
                <a:rPr lang="en-US" dirty="0"/>
                <a:t>Step</a:t>
              </a:r>
            </a:p>
          </p:txBody>
        </p:sp>
        <p:pic>
          <p:nvPicPr>
            <p:cNvPr id="130" name="Picture 129" descr="A picture containing clock&#10;&#10;Description automatically generated">
              <a:extLst>
                <a:ext uri="{FF2B5EF4-FFF2-40B4-BE49-F238E27FC236}">
                  <a16:creationId xmlns:a16="http://schemas.microsoft.com/office/drawing/2014/main" id="{9B9A5D34-4D02-4220-B42E-B8C79B9F4D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6188" y="2605045"/>
              <a:ext cx="549210" cy="216686"/>
            </a:xfrm>
            <a:prstGeom prst="rect">
              <a:avLst/>
            </a:prstGeom>
          </p:spPr>
        </p:pic>
        <p:sp>
          <p:nvSpPr>
            <p:cNvPr id="131" name="Rectangle 130">
              <a:extLst>
                <a:ext uri="{FF2B5EF4-FFF2-40B4-BE49-F238E27FC236}">
                  <a16:creationId xmlns:a16="http://schemas.microsoft.com/office/drawing/2014/main" id="{CA76C1DB-2911-4FDF-AE01-732A3855458C}"/>
                </a:ext>
              </a:extLst>
            </p:cNvPr>
            <p:cNvSpPr/>
            <p:nvPr/>
          </p:nvSpPr>
          <p:spPr>
            <a:xfrm>
              <a:off x="4083090" y="2500352"/>
              <a:ext cx="1561298" cy="515665"/>
            </a:xfrm>
            <a:prstGeom prst="rect">
              <a:avLst/>
            </a:prstGeom>
            <a:no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endParaRPr lang="en-US" dirty="0"/>
            </a:p>
          </p:txBody>
        </p:sp>
      </p:grpSp>
      <p:grpSp>
        <p:nvGrpSpPr>
          <p:cNvPr id="132" name="Group 131">
            <a:extLst>
              <a:ext uri="{FF2B5EF4-FFF2-40B4-BE49-F238E27FC236}">
                <a16:creationId xmlns:a16="http://schemas.microsoft.com/office/drawing/2014/main" id="{7D36D4F8-CD7C-4300-81A0-BF7202651BC7}"/>
              </a:ext>
            </a:extLst>
          </p:cNvPr>
          <p:cNvGrpSpPr/>
          <p:nvPr/>
        </p:nvGrpSpPr>
        <p:grpSpPr>
          <a:xfrm>
            <a:off x="10129763" y="2967405"/>
            <a:ext cx="1561298" cy="515665"/>
            <a:chOff x="4083090" y="2500352"/>
            <a:chExt cx="1561298" cy="515665"/>
          </a:xfrm>
        </p:grpSpPr>
        <p:sp>
          <p:nvSpPr>
            <p:cNvPr id="133" name="Rectangle 132">
              <a:extLst>
                <a:ext uri="{FF2B5EF4-FFF2-40B4-BE49-F238E27FC236}">
                  <a16:creationId xmlns:a16="http://schemas.microsoft.com/office/drawing/2014/main" id="{C3C706D2-07B0-4F02-86EB-8D3FA620C2C3}"/>
                </a:ext>
              </a:extLst>
            </p:cNvPr>
            <p:cNvSpPr/>
            <p:nvPr/>
          </p:nvSpPr>
          <p:spPr>
            <a:xfrm>
              <a:off x="4163251" y="2582323"/>
              <a:ext cx="809611" cy="31774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r>
                <a:rPr lang="en-US" dirty="0"/>
                <a:t>Step</a:t>
              </a:r>
            </a:p>
          </p:txBody>
        </p:sp>
        <p:pic>
          <p:nvPicPr>
            <p:cNvPr id="134" name="Picture 133" descr="A picture containing clock&#10;&#10;Description automatically generated">
              <a:extLst>
                <a:ext uri="{FF2B5EF4-FFF2-40B4-BE49-F238E27FC236}">
                  <a16:creationId xmlns:a16="http://schemas.microsoft.com/office/drawing/2014/main" id="{4DEAA65E-E4AC-4018-88A5-4138454216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6188" y="2605045"/>
              <a:ext cx="549210" cy="216686"/>
            </a:xfrm>
            <a:prstGeom prst="rect">
              <a:avLst/>
            </a:prstGeom>
          </p:spPr>
        </p:pic>
        <p:sp>
          <p:nvSpPr>
            <p:cNvPr id="135" name="Rectangle 134">
              <a:extLst>
                <a:ext uri="{FF2B5EF4-FFF2-40B4-BE49-F238E27FC236}">
                  <a16:creationId xmlns:a16="http://schemas.microsoft.com/office/drawing/2014/main" id="{1B1D72C3-C597-413D-BE8A-8E00E7CA94EA}"/>
                </a:ext>
              </a:extLst>
            </p:cNvPr>
            <p:cNvSpPr/>
            <p:nvPr/>
          </p:nvSpPr>
          <p:spPr>
            <a:xfrm>
              <a:off x="4083090" y="2500352"/>
              <a:ext cx="1561298" cy="515665"/>
            </a:xfrm>
            <a:prstGeom prst="rect">
              <a:avLst/>
            </a:prstGeom>
            <a:no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endParaRPr lang="en-US" dirty="0"/>
            </a:p>
          </p:txBody>
        </p:sp>
      </p:grpSp>
      <p:grpSp>
        <p:nvGrpSpPr>
          <p:cNvPr id="136" name="Group 135">
            <a:extLst>
              <a:ext uri="{FF2B5EF4-FFF2-40B4-BE49-F238E27FC236}">
                <a16:creationId xmlns:a16="http://schemas.microsoft.com/office/drawing/2014/main" id="{30986F92-0E63-4A5B-95B6-68DA2D75C951}"/>
              </a:ext>
            </a:extLst>
          </p:cNvPr>
          <p:cNvGrpSpPr/>
          <p:nvPr/>
        </p:nvGrpSpPr>
        <p:grpSpPr>
          <a:xfrm>
            <a:off x="10118729" y="3565041"/>
            <a:ext cx="1561298" cy="515665"/>
            <a:chOff x="4083090" y="2500352"/>
            <a:chExt cx="1561298" cy="515665"/>
          </a:xfrm>
        </p:grpSpPr>
        <p:sp>
          <p:nvSpPr>
            <p:cNvPr id="137" name="Rectangle 136">
              <a:extLst>
                <a:ext uri="{FF2B5EF4-FFF2-40B4-BE49-F238E27FC236}">
                  <a16:creationId xmlns:a16="http://schemas.microsoft.com/office/drawing/2014/main" id="{F7A6C7A8-9A3E-4794-A979-FDE2A3953A43}"/>
                </a:ext>
              </a:extLst>
            </p:cNvPr>
            <p:cNvSpPr/>
            <p:nvPr/>
          </p:nvSpPr>
          <p:spPr>
            <a:xfrm>
              <a:off x="4163251" y="2582323"/>
              <a:ext cx="809611" cy="31774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r>
                <a:rPr lang="en-US" dirty="0"/>
                <a:t>Step</a:t>
              </a:r>
            </a:p>
          </p:txBody>
        </p:sp>
        <p:pic>
          <p:nvPicPr>
            <p:cNvPr id="138" name="Picture 137" descr="A picture containing clock&#10;&#10;Description automatically generated">
              <a:extLst>
                <a:ext uri="{FF2B5EF4-FFF2-40B4-BE49-F238E27FC236}">
                  <a16:creationId xmlns:a16="http://schemas.microsoft.com/office/drawing/2014/main" id="{ABA1C4A2-67E6-4515-B0AE-045A5D51D6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6188" y="2605045"/>
              <a:ext cx="549210" cy="216686"/>
            </a:xfrm>
            <a:prstGeom prst="rect">
              <a:avLst/>
            </a:prstGeom>
          </p:spPr>
        </p:pic>
        <p:sp>
          <p:nvSpPr>
            <p:cNvPr id="139" name="Rectangle 138">
              <a:extLst>
                <a:ext uri="{FF2B5EF4-FFF2-40B4-BE49-F238E27FC236}">
                  <a16:creationId xmlns:a16="http://schemas.microsoft.com/office/drawing/2014/main" id="{D9DC3DEB-FCD3-4E4C-A21E-7CBFF9242791}"/>
                </a:ext>
              </a:extLst>
            </p:cNvPr>
            <p:cNvSpPr/>
            <p:nvPr/>
          </p:nvSpPr>
          <p:spPr>
            <a:xfrm>
              <a:off x="4083090" y="2500352"/>
              <a:ext cx="1561298" cy="515665"/>
            </a:xfrm>
            <a:prstGeom prst="rect">
              <a:avLst/>
            </a:prstGeom>
            <a:no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endParaRPr lang="en-US" dirty="0"/>
            </a:p>
          </p:txBody>
        </p:sp>
      </p:grpSp>
      <p:grpSp>
        <p:nvGrpSpPr>
          <p:cNvPr id="140" name="Group 139">
            <a:extLst>
              <a:ext uri="{FF2B5EF4-FFF2-40B4-BE49-F238E27FC236}">
                <a16:creationId xmlns:a16="http://schemas.microsoft.com/office/drawing/2014/main" id="{601BBD5C-92C0-4BB8-B410-31D0B56F7E66}"/>
              </a:ext>
            </a:extLst>
          </p:cNvPr>
          <p:cNvGrpSpPr/>
          <p:nvPr/>
        </p:nvGrpSpPr>
        <p:grpSpPr>
          <a:xfrm>
            <a:off x="10118729" y="4144834"/>
            <a:ext cx="1561298" cy="515665"/>
            <a:chOff x="4083090" y="2500352"/>
            <a:chExt cx="1561298" cy="515665"/>
          </a:xfrm>
        </p:grpSpPr>
        <p:sp>
          <p:nvSpPr>
            <p:cNvPr id="141" name="Rectangle 140">
              <a:extLst>
                <a:ext uri="{FF2B5EF4-FFF2-40B4-BE49-F238E27FC236}">
                  <a16:creationId xmlns:a16="http://schemas.microsoft.com/office/drawing/2014/main" id="{BC8978B3-E721-4155-A564-00985E8382ED}"/>
                </a:ext>
              </a:extLst>
            </p:cNvPr>
            <p:cNvSpPr/>
            <p:nvPr/>
          </p:nvSpPr>
          <p:spPr>
            <a:xfrm>
              <a:off x="4163251" y="2582323"/>
              <a:ext cx="809611" cy="31774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r>
                <a:rPr lang="en-US" dirty="0"/>
                <a:t>Step</a:t>
              </a:r>
            </a:p>
          </p:txBody>
        </p:sp>
        <p:pic>
          <p:nvPicPr>
            <p:cNvPr id="142" name="Picture 141" descr="A picture containing clock&#10;&#10;Description automatically generated">
              <a:extLst>
                <a:ext uri="{FF2B5EF4-FFF2-40B4-BE49-F238E27FC236}">
                  <a16:creationId xmlns:a16="http://schemas.microsoft.com/office/drawing/2014/main" id="{5513860D-9DF8-49DE-9F28-4AF4B6A074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6188" y="2605045"/>
              <a:ext cx="549210" cy="216686"/>
            </a:xfrm>
            <a:prstGeom prst="rect">
              <a:avLst/>
            </a:prstGeom>
          </p:spPr>
        </p:pic>
        <p:sp>
          <p:nvSpPr>
            <p:cNvPr id="143" name="Rectangle 142">
              <a:extLst>
                <a:ext uri="{FF2B5EF4-FFF2-40B4-BE49-F238E27FC236}">
                  <a16:creationId xmlns:a16="http://schemas.microsoft.com/office/drawing/2014/main" id="{23DDC2A1-2AAD-4CCF-9A98-E30EC59351B5}"/>
                </a:ext>
              </a:extLst>
            </p:cNvPr>
            <p:cNvSpPr/>
            <p:nvPr/>
          </p:nvSpPr>
          <p:spPr>
            <a:xfrm>
              <a:off x="4083090" y="2500352"/>
              <a:ext cx="1561298" cy="515665"/>
            </a:xfrm>
            <a:prstGeom prst="rect">
              <a:avLst/>
            </a:prstGeom>
            <a:no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endParaRPr lang="en-US" dirty="0"/>
            </a:p>
          </p:txBody>
        </p:sp>
      </p:grpSp>
      <p:grpSp>
        <p:nvGrpSpPr>
          <p:cNvPr id="144" name="Group 143">
            <a:extLst>
              <a:ext uri="{FF2B5EF4-FFF2-40B4-BE49-F238E27FC236}">
                <a16:creationId xmlns:a16="http://schemas.microsoft.com/office/drawing/2014/main" id="{3AA98065-5AD8-4B15-A8AB-6CFA6B19A113}"/>
              </a:ext>
            </a:extLst>
          </p:cNvPr>
          <p:cNvGrpSpPr/>
          <p:nvPr/>
        </p:nvGrpSpPr>
        <p:grpSpPr>
          <a:xfrm>
            <a:off x="10118296" y="4729815"/>
            <a:ext cx="1561298" cy="515665"/>
            <a:chOff x="4083090" y="2500352"/>
            <a:chExt cx="1561298" cy="515665"/>
          </a:xfrm>
        </p:grpSpPr>
        <p:sp>
          <p:nvSpPr>
            <p:cNvPr id="145" name="Rectangle 144">
              <a:extLst>
                <a:ext uri="{FF2B5EF4-FFF2-40B4-BE49-F238E27FC236}">
                  <a16:creationId xmlns:a16="http://schemas.microsoft.com/office/drawing/2014/main" id="{7502E76E-5E0C-4031-8A3C-EE00AC69029D}"/>
                </a:ext>
              </a:extLst>
            </p:cNvPr>
            <p:cNvSpPr/>
            <p:nvPr/>
          </p:nvSpPr>
          <p:spPr>
            <a:xfrm>
              <a:off x="4163251" y="2582323"/>
              <a:ext cx="809611" cy="31774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r>
                <a:rPr lang="en-US" dirty="0"/>
                <a:t>Step</a:t>
              </a:r>
            </a:p>
          </p:txBody>
        </p:sp>
        <p:pic>
          <p:nvPicPr>
            <p:cNvPr id="146" name="Picture 145" descr="A picture containing clock&#10;&#10;Description automatically generated">
              <a:extLst>
                <a:ext uri="{FF2B5EF4-FFF2-40B4-BE49-F238E27FC236}">
                  <a16:creationId xmlns:a16="http://schemas.microsoft.com/office/drawing/2014/main" id="{6AAA809B-B487-4080-8A30-D2CC599942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6188" y="2605045"/>
              <a:ext cx="549210" cy="216686"/>
            </a:xfrm>
            <a:prstGeom prst="rect">
              <a:avLst/>
            </a:prstGeom>
          </p:spPr>
        </p:pic>
        <p:sp>
          <p:nvSpPr>
            <p:cNvPr id="147" name="Rectangle 146">
              <a:extLst>
                <a:ext uri="{FF2B5EF4-FFF2-40B4-BE49-F238E27FC236}">
                  <a16:creationId xmlns:a16="http://schemas.microsoft.com/office/drawing/2014/main" id="{81DAADF7-6720-4633-BC89-84DC703B4D4B}"/>
                </a:ext>
              </a:extLst>
            </p:cNvPr>
            <p:cNvSpPr/>
            <p:nvPr/>
          </p:nvSpPr>
          <p:spPr>
            <a:xfrm>
              <a:off x="4083090" y="2500352"/>
              <a:ext cx="1561298" cy="515665"/>
            </a:xfrm>
            <a:prstGeom prst="rect">
              <a:avLst/>
            </a:prstGeom>
            <a:no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endParaRPr lang="en-US" dirty="0"/>
            </a:p>
          </p:txBody>
        </p:sp>
      </p:grpSp>
      <p:grpSp>
        <p:nvGrpSpPr>
          <p:cNvPr id="148" name="Group 147">
            <a:extLst>
              <a:ext uri="{FF2B5EF4-FFF2-40B4-BE49-F238E27FC236}">
                <a16:creationId xmlns:a16="http://schemas.microsoft.com/office/drawing/2014/main" id="{7B939E08-C9B5-4DB4-B666-AA5A94F540CB}"/>
              </a:ext>
            </a:extLst>
          </p:cNvPr>
          <p:cNvGrpSpPr/>
          <p:nvPr/>
        </p:nvGrpSpPr>
        <p:grpSpPr>
          <a:xfrm>
            <a:off x="10113045" y="5309608"/>
            <a:ext cx="1561298" cy="515665"/>
            <a:chOff x="4083090" y="2500352"/>
            <a:chExt cx="1561298" cy="515665"/>
          </a:xfrm>
        </p:grpSpPr>
        <p:sp>
          <p:nvSpPr>
            <p:cNvPr id="149" name="Rectangle 148">
              <a:extLst>
                <a:ext uri="{FF2B5EF4-FFF2-40B4-BE49-F238E27FC236}">
                  <a16:creationId xmlns:a16="http://schemas.microsoft.com/office/drawing/2014/main" id="{7EAA0410-3FF6-4918-9534-ED3B5036E0E2}"/>
                </a:ext>
              </a:extLst>
            </p:cNvPr>
            <p:cNvSpPr/>
            <p:nvPr/>
          </p:nvSpPr>
          <p:spPr>
            <a:xfrm>
              <a:off x="4163251" y="2582323"/>
              <a:ext cx="809611" cy="31774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r>
                <a:rPr lang="en-US" dirty="0"/>
                <a:t>Step</a:t>
              </a:r>
            </a:p>
          </p:txBody>
        </p:sp>
        <p:pic>
          <p:nvPicPr>
            <p:cNvPr id="150" name="Picture 149" descr="A picture containing clock&#10;&#10;Description automatically generated">
              <a:extLst>
                <a:ext uri="{FF2B5EF4-FFF2-40B4-BE49-F238E27FC236}">
                  <a16:creationId xmlns:a16="http://schemas.microsoft.com/office/drawing/2014/main" id="{7D4DB685-E2B3-4CE7-A402-BE70EF4CEA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6188" y="2605045"/>
              <a:ext cx="549210" cy="216686"/>
            </a:xfrm>
            <a:prstGeom prst="rect">
              <a:avLst/>
            </a:prstGeom>
          </p:spPr>
        </p:pic>
        <p:sp>
          <p:nvSpPr>
            <p:cNvPr id="151" name="Rectangle 150">
              <a:extLst>
                <a:ext uri="{FF2B5EF4-FFF2-40B4-BE49-F238E27FC236}">
                  <a16:creationId xmlns:a16="http://schemas.microsoft.com/office/drawing/2014/main" id="{EEAF7DA5-F170-4B3E-B457-9E99D0D32D16}"/>
                </a:ext>
              </a:extLst>
            </p:cNvPr>
            <p:cNvSpPr/>
            <p:nvPr/>
          </p:nvSpPr>
          <p:spPr>
            <a:xfrm>
              <a:off x="4083090" y="2500352"/>
              <a:ext cx="1561298" cy="515665"/>
            </a:xfrm>
            <a:prstGeom prst="rect">
              <a:avLst/>
            </a:prstGeom>
            <a:no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
                </a:spcBef>
                <a:spcAft>
                  <a:spcPts val="600"/>
                </a:spcAft>
              </a:pPr>
              <a:endParaRPr lang="en-US" dirty="0"/>
            </a:p>
          </p:txBody>
        </p:sp>
      </p:grpSp>
      <p:pic>
        <p:nvPicPr>
          <p:cNvPr id="152" name="Picture 151" descr="A close up of a sign&#10;&#10;Description automatically generated">
            <a:extLst>
              <a:ext uri="{FF2B5EF4-FFF2-40B4-BE49-F238E27FC236}">
                <a16:creationId xmlns:a16="http://schemas.microsoft.com/office/drawing/2014/main" id="{36FA1A9B-FE9D-4236-AD08-C982D9F035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60359" y="1145324"/>
            <a:ext cx="756751" cy="782655"/>
          </a:xfrm>
          <a:prstGeom prst="rect">
            <a:avLst/>
          </a:prstGeom>
        </p:spPr>
      </p:pic>
      <p:sp>
        <p:nvSpPr>
          <p:cNvPr id="153" name="TextBox 152">
            <a:extLst>
              <a:ext uri="{FF2B5EF4-FFF2-40B4-BE49-F238E27FC236}">
                <a16:creationId xmlns:a16="http://schemas.microsoft.com/office/drawing/2014/main" id="{27EFC052-C9FE-40CC-ACE1-51117E358211}"/>
              </a:ext>
            </a:extLst>
          </p:cNvPr>
          <p:cNvSpPr txBox="1"/>
          <p:nvPr/>
        </p:nvSpPr>
        <p:spPr>
          <a:xfrm>
            <a:off x="9477035" y="1551256"/>
            <a:ext cx="2049965" cy="369332"/>
          </a:xfrm>
          <a:prstGeom prst="rect">
            <a:avLst/>
          </a:prstGeom>
          <a:noFill/>
        </p:spPr>
        <p:txBody>
          <a:bodyPr wrap="square">
            <a:spAutoFit/>
          </a:bodyPr>
          <a:lstStyle/>
          <a:p>
            <a:r>
              <a:rPr lang="en-US" dirty="0">
                <a:solidFill>
                  <a:srgbClr val="00293F"/>
                </a:solidFill>
              </a:rPr>
              <a:t>YAML Definition</a:t>
            </a:r>
            <a:endParaRPr lang="en-US" dirty="0"/>
          </a:p>
        </p:txBody>
      </p:sp>
      <p:pic>
        <p:nvPicPr>
          <p:cNvPr id="154" name="Picture 153" descr="A picture containing computer, street&#10;&#10;Description automatically generated">
            <a:extLst>
              <a:ext uri="{FF2B5EF4-FFF2-40B4-BE49-F238E27FC236}">
                <a16:creationId xmlns:a16="http://schemas.microsoft.com/office/drawing/2014/main" id="{B985FDBC-6445-48F1-9163-0445C31B6E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45503" y="2415840"/>
            <a:ext cx="522119" cy="711642"/>
          </a:xfrm>
          <a:prstGeom prst="rect">
            <a:avLst/>
          </a:prstGeom>
        </p:spPr>
      </p:pic>
      <p:sp>
        <p:nvSpPr>
          <p:cNvPr id="155" name="Left Brace 154">
            <a:extLst>
              <a:ext uri="{FF2B5EF4-FFF2-40B4-BE49-F238E27FC236}">
                <a16:creationId xmlns:a16="http://schemas.microsoft.com/office/drawing/2014/main" id="{D2107906-A423-428F-B510-A9265600EC45}"/>
              </a:ext>
            </a:extLst>
          </p:cNvPr>
          <p:cNvSpPr/>
          <p:nvPr/>
        </p:nvSpPr>
        <p:spPr>
          <a:xfrm>
            <a:off x="8196624" y="2415840"/>
            <a:ext cx="265012" cy="218586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6" name="Left Brace 155">
            <a:extLst>
              <a:ext uri="{FF2B5EF4-FFF2-40B4-BE49-F238E27FC236}">
                <a16:creationId xmlns:a16="http://schemas.microsoft.com/office/drawing/2014/main" id="{F445173C-ABBD-4F5E-9D73-EF5CFEE60E12}"/>
              </a:ext>
            </a:extLst>
          </p:cNvPr>
          <p:cNvSpPr/>
          <p:nvPr/>
        </p:nvSpPr>
        <p:spPr>
          <a:xfrm>
            <a:off x="9870048" y="3508882"/>
            <a:ext cx="283403" cy="173659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7" name="Left Brace 156">
            <a:extLst>
              <a:ext uri="{FF2B5EF4-FFF2-40B4-BE49-F238E27FC236}">
                <a16:creationId xmlns:a16="http://schemas.microsoft.com/office/drawing/2014/main" id="{3EDC5DDB-F49C-43EB-8044-8E76A8895ACE}"/>
              </a:ext>
            </a:extLst>
          </p:cNvPr>
          <p:cNvSpPr/>
          <p:nvPr/>
        </p:nvSpPr>
        <p:spPr>
          <a:xfrm>
            <a:off x="9894038" y="2488674"/>
            <a:ext cx="283403" cy="95746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8" name="Left Brace 157">
            <a:extLst>
              <a:ext uri="{FF2B5EF4-FFF2-40B4-BE49-F238E27FC236}">
                <a16:creationId xmlns:a16="http://schemas.microsoft.com/office/drawing/2014/main" id="{146EE309-2661-4A40-991C-B4360B5ACFB0}"/>
              </a:ext>
            </a:extLst>
          </p:cNvPr>
          <p:cNvSpPr/>
          <p:nvPr/>
        </p:nvSpPr>
        <p:spPr>
          <a:xfrm>
            <a:off x="9845065" y="5301639"/>
            <a:ext cx="283403" cy="579793"/>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9" name="Left Brace 158">
            <a:extLst>
              <a:ext uri="{FF2B5EF4-FFF2-40B4-BE49-F238E27FC236}">
                <a16:creationId xmlns:a16="http://schemas.microsoft.com/office/drawing/2014/main" id="{206B3164-C187-4408-9E4C-D6DAF05A427C}"/>
              </a:ext>
            </a:extLst>
          </p:cNvPr>
          <p:cNvSpPr/>
          <p:nvPr/>
        </p:nvSpPr>
        <p:spPr>
          <a:xfrm>
            <a:off x="8170224" y="5260556"/>
            <a:ext cx="283403" cy="579793"/>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502955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6AB21-804D-4BF3-B3DD-DF605D5BC751}"/>
              </a:ext>
            </a:extLst>
          </p:cNvPr>
          <p:cNvSpPr>
            <a:spLocks noGrp="1"/>
          </p:cNvSpPr>
          <p:nvPr>
            <p:ph type="title"/>
          </p:nvPr>
        </p:nvSpPr>
        <p:spPr>
          <a:noFill/>
        </p:spPr>
        <p:txBody>
          <a:bodyPr/>
          <a:lstStyle/>
          <a:p>
            <a:r>
              <a:rPr lang="en-US" dirty="0"/>
              <a:t>Azure DevOps Deployment Job</a:t>
            </a:r>
            <a:endParaRPr lang="LID4096" dirty="0"/>
          </a:p>
        </p:txBody>
      </p:sp>
      <p:sp>
        <p:nvSpPr>
          <p:cNvPr id="3" name="Content Placeholder 2">
            <a:extLst>
              <a:ext uri="{FF2B5EF4-FFF2-40B4-BE49-F238E27FC236}">
                <a16:creationId xmlns:a16="http://schemas.microsoft.com/office/drawing/2014/main" id="{0B3F18F4-FD50-4380-983E-89DA77F41CD6}"/>
              </a:ext>
            </a:extLst>
          </p:cNvPr>
          <p:cNvSpPr>
            <a:spLocks noGrp="1"/>
          </p:cNvSpPr>
          <p:nvPr>
            <p:ph type="body" sz="quarter" idx="10"/>
          </p:nvPr>
        </p:nvSpPr>
        <p:spPr/>
        <p:txBody>
          <a:bodyPr/>
          <a:lstStyle/>
          <a:p>
            <a:r>
              <a:rPr lang="en-US" sz="2000" dirty="0"/>
              <a:t>Deployment History</a:t>
            </a:r>
          </a:p>
          <a:p>
            <a:r>
              <a:rPr lang="en-US" sz="2000" dirty="0"/>
              <a:t>Deployment Strategy</a:t>
            </a:r>
          </a:p>
          <a:p>
            <a:pPr lvl="1"/>
            <a:r>
              <a:rPr lang="en-US" sz="2000" dirty="0"/>
              <a:t>Enable initialization.</a:t>
            </a:r>
          </a:p>
          <a:p>
            <a:pPr lvl="1"/>
            <a:r>
              <a:rPr lang="en-US" sz="2000" dirty="0"/>
              <a:t>Deploy the update.</a:t>
            </a:r>
          </a:p>
          <a:p>
            <a:pPr lvl="1"/>
            <a:r>
              <a:rPr lang="en-US" sz="2000" dirty="0"/>
              <a:t>Route traffic to the updated version.</a:t>
            </a:r>
          </a:p>
          <a:p>
            <a:pPr lvl="1"/>
            <a:r>
              <a:rPr lang="en-US" sz="2000" dirty="0"/>
              <a:t>Test the updated version after routing traffic.</a:t>
            </a:r>
          </a:p>
          <a:p>
            <a:pPr lvl="1"/>
            <a:r>
              <a:rPr lang="en-US" sz="2000" dirty="0"/>
              <a:t>In case of failure, run steps to restore to the last known good version</a:t>
            </a:r>
          </a:p>
          <a:p>
            <a:r>
              <a:rPr lang="en-US" sz="2400" dirty="0" err="1"/>
              <a:t>RunOnce</a:t>
            </a:r>
            <a:r>
              <a:rPr lang="en-US" sz="2400" dirty="0"/>
              <a:t>, Rolling, Canary</a:t>
            </a:r>
            <a:endParaRPr lang="LID4096" sz="2600" dirty="0"/>
          </a:p>
        </p:txBody>
      </p:sp>
    </p:spTree>
    <p:extLst>
      <p:ext uri="{BB962C8B-B14F-4D97-AF65-F5344CB8AC3E}">
        <p14:creationId xmlns:p14="http://schemas.microsoft.com/office/powerpoint/2010/main" val="90043751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6AB21-804D-4BF3-B3DD-DF605D5BC751}"/>
              </a:ext>
            </a:extLst>
          </p:cNvPr>
          <p:cNvSpPr>
            <a:spLocks noGrp="1"/>
          </p:cNvSpPr>
          <p:nvPr>
            <p:ph type="title"/>
          </p:nvPr>
        </p:nvSpPr>
        <p:spPr>
          <a:noFill/>
        </p:spPr>
        <p:txBody>
          <a:bodyPr/>
          <a:lstStyle/>
          <a:p>
            <a:r>
              <a:rPr lang="en-US" dirty="0"/>
              <a:t>Azure DevOps Environments</a:t>
            </a:r>
            <a:br>
              <a:rPr lang="en-US" dirty="0"/>
            </a:br>
            <a:br>
              <a:rPr lang="en-US" dirty="0"/>
            </a:br>
            <a:endParaRPr lang="LID4096" dirty="0"/>
          </a:p>
        </p:txBody>
      </p:sp>
      <p:sp>
        <p:nvSpPr>
          <p:cNvPr id="4" name="Text Placeholder 3">
            <a:extLst>
              <a:ext uri="{FF2B5EF4-FFF2-40B4-BE49-F238E27FC236}">
                <a16:creationId xmlns:a16="http://schemas.microsoft.com/office/drawing/2014/main" id="{AE0911E6-4E95-4A75-89AF-C5E946D32F05}"/>
              </a:ext>
            </a:extLst>
          </p:cNvPr>
          <p:cNvSpPr>
            <a:spLocks noGrp="1"/>
          </p:cNvSpPr>
          <p:nvPr>
            <p:ph type="body" sz="quarter" idx="10"/>
          </p:nvPr>
        </p:nvSpPr>
        <p:spPr>
          <a:xfrm>
            <a:off x="584201" y="1435498"/>
            <a:ext cx="11018520" cy="5244513"/>
          </a:xfrm>
        </p:spPr>
        <p:txBody>
          <a:bodyPr/>
          <a:lstStyle/>
          <a:p>
            <a:r>
              <a:rPr lang="en-US" dirty="0"/>
              <a:t>Collection of resources</a:t>
            </a:r>
          </a:p>
          <a:p>
            <a:endParaRPr lang="en-US" dirty="0"/>
          </a:p>
          <a:p>
            <a:r>
              <a:rPr lang="en-US" dirty="0"/>
              <a:t>Deployment target</a:t>
            </a:r>
          </a:p>
          <a:p>
            <a:endParaRPr lang="en-US" dirty="0"/>
          </a:p>
          <a:p>
            <a:r>
              <a:rPr lang="en-US" dirty="0"/>
              <a:t>Deployment History</a:t>
            </a:r>
          </a:p>
          <a:p>
            <a:endParaRPr lang="en-US" dirty="0"/>
          </a:p>
          <a:p>
            <a:r>
              <a:rPr lang="en-US" dirty="0"/>
              <a:t>Traceability</a:t>
            </a:r>
          </a:p>
          <a:p>
            <a:endParaRPr lang="en-US" dirty="0"/>
          </a:p>
          <a:p>
            <a:r>
              <a:rPr lang="en-US" dirty="0"/>
              <a:t>Resource Health</a:t>
            </a:r>
          </a:p>
          <a:p>
            <a:endParaRPr lang="en-US" dirty="0"/>
          </a:p>
          <a:p>
            <a:r>
              <a:rPr lang="en-US" dirty="0"/>
              <a:t>Permissions</a:t>
            </a:r>
          </a:p>
          <a:p>
            <a:endParaRPr lang="nl-NL" dirty="0"/>
          </a:p>
        </p:txBody>
      </p:sp>
    </p:spTree>
    <p:extLst>
      <p:ext uri="{BB962C8B-B14F-4D97-AF65-F5344CB8AC3E}">
        <p14:creationId xmlns:p14="http://schemas.microsoft.com/office/powerpoint/2010/main" val="3506784905"/>
      </p:ext>
    </p:extLst>
  </p:cSld>
  <p:clrMapOvr>
    <a:masterClrMapping/>
  </p:clrMapOvr>
  <p:transition>
    <p:fade/>
  </p:transition>
</p:sld>
</file>

<file path=ppt/theme/theme1.xml><?xml version="1.0" encoding="utf-8"?>
<a:theme xmlns:a="http://schemas.openxmlformats.org/drawingml/2006/main" name="Microsoft">
  <a:themeElements>
    <a:clrScheme name="Custom 15">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E6E6E6"/>
      </a:accent6>
      <a:hlink>
        <a:srgbClr val="FFFFFF"/>
      </a:hlink>
      <a:folHlink>
        <a:srgbClr val="000000"/>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id="{631E2D40-9549-4B40-9B0F-6E3699E5DBD9}" vid="{1A407B32-2ACE-284E-9867-6751861851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2209</Words>
  <Application>Microsoft Office PowerPoint</Application>
  <PresentationFormat>Widescreen</PresentationFormat>
  <Paragraphs>230</Paragraphs>
  <Slides>11</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Calibri</vt:lpstr>
      <vt:lpstr>Consolas</vt:lpstr>
      <vt:lpstr>Quattrocento Sans</vt:lpstr>
      <vt:lpstr>Segoe UI</vt:lpstr>
      <vt:lpstr>Segoe UI Semibold</vt:lpstr>
      <vt:lpstr>Segoe UI Semilight</vt:lpstr>
      <vt:lpstr>Times New Roman</vt:lpstr>
      <vt:lpstr>Wingdings</vt:lpstr>
      <vt:lpstr>WOFF Maersk Text-Light</vt:lpstr>
      <vt:lpstr>Microsoft</vt:lpstr>
      <vt:lpstr>Closing the Feedback Loop</vt:lpstr>
      <vt:lpstr>APPLICATION INSIGHTS</vt:lpstr>
      <vt:lpstr>PowerPoint Presentation</vt:lpstr>
      <vt:lpstr>PowerPoint Presentation</vt:lpstr>
      <vt:lpstr>AZURE PIPELINES</vt:lpstr>
      <vt:lpstr>What is a Pipeline in Azure DevOps?  </vt:lpstr>
      <vt:lpstr>Azure Pipelines for CI/CD</vt:lpstr>
      <vt:lpstr>Azure DevOps Deployment Job</vt:lpstr>
      <vt:lpstr>Azure DevOps Environments  </vt:lpstr>
      <vt:lpstr>Checks and Approvals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the Developer Workflow</dc:title>
  <dc:creator>René van Osnabrugge</dc:creator>
  <cp:lastModifiedBy>René van Osnabrugge</cp:lastModifiedBy>
  <cp:revision>15</cp:revision>
  <dcterms:created xsi:type="dcterms:W3CDTF">2020-09-28T12:40:07Z</dcterms:created>
  <dcterms:modified xsi:type="dcterms:W3CDTF">2020-10-20T13:16:45Z</dcterms:modified>
</cp:coreProperties>
</file>