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48768" autoAdjust="0"/>
  </p:normalViewPr>
  <p:slideViewPr>
    <p:cSldViewPr snapToGrid="0">
      <p:cViewPr varScale="1">
        <p:scale>
          <a:sx n="53" d="100"/>
          <a:sy n="53" d="100"/>
        </p:scale>
        <p:origin x="283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3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4CDB0B-2469-430C-91F9-A701E0E01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CF087-DD14-4A28-8FD1-B8C75B61DC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42E43-3B96-4029-8175-4445D7420B2A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DDAF5-76A2-46DF-8994-896243E446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A8914-CD20-46B7-97C3-E3C6CB64C7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76052-6DEE-4ADB-A542-CAEE65E0306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3221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FB42B-CE93-48CE-BF0C-4C85A47FE242}" type="datetimeFigureOut">
              <a:rPr lang="nl-NL" smtClean="0"/>
              <a:t>26-10-2020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D7AA-2FB8-4B54-A212-B171C50B303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868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265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7522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5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3362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5758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8046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37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4373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040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034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1697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557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5283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D7AA-2FB8-4B54-A212-B171C50B3033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327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048" y="585788"/>
            <a:ext cx="1365889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048" y="2979778"/>
            <a:ext cx="9141619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599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048" y="3962401"/>
            <a:ext cx="914161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7340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5">
          <p15:clr>
            <a:srgbClr val="5ACBF0"/>
          </p15:clr>
        </p15:guide>
        <p15:guide id="2" orient="horz" pos="2447">
          <p15:clr>
            <a:srgbClr val="5ACBF0"/>
          </p15:clr>
        </p15:guide>
        <p15:guide id="3" pos="6012">
          <p15:clr>
            <a:srgbClr val="5ACBF0"/>
          </p15:clr>
        </p15:guide>
        <p15:guide id="4" orient="horz" pos="211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48" y="457200"/>
            <a:ext cx="5506985" cy="372410"/>
          </a:xfrm>
        </p:spPr>
        <p:txBody>
          <a:bodyPr tIns="64008"/>
          <a:lstStyle>
            <a:lvl1pPr>
              <a:defRPr sz="1999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61932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63">
          <p15:clr>
            <a:srgbClr val="A4A3A4"/>
          </p15:clr>
        </p15:guide>
        <p15:guide id="7" pos="943">
          <p15:clr>
            <a:srgbClr val="A4A3A4"/>
          </p15:clr>
        </p15:guide>
        <p15:guide id="8" pos="1346">
          <p15:clr>
            <a:srgbClr val="A4A3A4"/>
          </p15:clr>
        </p15:guide>
        <p15:guide id="9" pos="1525">
          <p15:clr>
            <a:srgbClr val="A4A3A4"/>
          </p15:clr>
        </p15:guide>
        <p15:guide id="10" pos="1929">
          <p15:clr>
            <a:srgbClr val="A4A3A4"/>
          </p15:clr>
        </p15:guide>
        <p15:guide id="11" pos="2108">
          <p15:clr>
            <a:srgbClr val="A4A3A4"/>
          </p15:clr>
        </p15:guide>
        <p15:guide id="12" pos="2511">
          <p15:clr>
            <a:srgbClr val="A4A3A4"/>
          </p15:clr>
        </p15:guide>
        <p15:guide id="13" pos="2690">
          <p15:clr>
            <a:srgbClr val="A4A3A4"/>
          </p15:clr>
        </p15:guide>
        <p15:guide id="14" pos="3093">
          <p15:clr>
            <a:srgbClr val="A4A3A4"/>
          </p15:clr>
        </p15:guide>
        <p15:guide id="15" pos="3273">
          <p15:clr>
            <a:srgbClr val="A4A3A4"/>
          </p15:clr>
        </p15:guide>
        <p15:guide id="16" pos="3675">
          <p15:clr>
            <a:srgbClr val="A4A3A4"/>
          </p15:clr>
        </p15:guide>
        <p15:guide id="17" pos="3855">
          <p15:clr>
            <a:srgbClr val="A4A3A4"/>
          </p15:clr>
        </p15:guide>
        <p15:guide id="18" pos="4258">
          <p15:clr>
            <a:srgbClr val="A4A3A4"/>
          </p15:clr>
        </p15:guide>
        <p15:guide id="19" pos="4437">
          <p15:clr>
            <a:srgbClr val="A4A3A4"/>
          </p15:clr>
        </p15:guide>
        <p15:guide id="20" pos="4840">
          <p15:clr>
            <a:srgbClr val="A4A3A4"/>
          </p15:clr>
        </p15:guide>
        <p15:guide id="21" pos="5019">
          <p15:clr>
            <a:srgbClr val="A4A3A4"/>
          </p15:clr>
        </p15:guide>
        <p15:guide id="22" pos="5420">
          <p15:clr>
            <a:srgbClr val="A4A3A4"/>
          </p15:clr>
        </p15:guide>
        <p15:guide id="23" pos="5601">
          <p15:clr>
            <a:srgbClr val="A4A3A4"/>
          </p15:clr>
        </p15:guide>
        <p15:guide id="24" pos="6003">
          <p15:clr>
            <a:srgbClr val="A4A3A4"/>
          </p15:clr>
        </p15:guide>
        <p15:guide id="25" pos="6184">
          <p15:clr>
            <a:srgbClr val="A4A3A4"/>
          </p15:clr>
        </p15:guide>
        <p15:guide id="26" pos="6585">
          <p15:clr>
            <a:srgbClr val="A4A3A4"/>
          </p15:clr>
        </p15:guide>
        <p15:guide id="27" pos="6765">
          <p15:clr>
            <a:srgbClr val="A4A3A4"/>
          </p15:clr>
        </p15:guide>
        <p15:guide id="28" orient="horz" pos="887">
          <p15:clr>
            <a:srgbClr val="5ACBF0"/>
          </p15:clr>
        </p15:guide>
        <p15:guide id="29" orient="horz" pos="1246">
          <p15:clr>
            <a:srgbClr val="5ACBF0"/>
          </p15:clr>
        </p15:guide>
        <p15:guide id="30" orient="horz" pos="28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48" y="2025650"/>
            <a:ext cx="4160897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599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048" y="3535542"/>
            <a:ext cx="4161341" cy="307777"/>
          </a:xfrm>
        </p:spPr>
        <p:txBody>
          <a:bodyPr/>
          <a:lstStyle>
            <a:lvl1pPr marL="0" indent="0">
              <a:buNone/>
              <a:defRPr sz="1999">
                <a:latin typeface="+mn-lt"/>
              </a:defRPr>
            </a:lvl1pPr>
            <a:lvl2pPr marL="228531" indent="0">
              <a:buNone/>
              <a:defRPr/>
            </a:lvl2pPr>
            <a:lvl3pPr marL="457063" indent="0">
              <a:buNone/>
              <a:defRPr/>
            </a:lvl3pPr>
            <a:lvl4pPr marL="661789" indent="0">
              <a:buNone/>
              <a:defRPr/>
            </a:lvl4pPr>
            <a:lvl5pPr marL="855406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2611" y="0"/>
            <a:ext cx="6856214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877188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294">
          <p15:clr>
            <a:srgbClr val="FBAE40"/>
          </p15:clr>
        </p15:guide>
        <p15:guide id="6" orient="horz" pos="886">
          <p15:clr>
            <a:srgbClr val="5ACBF0"/>
          </p15:clr>
        </p15:guide>
        <p15:guide id="7" orient="horz" pos="1251">
          <p15:clr>
            <a:srgbClr val="5ACBF0"/>
          </p15:clr>
        </p15:guide>
        <p15:guide id="8" orient="horz" pos="2183">
          <p15:clr>
            <a:srgbClr val="5ACBF0"/>
          </p15:clr>
        </p15:guide>
        <p15:guide id="10" pos="3656">
          <p15:clr>
            <a:srgbClr val="C35EA4"/>
          </p15:clr>
        </p15:guide>
        <p15:guide id="11" pos="2934">
          <p15:clr>
            <a:srgbClr val="5ACBF0"/>
          </p15:clr>
        </p15:guide>
        <p15:guide id="12" pos="347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873" y="2875002"/>
            <a:ext cx="4160897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599" b="1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2611" y="0"/>
            <a:ext cx="6856214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986635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294">
          <p15:clr>
            <a:srgbClr val="FBAE40"/>
          </p15:clr>
        </p15:guide>
        <p15:guide id="5" orient="horz" pos="2118">
          <p15:clr>
            <a:srgbClr val="FBAE40"/>
          </p15:clr>
        </p15:guide>
        <p15:guide id="6" pos="2932">
          <p15:clr>
            <a:srgbClr val="5ACBF0"/>
          </p15:clr>
        </p15:guide>
        <p15:guide id="7" pos="3655">
          <p15:clr>
            <a:srgbClr val="C35EA4"/>
          </p15:clr>
        </p15:guide>
        <p15:guide id="8" pos="3474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48" y="2981637"/>
            <a:ext cx="4159437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799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2611" y="0"/>
            <a:ext cx="6856214" cy="6858000"/>
          </a:xfr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03955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294">
          <p15:clr>
            <a:srgbClr val="FBAE40"/>
          </p15:clr>
        </p15:guide>
        <p15:guide id="3" orient="horz" pos="1840">
          <p15:clr>
            <a:srgbClr val="5ACBF0"/>
          </p15:clr>
        </p15:guide>
        <p15:guide id="4" pos="3658">
          <p15:clr>
            <a:srgbClr val="C35EA4"/>
          </p15:clr>
        </p15:guide>
        <p15:guide id="5" pos="2934">
          <p15:clr>
            <a:srgbClr val="5ACBF0"/>
          </p15:clr>
        </p15:guide>
        <p15:guide id="6" pos="3477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063" y="3033223"/>
            <a:ext cx="9141619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063" y="3977320"/>
            <a:ext cx="9141619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059735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18">
          <p15:clr>
            <a:srgbClr val="FBAE40"/>
          </p15:clr>
        </p15:guide>
        <p15:guide id="2" pos="6015">
          <p15:clr>
            <a:srgbClr val="5ACBF0"/>
          </p15:clr>
        </p15:guide>
        <p15:guide id="3" orient="horz" pos="1873">
          <p15:clr>
            <a:srgbClr val="5ACBF0"/>
          </p15:clr>
        </p15:guide>
        <p15:guide id="4" orient="horz" pos="245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063" y="3033223"/>
            <a:ext cx="9141619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063" y="3977320"/>
            <a:ext cx="9141619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1139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18">
          <p15:clr>
            <a:srgbClr val="FBAE40"/>
          </p15:clr>
        </p15:guide>
        <p15:guide id="2" pos="6015">
          <p15:clr>
            <a:srgbClr val="5ACBF0"/>
          </p15:clr>
        </p15:guide>
        <p15:guide id="3" orient="horz" pos="1873">
          <p15:clr>
            <a:srgbClr val="5ACBF0"/>
          </p15:clr>
        </p15:guide>
        <p15:guide id="4" orient="horz" pos="2456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063" y="3035808"/>
            <a:ext cx="9141619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7695730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18">
          <p15:clr>
            <a:srgbClr val="FBAE40"/>
          </p15:clr>
        </p15:guide>
        <p15:guide id="2" pos="6011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orient="horz" pos="2456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063" y="3035808"/>
            <a:ext cx="9141619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599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769381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18">
          <p15:clr>
            <a:srgbClr val="FBAE40"/>
          </p15:clr>
        </p15:guide>
        <p15:guide id="2" pos="6011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orient="horz" pos="2456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063" y="2980408"/>
            <a:ext cx="9141619" cy="5539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3241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18">
          <p15:clr>
            <a:srgbClr val="FBAE40"/>
          </p15:clr>
        </p15:guide>
        <p15:guide id="2" pos="6007">
          <p15:clr>
            <a:srgbClr val="5ACBF0"/>
          </p15:clr>
        </p15:guide>
        <p15:guide id="3" orient="horz" pos="1874">
          <p15:clr>
            <a:srgbClr val="5ACBF0"/>
          </p15:clr>
        </p15:guide>
        <p15:guide id="4" orient="horz" pos="2456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063" y="2980408"/>
            <a:ext cx="9141619" cy="553998"/>
          </a:xfrm>
          <a:noFill/>
        </p:spPr>
        <p:txBody>
          <a:bodyPr lIns="0" tIns="0" rIns="0" bIns="0" anchor="t" anchorCtr="0">
            <a:spAutoFit/>
          </a:bodyPr>
          <a:lstStyle>
            <a:lvl1pPr algn="l" defTabSz="93246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7160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18">
          <p15:clr>
            <a:srgbClr val="FBAE40"/>
          </p15:clr>
        </p15:guide>
        <p15:guide id="2" pos="6015">
          <p15:clr>
            <a:srgbClr val="5ACBF0"/>
          </p15:clr>
        </p15:guide>
        <p15:guide id="3" orient="horz" pos="1873">
          <p15:clr>
            <a:srgbClr val="5ACBF0"/>
          </p15:clr>
        </p15:guide>
        <p15:guide id="4" orient="horz" pos="2456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96457C-1416-400D-9400-BB41A4DB32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4153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7216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47">
          <p15:clr>
            <a:srgbClr val="5ACBF0"/>
          </p15:clr>
        </p15:guide>
        <p15:guide id="2" orient="horz" pos="886">
          <p15:clr>
            <a:srgbClr val="5ACBF0"/>
          </p15:clr>
        </p15:guide>
        <p15:guide id="3" orient="horz" pos="282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830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886">
          <p15:clr>
            <a:srgbClr val="5ACBF0"/>
          </p15:clr>
        </p15:guide>
        <p15:guide id="2" orient="horz" pos="1247">
          <p15:clr>
            <a:srgbClr val="5ACBF0"/>
          </p15:clr>
        </p15:guide>
        <p15:guide id="3" orient="horz" pos="282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4" y="1436690"/>
            <a:ext cx="11018520" cy="1908215"/>
          </a:xfrm>
        </p:spPr>
        <p:txBody>
          <a:bodyPr/>
          <a:lstStyle>
            <a:lvl1pPr marL="0" indent="0">
              <a:buNone/>
              <a:defRPr sz="2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0408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47">
          <p15:clr>
            <a:srgbClr val="5ACBF0"/>
          </p15:clr>
        </p15:guide>
        <p15:guide id="2" orient="horz" pos="887">
          <p15:clr>
            <a:srgbClr val="5ACBF0"/>
          </p15:clr>
        </p15:guide>
        <p15:guide id="3" orient="horz" pos="282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584048" y="6161316"/>
            <a:ext cx="448095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3201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048" y="585788"/>
            <a:ext cx="1365889" cy="292608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8DECB36-05DD-E344-92E4-9D72848E34E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white - EMF">
            <a:extLst>
              <a:ext uri="{FF2B5EF4-FFF2-40B4-BE49-F238E27FC236}">
                <a16:creationId xmlns:a16="http://schemas.microsoft.com/office/drawing/2014/main" id="{3598BC2B-9658-274E-AB86-EA0A1EAC13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56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1" y="1436690"/>
            <a:ext cx="11018838" cy="2215991"/>
          </a:xfrm>
        </p:spPr>
        <p:txBody>
          <a:bodyPr>
            <a:spAutoFit/>
          </a:bodyPr>
          <a:lstStyle>
            <a:lvl1pPr>
              <a:defRPr sz="3599">
                <a:latin typeface="+mn-lt"/>
              </a:defRPr>
            </a:lvl1pPr>
            <a:lvl2pPr>
              <a:defRPr sz="2799">
                <a:latin typeface="+mn-lt"/>
              </a:defRPr>
            </a:lvl2pPr>
            <a:lvl3pPr>
              <a:defRPr sz="2399">
                <a:latin typeface="+mn-lt"/>
              </a:defRPr>
            </a:lvl3pPr>
            <a:lvl4pPr>
              <a:defRPr sz="1999">
                <a:latin typeface="+mn-lt"/>
              </a:defRPr>
            </a:lvl4pPr>
            <a:lvl5pPr>
              <a:defRPr sz="1799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40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42035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886">
          <p15:clr>
            <a:srgbClr val="5ACBF0"/>
          </p15:clr>
        </p15:guide>
        <p15:guide id="2" orient="horz" pos="282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28019" tIns="64010" rIns="128019" bIns="64010" anchor="b" anchorCtr="0">
            <a:noAutofit/>
          </a:bodyPr>
          <a:lstStyle>
            <a:lvl1pPr algn="r">
              <a:buFont typeface="Arial" pitchFamily="34" charset="0"/>
              <a:buNone/>
              <a:defRPr sz="2941" spc="-4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"/>
            <a:ext cx="12192000" cy="1232898"/>
          </a:xfrm>
        </p:spPr>
        <p:txBody>
          <a:bodyPr lIns="393192" tIns="393192" bIns="91440">
            <a:normAutofit/>
          </a:bodyPr>
          <a:lstStyle>
            <a:lvl1pPr marL="0" indent="0">
              <a:buNone/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9106" y="1233489"/>
            <a:ext cx="11802894" cy="1569199"/>
          </a:xfrm>
        </p:spPr>
        <p:txBody>
          <a:bodyPr/>
          <a:lstStyle>
            <a:lvl1pPr marL="0" indent="0">
              <a:buNone/>
              <a:defRPr/>
            </a:lvl1pPr>
            <a:lvl2pPr marL="457025" indent="0">
              <a:buNone/>
              <a:defRPr/>
            </a:lvl2pPr>
            <a:lvl3pPr marL="914049" indent="0">
              <a:buNone/>
              <a:defRPr/>
            </a:lvl3pPr>
            <a:lvl4pPr marL="1371074" indent="0">
              <a:buNone/>
              <a:defRPr/>
            </a:lvl4pPr>
            <a:lvl5pPr marL="182809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8951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C462-2422-4866-8CE7-2F954C68E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 anchor="t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7E218-A1CB-44C4-B44F-43E52156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261610"/>
          </a:xfrm>
        </p:spPr>
        <p:txBody>
          <a:bodyPr/>
          <a:lstStyle>
            <a:lvl1pPr marL="0" indent="0" algn="ctr">
              <a:buNone/>
              <a:defRPr sz="1700" b="1">
                <a:solidFill>
                  <a:srgbClr val="5ACBF0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FB2E-8937-42FD-B71F-A93B2AC3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8A3D5-DD22-4C4F-9CBC-AB15A654C776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5004-C779-4775-B446-9E11B009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4F27-0895-4F81-99B9-3B9DCA9B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90520-A2DF-45BA-B0D7-F46E988EB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1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5078" cy="18446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84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099190"/>
            <a:ext cx="4482124" cy="46774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79285" rIns="179285" bIns="179285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51632" y="470067"/>
            <a:ext cx="1423303" cy="30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30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2765" y="2658193"/>
            <a:ext cx="11306469" cy="603538"/>
          </a:xfr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3921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4210810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048" y="585788"/>
            <a:ext cx="1366084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048" y="2979778"/>
            <a:ext cx="9141619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599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048" y="3962401"/>
            <a:ext cx="9141619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9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542230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85">
          <p15:clr>
            <a:srgbClr val="5ACBF0"/>
          </p15:clr>
        </p15:guide>
        <p15:guide id="2" orient="horz" pos="2447">
          <p15:clr>
            <a:srgbClr val="5ACBF0"/>
          </p15:clr>
        </p15:guide>
        <p15:guide id="3" pos="6012">
          <p15:clr>
            <a:srgbClr val="5ACBF0"/>
          </p15:clr>
        </p15:guide>
        <p15:guide id="4" orient="horz" pos="211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- All white" preserve="1">
  <p:cSld name="Split - All white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108400" cy="17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 b="1">
                <a:solidFill>
                  <a:srgbClr val="24292E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3000"/>
              <a:buNone/>
              <a:defRPr sz="4000">
                <a:solidFill>
                  <a:srgbClr val="24292E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1"/>
          </p:nvPr>
        </p:nvSpPr>
        <p:spPr>
          <a:xfrm>
            <a:off x="609600" y="2438400"/>
            <a:ext cx="5108400" cy="3718400"/>
          </a:xfrm>
          <a:prstGeom prst="rect">
            <a:avLst/>
          </a:prstGeom>
        </p:spPr>
        <p:txBody>
          <a:bodyPr spcFirstLastPara="1" wrap="square" lIns="19050" tIns="19050" rIns="19050" bIns="19050" anchor="t" anchorCtr="0">
            <a:noAutofit/>
          </a:bodyPr>
          <a:lstStyle>
            <a:lvl1pPr marL="609498" lvl="0" indent="-457124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  <a:defRPr sz="2400">
                <a:solidFill>
                  <a:srgbClr val="24292E"/>
                </a:solidFill>
              </a:defRPr>
            </a:lvl1pPr>
            <a:lvl2pPr marL="1218996" lvl="1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  <a:defRPr sz="2400">
                <a:solidFill>
                  <a:srgbClr val="24292E"/>
                </a:solidFill>
              </a:defRPr>
            </a:lvl2pPr>
            <a:lvl3pPr marL="1828494" lvl="2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■"/>
              <a:defRPr sz="2400">
                <a:solidFill>
                  <a:srgbClr val="24292E"/>
                </a:solidFill>
              </a:defRPr>
            </a:lvl3pPr>
            <a:lvl4pPr marL="2437991" lvl="3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  <a:defRPr sz="2400">
                <a:solidFill>
                  <a:srgbClr val="24292E"/>
                </a:solidFill>
              </a:defRPr>
            </a:lvl4pPr>
            <a:lvl5pPr marL="3047489" lvl="4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  <a:defRPr sz="2400">
                <a:solidFill>
                  <a:srgbClr val="24292E"/>
                </a:solidFill>
              </a:defRPr>
            </a:lvl5pPr>
            <a:lvl6pPr marL="3656988" lvl="5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■"/>
              <a:defRPr sz="2400">
                <a:solidFill>
                  <a:srgbClr val="24292E"/>
                </a:solidFill>
              </a:defRPr>
            </a:lvl6pPr>
            <a:lvl7pPr marL="4266485" lvl="6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●"/>
              <a:defRPr sz="2400">
                <a:solidFill>
                  <a:srgbClr val="24292E"/>
                </a:solidFill>
              </a:defRPr>
            </a:lvl7pPr>
            <a:lvl8pPr marL="4875983" lvl="7" indent="-457124" rtl="0">
              <a:spcBef>
                <a:spcPts val="533"/>
              </a:spcBef>
              <a:spcAft>
                <a:spcPts val="0"/>
              </a:spcAft>
              <a:buClr>
                <a:srgbClr val="24292E"/>
              </a:buClr>
              <a:buSzPts val="1800"/>
              <a:buChar char="○"/>
              <a:defRPr sz="2400">
                <a:solidFill>
                  <a:srgbClr val="24292E"/>
                </a:solidFill>
              </a:defRPr>
            </a:lvl8pPr>
            <a:lvl9pPr marL="5485481" lvl="8" indent="-457124" rtl="0">
              <a:spcBef>
                <a:spcPts val="533"/>
              </a:spcBef>
              <a:spcAft>
                <a:spcPts val="533"/>
              </a:spcAft>
              <a:buClr>
                <a:srgbClr val="24292E"/>
              </a:buClr>
              <a:buSzPts val="1800"/>
              <a:buChar char="■"/>
              <a:defRPr sz="2400">
                <a:solidFill>
                  <a:srgbClr val="24292E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693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57200"/>
            <a:ext cx="11018520" cy="615553"/>
          </a:xfrm>
        </p:spPr>
        <p:txBody>
          <a:bodyPr anchor="t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1"/>
            <a:ext cx="11018520" cy="1612493"/>
          </a:xfrm>
        </p:spPr>
        <p:txBody>
          <a:bodyPr wrap="square">
            <a:sp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228531" indent="0">
              <a:buNone/>
              <a:defRPr>
                <a:solidFill>
                  <a:schemeClr val="bg1"/>
                </a:solidFill>
              </a:defRPr>
            </a:lvl2pPr>
            <a:lvl3pPr marL="457063" indent="0">
              <a:buNone/>
              <a:defRPr>
                <a:solidFill>
                  <a:schemeClr val="bg1"/>
                </a:solidFill>
              </a:defRPr>
            </a:lvl3pPr>
            <a:lvl4pPr marL="685594" indent="0">
              <a:buNone/>
              <a:defRPr>
                <a:solidFill>
                  <a:schemeClr val="bg1"/>
                </a:solidFill>
              </a:defRPr>
            </a:lvl4pPr>
            <a:lvl5pPr marL="91412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02809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2">
          <p15:clr>
            <a:srgbClr val="5ACBF0"/>
          </p15:clr>
        </p15:guide>
        <p15:guide id="2" orient="horz" pos="887">
          <p15:clr>
            <a:srgbClr val="5ACBF0"/>
          </p15:clr>
        </p15:guide>
        <p15:guide id="4" orient="horz" pos="1247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457200"/>
            <a:ext cx="11018520" cy="61555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1" y="1435498"/>
            <a:ext cx="11018520" cy="1612493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37604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47">
          <p15:clr>
            <a:srgbClr val="5ACBF0"/>
          </p15:clr>
        </p15:guide>
        <p15:guide id="3" orient="horz" pos="282">
          <p15:clr>
            <a:srgbClr val="5ACBF0"/>
          </p15:clr>
        </p15:guide>
        <p15:guide id="5" orient="horz" pos="886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048" y="1435100"/>
            <a:ext cx="5210723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799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11" indent="0">
              <a:buFont typeface="Wingdings" panose="05000000000000000000" pitchFamily="2" charset="2"/>
              <a:buNone/>
              <a:defRPr sz="1999" b="0"/>
            </a:lvl2pPr>
            <a:lvl3pPr marL="450715" indent="0">
              <a:buFont typeface="Wingdings" panose="05000000000000000000" pitchFamily="2" charset="2"/>
              <a:buNone/>
              <a:tabLst/>
              <a:defRPr sz="1600" b="0"/>
            </a:lvl3pPr>
            <a:lvl4pPr marL="652266" indent="0">
              <a:buFont typeface="Wingdings" panose="05000000000000000000" pitchFamily="2" charset="2"/>
              <a:buNone/>
              <a:defRPr sz="1400" b="0"/>
            </a:lvl4pPr>
            <a:lvl5pPr marL="853819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5505" y="1435100"/>
            <a:ext cx="5210723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799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11" indent="0">
              <a:buFont typeface="Wingdings" panose="05000000000000000000" pitchFamily="2" charset="2"/>
              <a:buNone/>
              <a:defRPr sz="1999" b="0"/>
            </a:lvl2pPr>
            <a:lvl3pPr marL="450715" indent="0">
              <a:buFont typeface="Wingdings" panose="05000000000000000000" pitchFamily="2" charset="2"/>
              <a:buNone/>
              <a:tabLst/>
              <a:defRPr sz="1600" b="0"/>
            </a:lvl3pPr>
            <a:lvl4pPr marL="652266" indent="0">
              <a:buFont typeface="Wingdings" panose="05000000000000000000" pitchFamily="2" charset="2"/>
              <a:buNone/>
              <a:defRPr sz="1400" b="0"/>
            </a:lvl4pPr>
            <a:lvl5pPr marL="853819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79315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2">
          <p15:clr>
            <a:srgbClr val="5ACBF0"/>
          </p15:clr>
        </p15:guide>
        <p15:guide id="2" orient="horz" pos="1247">
          <p15:clr>
            <a:srgbClr val="5ACBF0"/>
          </p15:clr>
        </p15:guide>
        <p15:guide id="3" orient="horz" pos="886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048" y="1437481"/>
            <a:ext cx="5210723" cy="1649682"/>
          </a:xfrm>
        </p:spPr>
        <p:txBody>
          <a:bodyPr wrap="square">
            <a:spAutoFit/>
          </a:bodyPr>
          <a:lstStyle>
            <a:lvl1pPr marL="231705" indent="-23170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799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6910" indent="-171399">
              <a:buFont typeface="Wingdings" panose="05000000000000000000" pitchFamily="2" charset="2"/>
              <a:buChar char=""/>
              <a:defRPr sz="1999" b="0"/>
            </a:lvl2pPr>
            <a:lvl3pPr marL="639571" indent="-188856">
              <a:buFont typeface="Wingdings" panose="05000000000000000000" pitchFamily="2" charset="2"/>
              <a:buChar char=""/>
              <a:tabLst/>
              <a:defRPr sz="1600" b="0"/>
            </a:lvl3pPr>
            <a:lvl4pPr marL="828426" indent="-176160">
              <a:buFont typeface="Wingdings" panose="05000000000000000000" pitchFamily="2" charset="2"/>
              <a:buChar char=""/>
              <a:defRPr sz="1400" b="0"/>
            </a:lvl4pPr>
            <a:lvl5pPr marL="1023631" indent="-169812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8250" y="1437481"/>
            <a:ext cx="5210723" cy="1649682"/>
          </a:xfrm>
        </p:spPr>
        <p:txBody>
          <a:bodyPr wrap="square">
            <a:spAutoFit/>
          </a:bodyPr>
          <a:lstStyle>
            <a:lvl1pPr marL="231705" indent="-23170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799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6910" indent="-171399">
              <a:buFont typeface="Wingdings" panose="05000000000000000000" pitchFamily="2" charset="2"/>
              <a:buChar char=""/>
              <a:defRPr sz="1999" b="0"/>
            </a:lvl2pPr>
            <a:lvl3pPr marL="639571" indent="-188856">
              <a:buFont typeface="Wingdings" panose="05000000000000000000" pitchFamily="2" charset="2"/>
              <a:buChar char=""/>
              <a:tabLst/>
              <a:defRPr sz="1600" b="0"/>
            </a:lvl3pPr>
            <a:lvl4pPr marL="828426" indent="-176160">
              <a:buFont typeface="Wingdings" panose="05000000000000000000" pitchFamily="2" charset="2"/>
              <a:buChar char=""/>
              <a:defRPr sz="1400" b="0"/>
            </a:lvl4pPr>
            <a:lvl5pPr marL="1023631" indent="-169812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7598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2">
          <p15:clr>
            <a:srgbClr val="5ACBF0"/>
          </p15:clr>
        </p15:guide>
        <p15:guide id="2" orient="horz" pos="1251">
          <p15:clr>
            <a:srgbClr val="5ACBF0"/>
          </p15:clr>
        </p15:guide>
        <p15:guide id="3" orient="horz" pos="886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0540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882">
          <p15:clr>
            <a:srgbClr val="5ACBF0"/>
          </p15:clr>
        </p15:guide>
        <p15:guide id="4" orient="horz" pos="1251">
          <p15:clr>
            <a:srgbClr val="5ACBF0"/>
          </p15:clr>
        </p15:guide>
        <p15:guide id="5" orient="horz" pos="28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728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63">
          <p15:clr>
            <a:srgbClr val="A4A3A4"/>
          </p15:clr>
        </p15:guide>
        <p15:guide id="7" pos="943">
          <p15:clr>
            <a:srgbClr val="A4A3A4"/>
          </p15:clr>
        </p15:guide>
        <p15:guide id="8" pos="1346">
          <p15:clr>
            <a:srgbClr val="A4A3A4"/>
          </p15:clr>
        </p15:guide>
        <p15:guide id="9" pos="1525">
          <p15:clr>
            <a:srgbClr val="A4A3A4"/>
          </p15:clr>
        </p15:guide>
        <p15:guide id="10" pos="1929">
          <p15:clr>
            <a:srgbClr val="A4A3A4"/>
          </p15:clr>
        </p15:guide>
        <p15:guide id="11" pos="2108">
          <p15:clr>
            <a:srgbClr val="A4A3A4"/>
          </p15:clr>
        </p15:guide>
        <p15:guide id="12" pos="2511">
          <p15:clr>
            <a:srgbClr val="A4A3A4"/>
          </p15:clr>
        </p15:guide>
        <p15:guide id="13" pos="2690">
          <p15:clr>
            <a:srgbClr val="A4A3A4"/>
          </p15:clr>
        </p15:guide>
        <p15:guide id="14" pos="3093">
          <p15:clr>
            <a:srgbClr val="A4A3A4"/>
          </p15:clr>
        </p15:guide>
        <p15:guide id="15" pos="3273">
          <p15:clr>
            <a:srgbClr val="A4A3A4"/>
          </p15:clr>
        </p15:guide>
        <p15:guide id="16" pos="3675">
          <p15:clr>
            <a:srgbClr val="A4A3A4"/>
          </p15:clr>
        </p15:guide>
        <p15:guide id="17" pos="3855">
          <p15:clr>
            <a:srgbClr val="A4A3A4"/>
          </p15:clr>
        </p15:guide>
        <p15:guide id="18" pos="4258">
          <p15:clr>
            <a:srgbClr val="A4A3A4"/>
          </p15:clr>
        </p15:guide>
        <p15:guide id="19" pos="4437">
          <p15:clr>
            <a:srgbClr val="A4A3A4"/>
          </p15:clr>
        </p15:guide>
        <p15:guide id="20" pos="4840">
          <p15:clr>
            <a:srgbClr val="A4A3A4"/>
          </p15:clr>
        </p15:guide>
        <p15:guide id="21" pos="5019">
          <p15:clr>
            <a:srgbClr val="A4A3A4"/>
          </p15:clr>
        </p15:guide>
        <p15:guide id="22" pos="5420">
          <p15:clr>
            <a:srgbClr val="A4A3A4"/>
          </p15:clr>
        </p15:guide>
        <p15:guide id="23" pos="5601">
          <p15:clr>
            <a:srgbClr val="A4A3A4"/>
          </p15:clr>
        </p15:guide>
        <p15:guide id="24" pos="6003">
          <p15:clr>
            <a:srgbClr val="A4A3A4"/>
          </p15:clr>
        </p15:guide>
        <p15:guide id="25" pos="6184">
          <p15:clr>
            <a:srgbClr val="A4A3A4"/>
          </p15:clr>
        </p15:guide>
        <p15:guide id="26" pos="6585">
          <p15:clr>
            <a:srgbClr val="A4A3A4"/>
          </p15:clr>
        </p15:guide>
        <p15:guide id="27" pos="6765">
          <p15:clr>
            <a:srgbClr val="A4A3A4"/>
          </p15:clr>
        </p15:guide>
        <p15:guide id="28" orient="horz" pos="887">
          <p15:clr>
            <a:srgbClr val="5ACBF0"/>
          </p15:clr>
        </p15:guide>
        <p15:guide id="29" orient="horz" pos="1246">
          <p15:clr>
            <a:srgbClr val="5ACBF0"/>
          </p15:clr>
        </p15:guide>
        <p15:guide id="30" orient="horz" pos="282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4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1" y="1435505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1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146266" rIns="182832" bIns="1462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9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32" tIns="146266" rIns="182832" bIns="14626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19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7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</p:sldLayoutIdLst>
  <p:transition>
    <p:fade/>
  </p:transition>
  <p:txStyles>
    <p:titleStyle>
      <a:lvl1pPr algn="l" defTabSz="932462" rtl="0" eaLnBrk="1" latinLnBrk="0" hangingPunct="1">
        <a:lnSpc>
          <a:spcPct val="100000"/>
        </a:lnSpc>
        <a:spcBef>
          <a:spcPct val="0"/>
        </a:spcBef>
        <a:buNone/>
        <a:defRPr lang="en-US" sz="3599" b="1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531" marR="0" indent="-228531" algn="l" defTabSz="93246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063" marR="0" indent="-228531" algn="l" defTabSz="93246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028" marR="0" indent="-199965" algn="l" defTabSz="93246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710" marR="0" indent="-180921" algn="l" defTabSz="93246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631" marR="0" indent="-168225" algn="l" defTabSz="93246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270" indent="-233116" algn="l" defTabSz="93246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3030503" indent="-233116" algn="l" defTabSz="93246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96734" indent="-233116" algn="l" defTabSz="93246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962966" indent="-233116" algn="l" defTabSz="932462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66231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32462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98693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64924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331156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97387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63618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729850" algn="l" defTabSz="93246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0">
          <p15:clr>
            <a:srgbClr val="C35EA4"/>
          </p15:clr>
        </p15:guide>
        <p15:guide id="26" orient="horz" pos="3964">
          <p15:clr>
            <a:srgbClr val="C35EA4"/>
          </p15:clr>
        </p15:guide>
        <p15:guide id="27" orient="horz" pos="168">
          <p15:clr>
            <a:srgbClr val="A4A3A4"/>
          </p15:clr>
        </p15:guide>
        <p15:guide id="28" pos="168">
          <p15:clr>
            <a:srgbClr val="A4A3A4"/>
          </p15:clr>
        </p15:guide>
        <p15:guide id="29" orient="horz" pos="4152">
          <p15:clr>
            <a:srgbClr val="A4A3A4"/>
          </p15:clr>
        </p15:guide>
        <p15:guide id="30" pos="751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677108"/>
          </a:xfrm>
        </p:spPr>
        <p:txBody>
          <a:bodyPr/>
          <a:lstStyle/>
          <a:p>
            <a:r>
              <a:rPr lang="nl-NL" sz="4400" dirty="0" err="1"/>
              <a:t>Prerequisites</a:t>
            </a:r>
            <a:endParaRPr lang="nl-NL" sz="4400" dirty="0"/>
          </a:p>
        </p:txBody>
      </p:sp>
    </p:spTree>
    <p:extLst>
      <p:ext uri="{BB962C8B-B14F-4D97-AF65-F5344CB8AC3E}">
        <p14:creationId xmlns:p14="http://schemas.microsoft.com/office/powerpoint/2010/main" val="722123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MOVECLOUD-T002</a:t>
            </a:r>
          </a:p>
          <a:p>
            <a:r>
              <a:rPr lang="en-US" sz="3600" dirty="0"/>
              <a:t>Running containers in an Azure Web App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35217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CLOSELOOP-T001</a:t>
            </a:r>
          </a:p>
          <a:p>
            <a:r>
              <a:rPr lang="en-US" sz="3600" dirty="0"/>
              <a:t>Getting insights in to your application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384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772793"/>
          </a:xfrm>
        </p:spPr>
        <p:txBody>
          <a:bodyPr/>
          <a:lstStyle/>
          <a:p>
            <a:r>
              <a:rPr lang="nl-NL" sz="3600" dirty="0"/>
              <a:t>CLOSELOOP-T002</a:t>
            </a:r>
          </a:p>
          <a:p>
            <a:r>
              <a:rPr lang="en-US" sz="3600" dirty="0"/>
              <a:t>Setup Continuous Deployment with GitHub Actions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780934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CLOSELOOP-T003</a:t>
            </a:r>
          </a:p>
          <a:p>
            <a:r>
              <a:rPr lang="en-US" sz="3600" dirty="0"/>
              <a:t>Increase control with Azure DevOps CI/CD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518363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2437590"/>
          </a:xfrm>
        </p:spPr>
        <p:txBody>
          <a:bodyPr/>
          <a:lstStyle/>
          <a:p>
            <a:r>
              <a:rPr lang="nl-NL" sz="3600" dirty="0"/>
              <a:t>CLOSELOOP-T004</a:t>
            </a:r>
          </a:p>
          <a:p>
            <a:r>
              <a:rPr lang="en-US" sz="3600" dirty="0"/>
              <a:t>Deploy latest validated version with automated approvals</a:t>
            </a:r>
            <a:endParaRPr lang="nl-NL" sz="3600" dirty="0"/>
          </a:p>
          <a:p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111360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772793"/>
          </a:xfrm>
        </p:spPr>
        <p:txBody>
          <a:bodyPr/>
          <a:lstStyle/>
          <a:p>
            <a:r>
              <a:rPr lang="nl-NL" sz="3600" dirty="0"/>
              <a:t>DEVWF-T001</a:t>
            </a:r>
          </a:p>
          <a:p>
            <a:r>
              <a:rPr lang="en-US" sz="3600" dirty="0"/>
              <a:t>Get started with the work and create visibility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21165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DEVWF-T002</a:t>
            </a:r>
          </a:p>
          <a:p>
            <a:r>
              <a:rPr lang="en-US" sz="3600" dirty="0"/>
              <a:t>Running the application locally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31942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DEVWF-T003</a:t>
            </a:r>
          </a:p>
          <a:p>
            <a:r>
              <a:rPr lang="nl-NL" sz="3600" dirty="0" err="1"/>
              <a:t>Containerize</a:t>
            </a:r>
            <a:r>
              <a:rPr lang="nl-NL" sz="3600" dirty="0"/>
              <a:t>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4000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772793"/>
          </a:xfrm>
        </p:spPr>
        <p:txBody>
          <a:bodyPr/>
          <a:lstStyle/>
          <a:p>
            <a:r>
              <a:rPr lang="nl-NL" sz="3600" dirty="0"/>
              <a:t>DEVWF-T004</a:t>
            </a:r>
          </a:p>
          <a:p>
            <a:r>
              <a:rPr lang="en-US" sz="3600" dirty="0"/>
              <a:t>Optimize containers with a multi staged Docker File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99150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DEVWF-T005</a:t>
            </a:r>
          </a:p>
          <a:p>
            <a:r>
              <a:rPr lang="nl-NL" sz="3600" dirty="0" err="1"/>
              <a:t>Catching</a:t>
            </a:r>
            <a:r>
              <a:rPr lang="nl-NL" sz="3600" dirty="0"/>
              <a:t> Security </a:t>
            </a:r>
            <a:r>
              <a:rPr lang="nl-NL" sz="3600" dirty="0" err="1"/>
              <a:t>Vulnerabilities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95328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DEVWF-T006</a:t>
            </a:r>
          </a:p>
          <a:p>
            <a:r>
              <a:rPr lang="en-US" sz="3600" dirty="0"/>
              <a:t>Setting up a local infrastructure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7633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772793"/>
          </a:xfrm>
        </p:spPr>
        <p:txBody>
          <a:bodyPr/>
          <a:lstStyle/>
          <a:p>
            <a:r>
              <a:rPr lang="nl-NL" sz="3600" dirty="0"/>
              <a:t>DEVWF-T007</a:t>
            </a:r>
          </a:p>
          <a:p>
            <a:r>
              <a:rPr lang="en-US" sz="3600" dirty="0"/>
              <a:t>Set up CI to push container images to GitHub Registry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94403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22783E-C3B5-4BEE-A9AB-8C8A67DED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" y="105509"/>
            <a:ext cx="11902340" cy="662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44F079-954B-4DCE-AB7A-FB91A57E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14784"/>
            <a:ext cx="9144000" cy="1846659"/>
          </a:xfrm>
        </p:spPr>
        <p:txBody>
          <a:bodyPr/>
          <a:lstStyle/>
          <a:p>
            <a:r>
              <a:rPr lang="en-US" dirty="0"/>
              <a:t>Code to Cloud Workshop</a:t>
            </a:r>
            <a:br>
              <a:rPr lang="en-US" dirty="0"/>
            </a:br>
            <a:r>
              <a:rPr lang="en-US" dirty="0"/>
              <a:t>Step by Step</a:t>
            </a:r>
            <a:endParaRPr lang="nl-NL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08ED5D-1C02-440C-A487-9CBC12407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07519"/>
            <a:ext cx="9144000" cy="1218795"/>
          </a:xfrm>
        </p:spPr>
        <p:txBody>
          <a:bodyPr/>
          <a:lstStyle/>
          <a:p>
            <a:r>
              <a:rPr lang="nl-NL" sz="3600" dirty="0"/>
              <a:t>MOVECLOUD-T001</a:t>
            </a:r>
          </a:p>
          <a:p>
            <a:r>
              <a:rPr lang="en-US" sz="3600" dirty="0"/>
              <a:t>Setting up a cloud infrastructure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3767338434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">
  <a:themeElements>
    <a:clrScheme name="Custom 15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FFFFFF"/>
      </a:hlink>
      <a:folHlink>
        <a:srgbClr val="000000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631E2D40-9549-4B40-9B0F-6E3699E5DBD9}" vid="{1A407B32-2ACE-284E-9867-6751861851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Widescreen</PresentationFormat>
  <Paragraphs>55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Segoe UI</vt:lpstr>
      <vt:lpstr>Segoe UI Semibold</vt:lpstr>
      <vt:lpstr>Segoe UI Semilight</vt:lpstr>
      <vt:lpstr>Wingdings</vt:lpstr>
      <vt:lpstr>Microsoft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  <vt:lpstr>Code to Cloud Workshop Step by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the Developer Workflow</dc:title>
  <dc:creator>René van Osnabrugge</dc:creator>
  <cp:lastModifiedBy>René van Osnabrugge</cp:lastModifiedBy>
  <cp:revision>37</cp:revision>
  <dcterms:created xsi:type="dcterms:W3CDTF">2020-09-29T11:59:06Z</dcterms:created>
  <dcterms:modified xsi:type="dcterms:W3CDTF">2020-10-26T09:30:35Z</dcterms:modified>
</cp:coreProperties>
</file>