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34"/>
  </p:notesMasterIdLst>
  <p:sldIdLst>
    <p:sldId id="282" r:id="rId5"/>
    <p:sldId id="329" r:id="rId6"/>
    <p:sldId id="361" r:id="rId7"/>
    <p:sldId id="360" r:id="rId8"/>
    <p:sldId id="362" r:id="rId9"/>
    <p:sldId id="363" r:id="rId10"/>
    <p:sldId id="283" r:id="rId11"/>
    <p:sldId id="364" r:id="rId12"/>
    <p:sldId id="288" r:id="rId13"/>
    <p:sldId id="343" r:id="rId14"/>
    <p:sldId id="365" r:id="rId15"/>
    <p:sldId id="366" r:id="rId16"/>
    <p:sldId id="367" r:id="rId17"/>
    <p:sldId id="368" r:id="rId18"/>
    <p:sldId id="369" r:id="rId19"/>
    <p:sldId id="370" r:id="rId20"/>
    <p:sldId id="402" r:id="rId21"/>
    <p:sldId id="401" r:id="rId22"/>
    <p:sldId id="371" r:id="rId23"/>
    <p:sldId id="382" r:id="rId24"/>
    <p:sldId id="374" r:id="rId25"/>
    <p:sldId id="388" r:id="rId26"/>
    <p:sldId id="396" r:id="rId27"/>
    <p:sldId id="387" r:id="rId28"/>
    <p:sldId id="384" r:id="rId29"/>
    <p:sldId id="397" r:id="rId30"/>
    <p:sldId id="399" r:id="rId31"/>
    <p:sldId id="398" r:id="rId32"/>
    <p:sldId id="349"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873"/>
    <a:srgbClr val="7D726D"/>
    <a:srgbClr val="B01C87"/>
    <a:srgbClr val="D40E8C"/>
    <a:srgbClr val="714888"/>
    <a:srgbClr val="863887"/>
    <a:srgbClr val="A12587"/>
    <a:srgbClr val="B71988"/>
    <a:srgbClr val="CE108B"/>
    <a:srgbClr val="CF1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nz, Kristina" userId="S::kristina.heinz@insight.com::0451bd03-4190-4b65-9617-b427774515e3" providerId="AD" clId="Web-{F2992B2C-D2C0-43B0-BC07-3ADF385A1E4E}"/>
    <pc:docChg chg="modSld">
      <pc:chgData name="Heinz, Kristina" userId="S::kristina.heinz@insight.com::0451bd03-4190-4b65-9617-b427774515e3" providerId="AD" clId="Web-{F2992B2C-D2C0-43B0-BC07-3ADF385A1E4E}" dt="2019-05-06T13:26:41.471" v="1" actId="20577"/>
      <pc:docMkLst>
        <pc:docMk/>
      </pc:docMkLst>
      <pc:sldChg chg="modSp">
        <pc:chgData name="Heinz, Kristina" userId="S::kristina.heinz@insight.com::0451bd03-4190-4b65-9617-b427774515e3" providerId="AD" clId="Web-{F2992B2C-D2C0-43B0-BC07-3ADF385A1E4E}" dt="2019-05-06T13:26:41.471" v="1" actId="20577"/>
        <pc:sldMkLst>
          <pc:docMk/>
          <pc:sldMk cId="2062202775" sldId="402"/>
        </pc:sldMkLst>
        <pc:spChg chg="mod">
          <ac:chgData name="Heinz, Kristina" userId="S::kristina.heinz@insight.com::0451bd03-4190-4b65-9617-b427774515e3" providerId="AD" clId="Web-{F2992B2C-D2C0-43B0-BC07-3ADF385A1E4E}" dt="2019-05-06T13:26:41.471" v="1" actId="20577"/>
          <ac:spMkLst>
            <pc:docMk/>
            <pc:sldMk cId="2062202775" sldId="402"/>
            <ac:spMk id="6" creationId="{AD35B08E-34CE-4329-A0D4-7F57B7DFFD47}"/>
          </ac:spMkLst>
        </pc:spChg>
      </pc:sldChg>
    </pc:docChg>
  </pc:docChgLst>
</pc:chgInfo>
</file>

<file path=ppt/diagrams/_rels/data10.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11.xml.rels><?xml version="1.0" encoding="UTF-8" standalone="yes"?>
<Relationships xmlns="http://schemas.openxmlformats.org/package/2006/relationships"><Relationship Id="rId2" Type="http://schemas.openxmlformats.org/officeDocument/2006/relationships/image" Target="../media/image34.svg"/><Relationship Id="rId1" Type="http://schemas.openxmlformats.org/officeDocument/2006/relationships/image" Target="../media/image33.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34.svg"/><Relationship Id="rId1" Type="http://schemas.openxmlformats.org/officeDocument/2006/relationships/image" Target="../media/image33.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451F4-611B-4305-9B1D-338F8F8E365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B7F1C90C-B5B8-45F1-AE01-6C23F4715E5D}">
      <dgm:prSet phldrT="[Text]"/>
      <dgm:spPr>
        <a:xfrm>
          <a:off x="2495347" y="1828"/>
          <a:ext cx="1800629" cy="1170409"/>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Performance</a:t>
          </a:r>
        </a:p>
      </dgm:t>
    </dgm:pt>
    <dgm:pt modelId="{7F0312B3-ECEF-4C7E-B466-EA5780686540}" type="parTrans" cxnId="{ADBDD735-8B1A-4C19-B78C-2B431F6B0A86}">
      <dgm:prSet/>
      <dgm:spPr/>
      <dgm:t>
        <a:bodyPr/>
        <a:lstStyle/>
        <a:p>
          <a:endParaRPr lang="en-US"/>
        </a:p>
      </dgm:t>
    </dgm:pt>
    <dgm:pt modelId="{2CA95F7E-8DE9-465A-8B93-F8D17E05D9A5}" type="sibTrans" cxnId="{ADBDD735-8B1A-4C19-B78C-2B431F6B0A86}">
      <dgm:prSet/>
      <dgm:spPr>
        <a:xfrm>
          <a:off x="1835981" y="587033"/>
          <a:ext cx="3119362" cy="3119362"/>
        </a:xfrm>
        <a:custGeom>
          <a:avLst/>
          <a:gdLst/>
          <a:ahLst/>
          <a:cxnLst/>
          <a:rect l="0" t="0" r="0" b="0"/>
          <a:pathLst>
            <a:path>
              <a:moveTo>
                <a:pt x="2473050" y="295417"/>
              </a:moveTo>
              <a:arcTo wR="1559681" hR="1559681" stAng="18350777" swAng="3643982"/>
            </a:path>
          </a:pathLst>
        </a:custGeom>
        <a:noFill/>
        <a:ln w="6350" cap="flat" cmpd="sng" algn="ctr">
          <a:solidFill>
            <a:srgbClr val="B01C87">
              <a:hueOff val="0"/>
              <a:satOff val="0"/>
              <a:lumOff val="0"/>
              <a:alphaOff val="0"/>
            </a:srgbClr>
          </a:solidFill>
          <a:prstDash val="solid"/>
          <a:miter lim="800000"/>
        </a:ln>
        <a:effectLst/>
      </dgm:spPr>
      <dgm:t>
        <a:bodyPr/>
        <a:lstStyle/>
        <a:p>
          <a:endParaRPr lang="en-US"/>
        </a:p>
      </dgm:t>
    </dgm:pt>
    <dgm:pt modelId="{F3AF826A-CD73-4FCD-B8AA-346F15CFB6E2}">
      <dgm:prSet phldrT="[Text]"/>
      <dgm:spPr>
        <a:xfrm>
          <a:off x="3846071" y="2341350"/>
          <a:ext cx="1800629" cy="1170409"/>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Ease of Use</a:t>
          </a:r>
        </a:p>
      </dgm:t>
    </dgm:pt>
    <dgm:pt modelId="{4F8BF486-B912-4F7D-A33A-E2FB88899EAF}" type="parTrans" cxnId="{98D4FFF3-2AF2-4555-B4C3-D0A74D9BAFFF}">
      <dgm:prSet/>
      <dgm:spPr/>
      <dgm:t>
        <a:bodyPr/>
        <a:lstStyle/>
        <a:p>
          <a:endParaRPr lang="en-US"/>
        </a:p>
      </dgm:t>
    </dgm:pt>
    <dgm:pt modelId="{4E07F074-6B32-4206-8429-47241C7F2FD9}" type="sibTrans" cxnId="{98D4FFF3-2AF2-4555-B4C3-D0A74D9BAFFF}">
      <dgm:prSet/>
      <dgm:spPr>
        <a:xfrm>
          <a:off x="1835981" y="587033"/>
          <a:ext cx="3119362" cy="3119362"/>
        </a:xfrm>
        <a:custGeom>
          <a:avLst/>
          <a:gdLst/>
          <a:ahLst/>
          <a:cxnLst/>
          <a:rect l="0" t="0" r="0" b="0"/>
          <a:pathLst>
            <a:path>
              <a:moveTo>
                <a:pt x="2300930" y="2931961"/>
              </a:moveTo>
              <a:arcTo wR="1559681" hR="1559681" stAng="3697435" swAng="3405129"/>
            </a:path>
          </a:pathLst>
        </a:custGeom>
        <a:noFill/>
        <a:ln w="6350" cap="flat" cmpd="sng" algn="ctr">
          <a:solidFill>
            <a:srgbClr val="B01C87">
              <a:hueOff val="0"/>
              <a:satOff val="0"/>
              <a:lumOff val="0"/>
              <a:alphaOff val="0"/>
            </a:srgbClr>
          </a:solidFill>
          <a:prstDash val="solid"/>
          <a:miter lim="800000"/>
        </a:ln>
        <a:effectLst/>
      </dgm:spPr>
      <dgm:t>
        <a:bodyPr/>
        <a:lstStyle/>
        <a:p>
          <a:endParaRPr lang="en-US"/>
        </a:p>
      </dgm:t>
    </dgm:pt>
    <dgm:pt modelId="{5D83F934-4793-433F-B9B3-66BBD5F73456}">
      <dgm:prSet phldrT="[Text]"/>
      <dgm:spPr>
        <a:xfrm>
          <a:off x="1144624" y="2341350"/>
          <a:ext cx="1800629" cy="1170409"/>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Collaboration</a:t>
          </a:r>
        </a:p>
      </dgm:t>
    </dgm:pt>
    <dgm:pt modelId="{F1B3A808-29AF-409A-83AD-46DF888029C5}" type="parTrans" cxnId="{874B474A-FC35-4B96-8B32-0668918592F5}">
      <dgm:prSet/>
      <dgm:spPr/>
      <dgm:t>
        <a:bodyPr/>
        <a:lstStyle/>
        <a:p>
          <a:endParaRPr lang="en-US"/>
        </a:p>
      </dgm:t>
    </dgm:pt>
    <dgm:pt modelId="{6BA1CABF-49ED-430B-B922-140AA40D6B28}" type="sibTrans" cxnId="{874B474A-FC35-4B96-8B32-0668918592F5}">
      <dgm:prSet/>
      <dgm:spPr>
        <a:xfrm>
          <a:off x="1835981" y="587033"/>
          <a:ext cx="3119362" cy="3119362"/>
        </a:xfrm>
        <a:custGeom>
          <a:avLst/>
          <a:gdLst/>
          <a:ahLst/>
          <a:cxnLst/>
          <a:rect l="0" t="0" r="0" b="0"/>
          <a:pathLst>
            <a:path>
              <a:moveTo>
                <a:pt x="10271" y="1738387"/>
              </a:moveTo>
              <a:arcTo wR="1559681" hR="1559681" stAng="10405241" swAng="3643982"/>
            </a:path>
          </a:pathLst>
        </a:custGeom>
        <a:noFill/>
        <a:ln w="6350" cap="flat" cmpd="sng" algn="ctr">
          <a:solidFill>
            <a:srgbClr val="B01C87">
              <a:hueOff val="0"/>
              <a:satOff val="0"/>
              <a:lumOff val="0"/>
              <a:alphaOff val="0"/>
            </a:srgbClr>
          </a:solidFill>
          <a:prstDash val="solid"/>
          <a:miter lim="800000"/>
        </a:ln>
        <a:effectLst/>
      </dgm:spPr>
      <dgm:t>
        <a:bodyPr/>
        <a:lstStyle/>
        <a:p>
          <a:endParaRPr lang="en-US"/>
        </a:p>
      </dgm:t>
    </dgm:pt>
    <dgm:pt modelId="{209EC6A0-41C0-45E0-BFC2-6B2EEF111CD2}" type="pres">
      <dgm:prSet presAssocID="{F81451F4-611B-4305-9B1D-338F8F8E365C}" presName="cycle" presStyleCnt="0">
        <dgm:presLayoutVars>
          <dgm:dir/>
          <dgm:resizeHandles val="exact"/>
        </dgm:presLayoutVars>
      </dgm:prSet>
      <dgm:spPr/>
    </dgm:pt>
    <dgm:pt modelId="{18D7E6A4-7EA3-45FB-A5B2-2C8E9A8E0026}" type="pres">
      <dgm:prSet presAssocID="{B7F1C90C-B5B8-45F1-AE01-6C23F4715E5D}" presName="node" presStyleLbl="node1" presStyleIdx="0" presStyleCnt="3">
        <dgm:presLayoutVars>
          <dgm:bulletEnabled val="1"/>
        </dgm:presLayoutVars>
      </dgm:prSet>
      <dgm:spPr/>
    </dgm:pt>
    <dgm:pt modelId="{76267A29-9C43-41FE-8892-EA7266EC1204}" type="pres">
      <dgm:prSet presAssocID="{B7F1C90C-B5B8-45F1-AE01-6C23F4715E5D}" presName="spNode" presStyleCnt="0"/>
      <dgm:spPr/>
    </dgm:pt>
    <dgm:pt modelId="{D0F74538-83C9-4ADF-8486-CC24096C4082}" type="pres">
      <dgm:prSet presAssocID="{2CA95F7E-8DE9-465A-8B93-F8D17E05D9A5}" presName="sibTrans" presStyleLbl="sibTrans1D1" presStyleIdx="0" presStyleCnt="3"/>
      <dgm:spPr/>
    </dgm:pt>
    <dgm:pt modelId="{DCEB737E-2E1F-48DC-B58C-D6A256FC9429}" type="pres">
      <dgm:prSet presAssocID="{F3AF826A-CD73-4FCD-B8AA-346F15CFB6E2}" presName="node" presStyleLbl="node1" presStyleIdx="1" presStyleCnt="3">
        <dgm:presLayoutVars>
          <dgm:bulletEnabled val="1"/>
        </dgm:presLayoutVars>
      </dgm:prSet>
      <dgm:spPr/>
    </dgm:pt>
    <dgm:pt modelId="{243D0597-052D-49C9-8EF6-32F91352C8E9}" type="pres">
      <dgm:prSet presAssocID="{F3AF826A-CD73-4FCD-B8AA-346F15CFB6E2}" presName="spNode" presStyleCnt="0"/>
      <dgm:spPr/>
    </dgm:pt>
    <dgm:pt modelId="{E75A66E0-00EC-4D0F-A0AE-627806C119DA}" type="pres">
      <dgm:prSet presAssocID="{4E07F074-6B32-4206-8429-47241C7F2FD9}" presName="sibTrans" presStyleLbl="sibTrans1D1" presStyleIdx="1" presStyleCnt="3"/>
      <dgm:spPr/>
    </dgm:pt>
    <dgm:pt modelId="{17EBA572-EE6A-4EB7-8E79-9058E443CA89}" type="pres">
      <dgm:prSet presAssocID="{5D83F934-4793-433F-B9B3-66BBD5F73456}" presName="node" presStyleLbl="node1" presStyleIdx="2" presStyleCnt="3">
        <dgm:presLayoutVars>
          <dgm:bulletEnabled val="1"/>
        </dgm:presLayoutVars>
      </dgm:prSet>
      <dgm:spPr/>
    </dgm:pt>
    <dgm:pt modelId="{62D72983-1381-43E4-97ED-B86ADCC12E6A}" type="pres">
      <dgm:prSet presAssocID="{5D83F934-4793-433F-B9B3-66BBD5F73456}" presName="spNode" presStyleCnt="0"/>
      <dgm:spPr/>
    </dgm:pt>
    <dgm:pt modelId="{9C8018F0-1D7B-4F21-AEB9-0E065DB84910}" type="pres">
      <dgm:prSet presAssocID="{6BA1CABF-49ED-430B-B922-140AA40D6B28}" presName="sibTrans" presStyleLbl="sibTrans1D1" presStyleIdx="2" presStyleCnt="3"/>
      <dgm:spPr/>
    </dgm:pt>
  </dgm:ptLst>
  <dgm:cxnLst>
    <dgm:cxn modelId="{ADBDD735-8B1A-4C19-B78C-2B431F6B0A86}" srcId="{F81451F4-611B-4305-9B1D-338F8F8E365C}" destId="{B7F1C90C-B5B8-45F1-AE01-6C23F4715E5D}" srcOrd="0" destOrd="0" parTransId="{7F0312B3-ECEF-4C7E-B466-EA5780686540}" sibTransId="{2CA95F7E-8DE9-465A-8B93-F8D17E05D9A5}"/>
    <dgm:cxn modelId="{40415D66-6791-48C8-B7C2-747343D6DD13}" type="presOf" srcId="{F3AF826A-CD73-4FCD-B8AA-346F15CFB6E2}" destId="{DCEB737E-2E1F-48DC-B58C-D6A256FC9429}" srcOrd="0" destOrd="0" presId="urn:microsoft.com/office/officeart/2005/8/layout/cycle6"/>
    <dgm:cxn modelId="{874B474A-FC35-4B96-8B32-0668918592F5}" srcId="{F81451F4-611B-4305-9B1D-338F8F8E365C}" destId="{5D83F934-4793-433F-B9B3-66BBD5F73456}" srcOrd="2" destOrd="0" parTransId="{F1B3A808-29AF-409A-83AD-46DF888029C5}" sibTransId="{6BA1CABF-49ED-430B-B922-140AA40D6B28}"/>
    <dgm:cxn modelId="{F78A1E4F-EE7C-4A37-9482-9248AF6AE878}" type="presOf" srcId="{F81451F4-611B-4305-9B1D-338F8F8E365C}" destId="{209EC6A0-41C0-45E0-BFC2-6B2EEF111CD2}" srcOrd="0" destOrd="0" presId="urn:microsoft.com/office/officeart/2005/8/layout/cycle6"/>
    <dgm:cxn modelId="{09B42A71-6D73-4927-B37C-E30D3DCCC964}" type="presOf" srcId="{5D83F934-4793-433F-B9B3-66BBD5F73456}" destId="{17EBA572-EE6A-4EB7-8E79-9058E443CA89}" srcOrd="0" destOrd="0" presId="urn:microsoft.com/office/officeart/2005/8/layout/cycle6"/>
    <dgm:cxn modelId="{7FCFF476-6A46-48F3-AEB5-0B7D276ADD92}" type="presOf" srcId="{6BA1CABF-49ED-430B-B922-140AA40D6B28}" destId="{9C8018F0-1D7B-4F21-AEB9-0E065DB84910}" srcOrd="0" destOrd="0" presId="urn:microsoft.com/office/officeart/2005/8/layout/cycle6"/>
    <dgm:cxn modelId="{E920958B-D22D-4CF4-BDCF-DAB477AE4755}" type="presOf" srcId="{B7F1C90C-B5B8-45F1-AE01-6C23F4715E5D}" destId="{18D7E6A4-7EA3-45FB-A5B2-2C8E9A8E0026}" srcOrd="0" destOrd="0" presId="urn:microsoft.com/office/officeart/2005/8/layout/cycle6"/>
    <dgm:cxn modelId="{564D9AB7-9561-417C-8CE0-66AB6367B515}" type="presOf" srcId="{4E07F074-6B32-4206-8429-47241C7F2FD9}" destId="{E75A66E0-00EC-4D0F-A0AE-627806C119DA}" srcOrd="0" destOrd="0" presId="urn:microsoft.com/office/officeart/2005/8/layout/cycle6"/>
    <dgm:cxn modelId="{4295F5E1-739D-41F8-A7B0-6A78684ADCD8}" type="presOf" srcId="{2CA95F7E-8DE9-465A-8B93-F8D17E05D9A5}" destId="{D0F74538-83C9-4ADF-8486-CC24096C4082}" srcOrd="0" destOrd="0" presId="urn:microsoft.com/office/officeart/2005/8/layout/cycle6"/>
    <dgm:cxn modelId="{98D4FFF3-2AF2-4555-B4C3-D0A74D9BAFFF}" srcId="{F81451F4-611B-4305-9B1D-338F8F8E365C}" destId="{F3AF826A-CD73-4FCD-B8AA-346F15CFB6E2}" srcOrd="1" destOrd="0" parTransId="{4F8BF486-B912-4F7D-A33A-E2FB88899EAF}" sibTransId="{4E07F074-6B32-4206-8429-47241C7F2FD9}"/>
    <dgm:cxn modelId="{8D0201FA-39C2-4097-866B-F2713CC75B8A}" type="presParOf" srcId="{209EC6A0-41C0-45E0-BFC2-6B2EEF111CD2}" destId="{18D7E6A4-7EA3-45FB-A5B2-2C8E9A8E0026}" srcOrd="0" destOrd="0" presId="urn:microsoft.com/office/officeart/2005/8/layout/cycle6"/>
    <dgm:cxn modelId="{E1F055F9-C49F-4729-98BE-99FF2445B7FD}" type="presParOf" srcId="{209EC6A0-41C0-45E0-BFC2-6B2EEF111CD2}" destId="{76267A29-9C43-41FE-8892-EA7266EC1204}" srcOrd="1" destOrd="0" presId="urn:microsoft.com/office/officeart/2005/8/layout/cycle6"/>
    <dgm:cxn modelId="{B9A89EFB-6A73-462F-946E-347D7E58D065}" type="presParOf" srcId="{209EC6A0-41C0-45E0-BFC2-6B2EEF111CD2}" destId="{D0F74538-83C9-4ADF-8486-CC24096C4082}" srcOrd="2" destOrd="0" presId="urn:microsoft.com/office/officeart/2005/8/layout/cycle6"/>
    <dgm:cxn modelId="{C358BB30-6E2D-45F1-8529-C1273385BEA8}" type="presParOf" srcId="{209EC6A0-41C0-45E0-BFC2-6B2EEF111CD2}" destId="{DCEB737E-2E1F-48DC-B58C-D6A256FC9429}" srcOrd="3" destOrd="0" presId="urn:microsoft.com/office/officeart/2005/8/layout/cycle6"/>
    <dgm:cxn modelId="{09DF023E-DDB1-4EA9-A778-D18BEF7242F1}" type="presParOf" srcId="{209EC6A0-41C0-45E0-BFC2-6B2EEF111CD2}" destId="{243D0597-052D-49C9-8EF6-32F91352C8E9}" srcOrd="4" destOrd="0" presId="urn:microsoft.com/office/officeart/2005/8/layout/cycle6"/>
    <dgm:cxn modelId="{A4DB3473-881B-4800-AE7A-A8B720D4C2CC}" type="presParOf" srcId="{209EC6A0-41C0-45E0-BFC2-6B2EEF111CD2}" destId="{E75A66E0-00EC-4D0F-A0AE-627806C119DA}" srcOrd="5" destOrd="0" presId="urn:microsoft.com/office/officeart/2005/8/layout/cycle6"/>
    <dgm:cxn modelId="{35EBEB9D-A664-47BB-9A83-52F424FAA4BA}" type="presParOf" srcId="{209EC6A0-41C0-45E0-BFC2-6B2EEF111CD2}" destId="{17EBA572-EE6A-4EB7-8E79-9058E443CA89}" srcOrd="6" destOrd="0" presId="urn:microsoft.com/office/officeart/2005/8/layout/cycle6"/>
    <dgm:cxn modelId="{AB72A285-8735-4FB6-BEF1-01DDDC5AC42E}" type="presParOf" srcId="{209EC6A0-41C0-45E0-BFC2-6B2EEF111CD2}" destId="{62D72983-1381-43E4-97ED-B86ADCC12E6A}" srcOrd="7" destOrd="0" presId="urn:microsoft.com/office/officeart/2005/8/layout/cycle6"/>
    <dgm:cxn modelId="{2CFD2A84-75BE-4A9F-9DEF-D9637AAC535A}" type="presParOf" srcId="{209EC6A0-41C0-45E0-BFC2-6B2EEF111CD2}" destId="{9C8018F0-1D7B-4F21-AEB9-0E065DB84910}"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8E9865-26B2-4E4E-AC56-EC029119DD1D}" type="doc">
      <dgm:prSet loTypeId="urn:microsoft.com/office/officeart/2008/layout/CaptionedPictures" loCatId="picture" qsTypeId="urn:microsoft.com/office/officeart/2005/8/quickstyle/simple1" qsCatId="simple" csTypeId="urn:microsoft.com/office/officeart/2005/8/colors/accent3_1" csCatId="accent3" phldr="1"/>
      <dgm:spPr/>
    </dgm:pt>
    <dgm:pt modelId="{69B36BB9-6CD9-4A20-B507-FF0DEBB8740F}">
      <dgm:prSet phldrT="[Text]"/>
      <dgm:spPr/>
      <dgm:t>
        <a:bodyPr/>
        <a:lstStyle/>
        <a:p>
          <a:r>
            <a:rPr lang="en-US"/>
            <a:t>Performance &amp; Autoscaling</a:t>
          </a:r>
        </a:p>
      </dgm:t>
    </dgm:pt>
    <dgm:pt modelId="{58CF9F88-AC81-4F0F-BF86-B16E6761B42A}" type="parTrans" cxnId="{E2D6CA9C-ADA1-4080-BDF1-C20A1FF121FF}">
      <dgm:prSet/>
      <dgm:spPr/>
      <dgm:t>
        <a:bodyPr/>
        <a:lstStyle/>
        <a:p>
          <a:endParaRPr lang="en-US"/>
        </a:p>
      </dgm:t>
    </dgm:pt>
    <dgm:pt modelId="{78CAD501-4C08-4B6E-864E-539DDB444B18}" type="sibTrans" cxnId="{E2D6CA9C-ADA1-4080-BDF1-C20A1FF121FF}">
      <dgm:prSet/>
      <dgm:spPr/>
      <dgm:t>
        <a:bodyPr/>
        <a:lstStyle/>
        <a:p>
          <a:endParaRPr lang="en-US"/>
        </a:p>
      </dgm:t>
    </dgm:pt>
    <dgm:pt modelId="{0DAFCC42-C68D-4031-A088-9A0BBC897B2D}" type="pres">
      <dgm:prSet presAssocID="{7F8E9865-26B2-4E4E-AC56-EC029119DD1D}" presName="Name0" presStyleCnt="0">
        <dgm:presLayoutVars>
          <dgm:chMax/>
          <dgm:chPref/>
          <dgm:dir/>
        </dgm:presLayoutVars>
      </dgm:prSet>
      <dgm:spPr/>
    </dgm:pt>
    <dgm:pt modelId="{3B8135C1-C9FA-40F7-A521-F2CF4864BFB2}" type="pres">
      <dgm:prSet presAssocID="{69B36BB9-6CD9-4A20-B507-FF0DEBB8740F}" presName="composite" presStyleCnt="0">
        <dgm:presLayoutVars>
          <dgm:chMax val="1"/>
          <dgm:chPref val="1"/>
        </dgm:presLayoutVars>
      </dgm:prSet>
      <dgm:spPr/>
    </dgm:pt>
    <dgm:pt modelId="{AA16AED0-9AA7-4C79-A14D-EAC7DED5CC50}" type="pres">
      <dgm:prSet presAssocID="{69B36BB9-6CD9-4A20-B507-FF0DEBB8740F}" presName="Accent" presStyleLbl="trAlignAcc1" presStyleIdx="0" presStyleCnt="1">
        <dgm:presLayoutVars>
          <dgm:chMax val="0"/>
          <dgm:chPref val="0"/>
        </dgm:presLayoutVars>
      </dgm:prSet>
      <dgm:spPr/>
    </dgm:pt>
    <dgm:pt modelId="{747DCC9B-34E5-4675-A487-1942FE29AF75}" type="pres">
      <dgm:prSet presAssocID="{69B36BB9-6CD9-4A20-B507-FF0DEBB8740F}"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dgm:spPr>
      <dgm:extLst>
        <a:ext uri="{E40237B7-FDA0-4F09-8148-C483321AD2D9}">
          <dgm14:cNvPr xmlns:dgm14="http://schemas.microsoft.com/office/drawing/2010/diagram" id="0" name="" descr="Gauge"/>
        </a:ext>
      </dgm:extLst>
    </dgm:pt>
    <dgm:pt modelId="{FA3DDD58-F75E-4700-BA01-78492FD98FE1}" type="pres">
      <dgm:prSet presAssocID="{69B36BB9-6CD9-4A20-B507-FF0DEBB8740F}" presName="ChildComposite" presStyleCnt="0"/>
      <dgm:spPr/>
    </dgm:pt>
    <dgm:pt modelId="{0BFD9342-5F8C-4475-8CF6-0C5AC32B807D}" type="pres">
      <dgm:prSet presAssocID="{69B36BB9-6CD9-4A20-B507-FF0DEBB8740F}" presName="Child" presStyleLbl="node1" presStyleIdx="0" presStyleCnt="0">
        <dgm:presLayoutVars>
          <dgm:chMax val="0"/>
          <dgm:chPref val="0"/>
          <dgm:bulletEnabled val="1"/>
        </dgm:presLayoutVars>
      </dgm:prSet>
      <dgm:spPr/>
    </dgm:pt>
    <dgm:pt modelId="{8DB1B7DE-9B0C-4B72-A20C-E5448EBEA19C}" type="pres">
      <dgm:prSet presAssocID="{69B36BB9-6CD9-4A20-B507-FF0DEBB8740F}" presName="Parent" presStyleLbl="revTx" presStyleIdx="0" presStyleCnt="1">
        <dgm:presLayoutVars>
          <dgm:chMax val="1"/>
          <dgm:chPref val="0"/>
          <dgm:bulletEnabled val="1"/>
        </dgm:presLayoutVars>
      </dgm:prSet>
      <dgm:spPr/>
    </dgm:pt>
  </dgm:ptLst>
  <dgm:cxnLst>
    <dgm:cxn modelId="{A9948950-B313-4AE7-98CE-F974D894E5C9}" type="presOf" srcId="{7F8E9865-26B2-4E4E-AC56-EC029119DD1D}" destId="{0DAFCC42-C68D-4031-A088-9A0BBC897B2D}" srcOrd="0" destOrd="0" presId="urn:microsoft.com/office/officeart/2008/layout/CaptionedPictures"/>
    <dgm:cxn modelId="{E2D6CA9C-ADA1-4080-BDF1-C20A1FF121FF}" srcId="{7F8E9865-26B2-4E4E-AC56-EC029119DD1D}" destId="{69B36BB9-6CD9-4A20-B507-FF0DEBB8740F}" srcOrd="0" destOrd="0" parTransId="{58CF9F88-AC81-4F0F-BF86-B16E6761B42A}" sibTransId="{78CAD501-4C08-4B6E-864E-539DDB444B18}"/>
    <dgm:cxn modelId="{D6DE83B5-F133-4066-9C5E-C747A502C731}" type="presOf" srcId="{69B36BB9-6CD9-4A20-B507-FF0DEBB8740F}" destId="{8DB1B7DE-9B0C-4B72-A20C-E5448EBEA19C}" srcOrd="0" destOrd="0" presId="urn:microsoft.com/office/officeart/2008/layout/CaptionedPictures"/>
    <dgm:cxn modelId="{76EDBC07-1050-407A-8507-32CD5928CD49}" type="presParOf" srcId="{0DAFCC42-C68D-4031-A088-9A0BBC897B2D}" destId="{3B8135C1-C9FA-40F7-A521-F2CF4864BFB2}" srcOrd="0" destOrd="0" presId="urn:microsoft.com/office/officeart/2008/layout/CaptionedPictures"/>
    <dgm:cxn modelId="{E9264242-07E2-4F2F-818E-13460477B334}" type="presParOf" srcId="{3B8135C1-C9FA-40F7-A521-F2CF4864BFB2}" destId="{AA16AED0-9AA7-4C79-A14D-EAC7DED5CC50}" srcOrd="0" destOrd="0" presId="urn:microsoft.com/office/officeart/2008/layout/CaptionedPictures"/>
    <dgm:cxn modelId="{DC324C2E-FB8E-474F-BC00-EE0D0F45906A}" type="presParOf" srcId="{3B8135C1-C9FA-40F7-A521-F2CF4864BFB2}" destId="{747DCC9B-34E5-4675-A487-1942FE29AF75}" srcOrd="1" destOrd="0" presId="urn:microsoft.com/office/officeart/2008/layout/CaptionedPictures"/>
    <dgm:cxn modelId="{6F2E2022-6A36-499E-9CB2-6A933B267A4E}" type="presParOf" srcId="{3B8135C1-C9FA-40F7-A521-F2CF4864BFB2}" destId="{FA3DDD58-F75E-4700-BA01-78492FD98FE1}" srcOrd="2" destOrd="0" presId="urn:microsoft.com/office/officeart/2008/layout/CaptionedPictures"/>
    <dgm:cxn modelId="{F7B96319-797D-4BFE-A456-81CE8056CA2D}" type="presParOf" srcId="{FA3DDD58-F75E-4700-BA01-78492FD98FE1}" destId="{0BFD9342-5F8C-4475-8CF6-0C5AC32B807D}" srcOrd="0" destOrd="0" presId="urn:microsoft.com/office/officeart/2008/layout/CaptionedPictures"/>
    <dgm:cxn modelId="{977D0ED8-73FC-42AF-BFFE-BD0385AF6955}" type="presParOf" srcId="{FA3DDD58-F75E-4700-BA01-78492FD98FE1}" destId="{8DB1B7DE-9B0C-4B72-A20C-E5448EBEA19C}"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F8E9865-26B2-4E4E-AC56-EC029119DD1D}" type="doc">
      <dgm:prSet loTypeId="urn:microsoft.com/office/officeart/2008/layout/CaptionedPictures" loCatId="picture" qsTypeId="urn:microsoft.com/office/officeart/2005/8/quickstyle/simple1" qsCatId="simple" csTypeId="urn:microsoft.com/office/officeart/2005/8/colors/accent3_1" csCatId="accent3" phldr="1"/>
      <dgm:spPr/>
    </dgm:pt>
    <dgm:pt modelId="{69B36BB9-6CD9-4A20-B507-FF0DEBB8740F}">
      <dgm:prSet phldrT="[Text]"/>
      <dgm:spPr/>
      <dgm:t>
        <a:bodyPr/>
        <a:lstStyle/>
        <a:p>
          <a:r>
            <a:rPr lang="en-US"/>
            <a:t>Experimentation &amp; Automation</a:t>
          </a:r>
        </a:p>
      </dgm:t>
    </dgm:pt>
    <dgm:pt modelId="{58CF9F88-AC81-4F0F-BF86-B16E6761B42A}" type="parTrans" cxnId="{E2D6CA9C-ADA1-4080-BDF1-C20A1FF121FF}">
      <dgm:prSet/>
      <dgm:spPr/>
      <dgm:t>
        <a:bodyPr/>
        <a:lstStyle/>
        <a:p>
          <a:endParaRPr lang="en-US"/>
        </a:p>
      </dgm:t>
    </dgm:pt>
    <dgm:pt modelId="{78CAD501-4C08-4B6E-864E-539DDB444B18}" type="sibTrans" cxnId="{E2D6CA9C-ADA1-4080-BDF1-C20A1FF121FF}">
      <dgm:prSet/>
      <dgm:spPr/>
      <dgm:t>
        <a:bodyPr/>
        <a:lstStyle/>
        <a:p>
          <a:endParaRPr lang="en-US"/>
        </a:p>
      </dgm:t>
    </dgm:pt>
    <dgm:pt modelId="{0DAFCC42-C68D-4031-A088-9A0BBC897B2D}" type="pres">
      <dgm:prSet presAssocID="{7F8E9865-26B2-4E4E-AC56-EC029119DD1D}" presName="Name0" presStyleCnt="0">
        <dgm:presLayoutVars>
          <dgm:chMax/>
          <dgm:chPref/>
          <dgm:dir/>
        </dgm:presLayoutVars>
      </dgm:prSet>
      <dgm:spPr/>
    </dgm:pt>
    <dgm:pt modelId="{3B8135C1-C9FA-40F7-A521-F2CF4864BFB2}" type="pres">
      <dgm:prSet presAssocID="{69B36BB9-6CD9-4A20-B507-FF0DEBB8740F}" presName="composite" presStyleCnt="0">
        <dgm:presLayoutVars>
          <dgm:chMax val="1"/>
          <dgm:chPref val="1"/>
        </dgm:presLayoutVars>
      </dgm:prSet>
      <dgm:spPr/>
    </dgm:pt>
    <dgm:pt modelId="{AA16AED0-9AA7-4C79-A14D-EAC7DED5CC50}" type="pres">
      <dgm:prSet presAssocID="{69B36BB9-6CD9-4A20-B507-FF0DEBB8740F}" presName="Accent" presStyleLbl="trAlignAcc1" presStyleIdx="0" presStyleCnt="1">
        <dgm:presLayoutVars>
          <dgm:chMax val="0"/>
          <dgm:chPref val="0"/>
        </dgm:presLayoutVars>
      </dgm:prSet>
      <dgm:spPr/>
    </dgm:pt>
    <dgm:pt modelId="{747DCC9B-34E5-4675-A487-1942FE29AF75}" type="pres">
      <dgm:prSet presAssocID="{69B36BB9-6CD9-4A20-B507-FF0DEBB8740F}"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dgm:spPr>
      <dgm:extLst>
        <a:ext uri="{E40237B7-FDA0-4F09-8148-C483321AD2D9}">
          <dgm14:cNvPr xmlns:dgm14="http://schemas.microsoft.com/office/drawing/2010/diagram" id="0" name="" descr="Flask"/>
        </a:ext>
      </dgm:extLst>
    </dgm:pt>
    <dgm:pt modelId="{FA3DDD58-F75E-4700-BA01-78492FD98FE1}" type="pres">
      <dgm:prSet presAssocID="{69B36BB9-6CD9-4A20-B507-FF0DEBB8740F}" presName="ChildComposite" presStyleCnt="0"/>
      <dgm:spPr/>
    </dgm:pt>
    <dgm:pt modelId="{0BFD9342-5F8C-4475-8CF6-0C5AC32B807D}" type="pres">
      <dgm:prSet presAssocID="{69B36BB9-6CD9-4A20-B507-FF0DEBB8740F}" presName="Child" presStyleLbl="node1" presStyleIdx="0" presStyleCnt="0">
        <dgm:presLayoutVars>
          <dgm:chMax val="0"/>
          <dgm:chPref val="0"/>
          <dgm:bulletEnabled val="1"/>
        </dgm:presLayoutVars>
      </dgm:prSet>
      <dgm:spPr/>
    </dgm:pt>
    <dgm:pt modelId="{8DB1B7DE-9B0C-4B72-A20C-E5448EBEA19C}" type="pres">
      <dgm:prSet presAssocID="{69B36BB9-6CD9-4A20-B507-FF0DEBB8740F}" presName="Parent" presStyleLbl="revTx" presStyleIdx="0" presStyleCnt="1">
        <dgm:presLayoutVars>
          <dgm:chMax val="1"/>
          <dgm:chPref val="0"/>
          <dgm:bulletEnabled val="1"/>
        </dgm:presLayoutVars>
      </dgm:prSet>
      <dgm:spPr/>
    </dgm:pt>
  </dgm:ptLst>
  <dgm:cxnLst>
    <dgm:cxn modelId="{A9948950-B313-4AE7-98CE-F974D894E5C9}" type="presOf" srcId="{7F8E9865-26B2-4E4E-AC56-EC029119DD1D}" destId="{0DAFCC42-C68D-4031-A088-9A0BBC897B2D}" srcOrd="0" destOrd="0" presId="urn:microsoft.com/office/officeart/2008/layout/CaptionedPictures"/>
    <dgm:cxn modelId="{E2D6CA9C-ADA1-4080-BDF1-C20A1FF121FF}" srcId="{7F8E9865-26B2-4E4E-AC56-EC029119DD1D}" destId="{69B36BB9-6CD9-4A20-B507-FF0DEBB8740F}" srcOrd="0" destOrd="0" parTransId="{58CF9F88-AC81-4F0F-BF86-B16E6761B42A}" sibTransId="{78CAD501-4C08-4B6E-864E-539DDB444B18}"/>
    <dgm:cxn modelId="{D6DE83B5-F133-4066-9C5E-C747A502C731}" type="presOf" srcId="{69B36BB9-6CD9-4A20-B507-FF0DEBB8740F}" destId="{8DB1B7DE-9B0C-4B72-A20C-E5448EBEA19C}" srcOrd="0" destOrd="0" presId="urn:microsoft.com/office/officeart/2008/layout/CaptionedPictures"/>
    <dgm:cxn modelId="{76EDBC07-1050-407A-8507-32CD5928CD49}" type="presParOf" srcId="{0DAFCC42-C68D-4031-A088-9A0BBC897B2D}" destId="{3B8135C1-C9FA-40F7-A521-F2CF4864BFB2}" srcOrd="0" destOrd="0" presId="urn:microsoft.com/office/officeart/2008/layout/CaptionedPictures"/>
    <dgm:cxn modelId="{E9264242-07E2-4F2F-818E-13460477B334}" type="presParOf" srcId="{3B8135C1-C9FA-40F7-A521-F2CF4864BFB2}" destId="{AA16AED0-9AA7-4C79-A14D-EAC7DED5CC50}" srcOrd="0" destOrd="0" presId="urn:microsoft.com/office/officeart/2008/layout/CaptionedPictures"/>
    <dgm:cxn modelId="{DC324C2E-FB8E-474F-BC00-EE0D0F45906A}" type="presParOf" srcId="{3B8135C1-C9FA-40F7-A521-F2CF4864BFB2}" destId="{747DCC9B-34E5-4675-A487-1942FE29AF75}" srcOrd="1" destOrd="0" presId="urn:microsoft.com/office/officeart/2008/layout/CaptionedPictures"/>
    <dgm:cxn modelId="{6F2E2022-6A36-499E-9CB2-6A933B267A4E}" type="presParOf" srcId="{3B8135C1-C9FA-40F7-A521-F2CF4864BFB2}" destId="{FA3DDD58-F75E-4700-BA01-78492FD98FE1}" srcOrd="2" destOrd="0" presId="urn:microsoft.com/office/officeart/2008/layout/CaptionedPictures"/>
    <dgm:cxn modelId="{F7B96319-797D-4BFE-A456-81CE8056CA2D}" type="presParOf" srcId="{FA3DDD58-F75E-4700-BA01-78492FD98FE1}" destId="{0BFD9342-5F8C-4475-8CF6-0C5AC32B807D}" srcOrd="0" destOrd="0" presId="urn:microsoft.com/office/officeart/2008/layout/CaptionedPictures"/>
    <dgm:cxn modelId="{977D0ED8-73FC-42AF-BFFE-BD0385AF6955}" type="presParOf" srcId="{FA3DDD58-F75E-4700-BA01-78492FD98FE1}" destId="{8DB1B7DE-9B0C-4B72-A20C-E5448EBEA19C}"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F39658-105E-4BF8-A49A-84238BB87725}"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1370CCBE-878E-4D0E-9717-C5A00B1CF623}">
      <dgm:prSet phldrT="[Text]"/>
      <dgm:spPr>
        <a:xfrm>
          <a:off x="2412" y="44979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a:solidFill>
                <a:srgbClr val="FFFFFF"/>
              </a:solidFill>
              <a:latin typeface="Calibri" panose="020F0502020204030204"/>
              <a:ea typeface="+mn-ea"/>
              <a:cs typeface="+mn-cs"/>
            </a:rPr>
            <a:t>Interactive Notebooks</a:t>
          </a:r>
        </a:p>
      </dgm:t>
    </dgm:pt>
    <dgm:pt modelId="{2450CCF3-E2F6-479B-BF3C-B0C38D2B4890}" type="parTrans" cxnId="{18ED6AC9-4665-4965-8E88-3D8C7774914C}">
      <dgm:prSet/>
      <dgm:spPr/>
      <dgm:t>
        <a:bodyPr/>
        <a:lstStyle/>
        <a:p>
          <a:endParaRPr lang="en-US"/>
        </a:p>
      </dgm:t>
    </dgm:pt>
    <dgm:pt modelId="{E7D0BC4D-8031-4B4D-B5DD-07DF2600D93A}" type="sibTrans" cxnId="{18ED6AC9-4665-4965-8E88-3D8C7774914C}">
      <dgm:prSet/>
      <dgm:spPr/>
      <dgm:t>
        <a:bodyPr/>
        <a:lstStyle/>
        <a:p>
          <a:endParaRPr lang="en-US"/>
        </a:p>
      </dgm:t>
    </dgm:pt>
    <dgm:pt modelId="{BB1996CA-F8C4-4C71-9DC5-41F5ECBF008E}">
      <dgm:prSet phldrT="[Text]"/>
      <dgm:spPr>
        <a:xfrm>
          <a:off x="2107467" y="44979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a:solidFill>
                <a:srgbClr val="FFFFFF"/>
              </a:solidFill>
              <a:latin typeface="Calibri" panose="020F0502020204030204"/>
              <a:ea typeface="+mn-ea"/>
              <a:cs typeface="+mn-cs"/>
            </a:rPr>
            <a:t>Delta Tables</a:t>
          </a:r>
        </a:p>
      </dgm:t>
    </dgm:pt>
    <dgm:pt modelId="{6692340F-82E7-4427-96F2-239E5190460B}" type="parTrans" cxnId="{75A17F5C-3202-40FE-BC56-EE116C9A7460}">
      <dgm:prSet/>
      <dgm:spPr/>
      <dgm:t>
        <a:bodyPr/>
        <a:lstStyle/>
        <a:p>
          <a:endParaRPr lang="en-US"/>
        </a:p>
      </dgm:t>
    </dgm:pt>
    <dgm:pt modelId="{8E06B57D-C6A3-4EB1-8D79-D08C25E81CF7}" type="sibTrans" cxnId="{75A17F5C-3202-40FE-BC56-EE116C9A7460}">
      <dgm:prSet/>
      <dgm:spPr/>
      <dgm:t>
        <a:bodyPr/>
        <a:lstStyle/>
        <a:p>
          <a:endParaRPr lang="en-US"/>
        </a:p>
      </dgm:t>
    </dgm:pt>
    <dgm:pt modelId="{7BB35B97-7F2F-44BC-9B16-5E835E27C0AC}">
      <dgm:prSet phldrT="[Text]"/>
      <dgm:spPr>
        <a:xfrm>
          <a:off x="4212521" y="44979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a:solidFill>
                <a:srgbClr val="FFFFFF"/>
              </a:solidFill>
              <a:latin typeface="Calibri" panose="020F0502020204030204"/>
              <a:ea typeface="+mn-ea"/>
              <a:cs typeface="+mn-cs"/>
            </a:rPr>
            <a:t>One-click visualizations</a:t>
          </a:r>
        </a:p>
      </dgm:t>
    </dgm:pt>
    <dgm:pt modelId="{163DEB97-2A82-4DF5-91CE-61F8C5A80163}" type="parTrans" cxnId="{7A84D515-7BC0-44CC-A91D-5FA81DFB53AB}">
      <dgm:prSet/>
      <dgm:spPr/>
      <dgm:t>
        <a:bodyPr/>
        <a:lstStyle/>
        <a:p>
          <a:endParaRPr lang="en-US"/>
        </a:p>
      </dgm:t>
    </dgm:pt>
    <dgm:pt modelId="{9C487022-FE89-4CC8-A46B-7D327707290B}" type="sibTrans" cxnId="{7A84D515-7BC0-44CC-A91D-5FA81DFB53AB}">
      <dgm:prSet/>
      <dgm:spPr/>
      <dgm:t>
        <a:bodyPr/>
        <a:lstStyle/>
        <a:p>
          <a:endParaRPr lang="en-US"/>
        </a:p>
      </dgm:t>
    </dgm:pt>
    <dgm:pt modelId="{6A68AD5D-A150-4E77-AC66-8688E23DF385}">
      <dgm:prSet phldrT="[Text]"/>
      <dgm:spPr>
        <a:xfrm>
          <a:off x="2412" y="178937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a:solidFill>
                <a:srgbClr val="FFFFFF"/>
              </a:solidFill>
              <a:latin typeface="Calibri" panose="020F0502020204030204"/>
              <a:ea typeface="+mn-ea"/>
              <a:cs typeface="+mn-cs"/>
            </a:rPr>
            <a:t>Spark MLLib</a:t>
          </a:r>
        </a:p>
      </dgm:t>
    </dgm:pt>
    <dgm:pt modelId="{B3D5C04B-6895-44D5-BA5D-D9C39B43E1B0}" type="parTrans" cxnId="{F4670AAC-2563-4A95-B8B0-C81948F68580}">
      <dgm:prSet/>
      <dgm:spPr/>
      <dgm:t>
        <a:bodyPr/>
        <a:lstStyle/>
        <a:p>
          <a:endParaRPr lang="en-US"/>
        </a:p>
      </dgm:t>
    </dgm:pt>
    <dgm:pt modelId="{1885F501-6474-4527-B8B5-81CB4E8A10BC}" type="sibTrans" cxnId="{F4670AAC-2563-4A95-B8B0-C81948F68580}">
      <dgm:prSet/>
      <dgm:spPr/>
      <dgm:t>
        <a:bodyPr/>
        <a:lstStyle/>
        <a:p>
          <a:endParaRPr lang="en-US"/>
        </a:p>
      </dgm:t>
    </dgm:pt>
    <dgm:pt modelId="{E3FAC3F0-7DFE-442A-A43F-B3DFB6A97B58}">
      <dgm:prSet phldrT="[Text]"/>
      <dgm:spPr>
        <a:xfrm>
          <a:off x="4212521" y="178937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a:solidFill>
                <a:srgbClr val="FFFFFF"/>
              </a:solidFill>
              <a:latin typeface="Calibri" panose="020F0502020204030204"/>
              <a:ea typeface="+mn-ea"/>
              <a:cs typeface="+mn-cs"/>
            </a:rPr>
            <a:t>Structured Streaming</a:t>
          </a:r>
        </a:p>
      </dgm:t>
    </dgm:pt>
    <dgm:pt modelId="{1FB5B2E4-87F1-400C-A69A-6EEE646C8580}" type="parTrans" cxnId="{3000544B-4E04-4FFB-BF37-397515C2498B}">
      <dgm:prSet/>
      <dgm:spPr/>
      <dgm:t>
        <a:bodyPr/>
        <a:lstStyle/>
        <a:p>
          <a:endParaRPr lang="en-US"/>
        </a:p>
      </dgm:t>
    </dgm:pt>
    <dgm:pt modelId="{D09E2E20-5E07-4863-ADDE-1CC9F221364C}" type="sibTrans" cxnId="{3000544B-4E04-4FFB-BF37-397515C2498B}">
      <dgm:prSet/>
      <dgm:spPr/>
      <dgm:t>
        <a:bodyPr/>
        <a:lstStyle/>
        <a:p>
          <a:endParaRPr lang="en-US"/>
        </a:p>
      </dgm:t>
    </dgm:pt>
    <dgm:pt modelId="{38690C1A-4B86-4D2D-8F51-AEBBA756D7D3}">
      <dgm:prSet phldrT="[Text]"/>
      <dgm:spPr>
        <a:xfrm>
          <a:off x="6317576" y="44979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a:solidFill>
                <a:srgbClr val="FFFFFF"/>
              </a:solidFill>
              <a:latin typeface="Calibri" panose="020F0502020204030204"/>
              <a:ea typeface="+mn-ea"/>
              <a:cs typeface="+mn-cs"/>
            </a:rPr>
            <a:t>Power BI Integration</a:t>
          </a:r>
        </a:p>
      </dgm:t>
    </dgm:pt>
    <dgm:pt modelId="{04E2F005-0599-4CE6-A99D-0AF590EED486}" type="parTrans" cxnId="{E668C327-DF8E-4AF0-BC65-2E2372818765}">
      <dgm:prSet/>
      <dgm:spPr/>
      <dgm:t>
        <a:bodyPr/>
        <a:lstStyle/>
        <a:p>
          <a:endParaRPr lang="en-US"/>
        </a:p>
      </dgm:t>
    </dgm:pt>
    <dgm:pt modelId="{02C867AC-A9BF-4FDA-8575-45B885DFEC22}" type="sibTrans" cxnId="{E668C327-DF8E-4AF0-BC65-2E2372818765}">
      <dgm:prSet/>
      <dgm:spPr/>
      <dgm:t>
        <a:bodyPr/>
        <a:lstStyle/>
        <a:p>
          <a:endParaRPr lang="en-US"/>
        </a:p>
      </dgm:t>
    </dgm:pt>
    <dgm:pt modelId="{858EE933-4445-4D65-A2D9-8FD65BB461D2}">
      <dgm:prSet phldrT="[Text]"/>
      <dgm:spPr>
        <a:xfrm>
          <a:off x="2107467" y="178937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a:solidFill>
                <a:srgbClr val="FFFFFF"/>
              </a:solidFill>
              <a:latin typeface="Calibri" panose="020F0502020204030204"/>
              <a:ea typeface="+mn-ea"/>
              <a:cs typeface="+mn-cs"/>
            </a:rPr>
            <a:t>MLFlow</a:t>
          </a:r>
        </a:p>
      </dgm:t>
    </dgm:pt>
    <dgm:pt modelId="{682C2EEA-F194-4C3B-8B6F-ED0C3A5BBE3E}" type="parTrans" cxnId="{49914CDB-19E8-45FD-A99D-BD024F5FACA3}">
      <dgm:prSet/>
      <dgm:spPr/>
      <dgm:t>
        <a:bodyPr/>
        <a:lstStyle/>
        <a:p>
          <a:endParaRPr lang="en-US"/>
        </a:p>
      </dgm:t>
    </dgm:pt>
    <dgm:pt modelId="{7F7B5EDE-CA42-4F29-89B1-4C0C866EA618}" type="sibTrans" cxnId="{49914CDB-19E8-45FD-A99D-BD024F5FACA3}">
      <dgm:prSet/>
      <dgm:spPr/>
      <dgm:t>
        <a:bodyPr/>
        <a:lstStyle/>
        <a:p>
          <a:endParaRPr lang="en-US"/>
        </a:p>
      </dgm:t>
    </dgm:pt>
    <dgm:pt modelId="{3FAEB26C-0317-42DB-A47D-30A5F90B49BE}">
      <dgm:prSet phldrT="[Text]"/>
      <dgm:spPr>
        <a:xfrm>
          <a:off x="6317576" y="178937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a:solidFill>
                <a:srgbClr val="FFFFFF"/>
              </a:solidFill>
              <a:latin typeface="Calibri" panose="020F0502020204030204"/>
              <a:ea typeface="+mn-ea"/>
              <a:cs typeface="+mn-cs"/>
            </a:rPr>
            <a:t>Jobs</a:t>
          </a:r>
        </a:p>
      </dgm:t>
    </dgm:pt>
    <dgm:pt modelId="{C8738686-B49E-44D0-88D9-0FE8464C2998}" type="parTrans" cxnId="{C344BF17-BE31-46F0-B267-90D2491103E5}">
      <dgm:prSet/>
      <dgm:spPr/>
      <dgm:t>
        <a:bodyPr/>
        <a:lstStyle/>
        <a:p>
          <a:endParaRPr lang="en-US"/>
        </a:p>
      </dgm:t>
    </dgm:pt>
    <dgm:pt modelId="{519CD963-BF0A-4B53-953A-7201A43BFFE0}" type="sibTrans" cxnId="{C344BF17-BE31-46F0-B267-90D2491103E5}">
      <dgm:prSet/>
      <dgm:spPr/>
      <dgm:t>
        <a:bodyPr/>
        <a:lstStyle/>
        <a:p>
          <a:endParaRPr lang="en-US"/>
        </a:p>
      </dgm:t>
    </dgm:pt>
    <dgm:pt modelId="{EEEFA160-49F8-4AE5-844A-C20755110079}" type="pres">
      <dgm:prSet presAssocID="{D0F39658-105E-4BF8-A49A-84238BB87725}" presName="diagram" presStyleCnt="0">
        <dgm:presLayoutVars>
          <dgm:dir/>
          <dgm:resizeHandles val="exact"/>
        </dgm:presLayoutVars>
      </dgm:prSet>
      <dgm:spPr/>
    </dgm:pt>
    <dgm:pt modelId="{93B06CBE-D48B-462A-9453-79EC3203A612}" type="pres">
      <dgm:prSet presAssocID="{1370CCBE-878E-4D0E-9717-C5A00B1CF623}" presName="node" presStyleLbl="node1" presStyleIdx="0" presStyleCnt="8">
        <dgm:presLayoutVars>
          <dgm:bulletEnabled val="1"/>
        </dgm:presLayoutVars>
      </dgm:prSet>
      <dgm:spPr/>
    </dgm:pt>
    <dgm:pt modelId="{777045CD-9B87-4780-A303-1FD5CA1786CB}" type="pres">
      <dgm:prSet presAssocID="{E7D0BC4D-8031-4B4D-B5DD-07DF2600D93A}" presName="sibTrans" presStyleCnt="0"/>
      <dgm:spPr/>
    </dgm:pt>
    <dgm:pt modelId="{6D375ACC-1241-4085-8DEA-5A16F77CCDF6}" type="pres">
      <dgm:prSet presAssocID="{BB1996CA-F8C4-4C71-9DC5-41F5ECBF008E}" presName="node" presStyleLbl="node1" presStyleIdx="1" presStyleCnt="8">
        <dgm:presLayoutVars>
          <dgm:bulletEnabled val="1"/>
        </dgm:presLayoutVars>
      </dgm:prSet>
      <dgm:spPr/>
    </dgm:pt>
    <dgm:pt modelId="{1A72A9BD-A102-4144-9430-9BCFA8D1582E}" type="pres">
      <dgm:prSet presAssocID="{8E06B57D-C6A3-4EB1-8D79-D08C25E81CF7}" presName="sibTrans" presStyleCnt="0"/>
      <dgm:spPr/>
    </dgm:pt>
    <dgm:pt modelId="{AB2EFABF-B093-43AC-930A-C161BA02DFDC}" type="pres">
      <dgm:prSet presAssocID="{7BB35B97-7F2F-44BC-9B16-5E835E27C0AC}" presName="node" presStyleLbl="node1" presStyleIdx="2" presStyleCnt="8">
        <dgm:presLayoutVars>
          <dgm:bulletEnabled val="1"/>
        </dgm:presLayoutVars>
      </dgm:prSet>
      <dgm:spPr/>
    </dgm:pt>
    <dgm:pt modelId="{942528C6-8810-462C-B48D-2A4608EF8372}" type="pres">
      <dgm:prSet presAssocID="{9C487022-FE89-4CC8-A46B-7D327707290B}" presName="sibTrans" presStyleCnt="0"/>
      <dgm:spPr/>
    </dgm:pt>
    <dgm:pt modelId="{5566F860-78AC-4068-ADA9-23222A2D7CCD}" type="pres">
      <dgm:prSet presAssocID="{38690C1A-4B86-4D2D-8F51-AEBBA756D7D3}" presName="node" presStyleLbl="node1" presStyleIdx="3" presStyleCnt="8">
        <dgm:presLayoutVars>
          <dgm:bulletEnabled val="1"/>
        </dgm:presLayoutVars>
      </dgm:prSet>
      <dgm:spPr/>
    </dgm:pt>
    <dgm:pt modelId="{E4529B98-E9B6-4FBA-837C-DFCCB1706BC2}" type="pres">
      <dgm:prSet presAssocID="{02C867AC-A9BF-4FDA-8575-45B885DFEC22}" presName="sibTrans" presStyleCnt="0"/>
      <dgm:spPr/>
    </dgm:pt>
    <dgm:pt modelId="{08C96910-3075-4907-AE9B-D63D8F932AE9}" type="pres">
      <dgm:prSet presAssocID="{6A68AD5D-A150-4E77-AC66-8688E23DF385}" presName="node" presStyleLbl="node1" presStyleIdx="4" presStyleCnt="8">
        <dgm:presLayoutVars>
          <dgm:bulletEnabled val="1"/>
        </dgm:presLayoutVars>
      </dgm:prSet>
      <dgm:spPr/>
    </dgm:pt>
    <dgm:pt modelId="{56C4B91A-76D7-4190-BD39-78940E08EDF4}" type="pres">
      <dgm:prSet presAssocID="{1885F501-6474-4527-B8B5-81CB4E8A10BC}" presName="sibTrans" presStyleCnt="0"/>
      <dgm:spPr/>
    </dgm:pt>
    <dgm:pt modelId="{62F7DE5F-544A-491D-986F-39851E74F685}" type="pres">
      <dgm:prSet presAssocID="{858EE933-4445-4D65-A2D9-8FD65BB461D2}" presName="node" presStyleLbl="node1" presStyleIdx="5" presStyleCnt="8">
        <dgm:presLayoutVars>
          <dgm:bulletEnabled val="1"/>
        </dgm:presLayoutVars>
      </dgm:prSet>
      <dgm:spPr/>
    </dgm:pt>
    <dgm:pt modelId="{18B2AEB3-6EAA-4E71-BCC6-C0F8D7CE2F4A}" type="pres">
      <dgm:prSet presAssocID="{7F7B5EDE-CA42-4F29-89B1-4C0C866EA618}" presName="sibTrans" presStyleCnt="0"/>
      <dgm:spPr/>
    </dgm:pt>
    <dgm:pt modelId="{CACB78C3-D24F-4D3C-8C48-2E090ECB78BF}" type="pres">
      <dgm:prSet presAssocID="{E3FAC3F0-7DFE-442A-A43F-B3DFB6A97B58}" presName="node" presStyleLbl="node1" presStyleIdx="6" presStyleCnt="8">
        <dgm:presLayoutVars>
          <dgm:bulletEnabled val="1"/>
        </dgm:presLayoutVars>
      </dgm:prSet>
      <dgm:spPr/>
    </dgm:pt>
    <dgm:pt modelId="{0EB258C2-2447-4196-B0C8-0C94EAF0E245}" type="pres">
      <dgm:prSet presAssocID="{D09E2E20-5E07-4863-ADDE-1CC9F221364C}" presName="sibTrans" presStyleCnt="0"/>
      <dgm:spPr/>
    </dgm:pt>
    <dgm:pt modelId="{E74DDCC2-E72C-4926-A933-05CD0D2C5B36}" type="pres">
      <dgm:prSet presAssocID="{3FAEB26C-0317-42DB-A47D-30A5F90B49BE}" presName="node" presStyleLbl="node1" presStyleIdx="7" presStyleCnt="8">
        <dgm:presLayoutVars>
          <dgm:bulletEnabled val="1"/>
        </dgm:presLayoutVars>
      </dgm:prSet>
      <dgm:spPr/>
    </dgm:pt>
  </dgm:ptLst>
  <dgm:cxnLst>
    <dgm:cxn modelId="{D7B3580A-9AC9-4B8A-9E64-39BF44C6D3EE}" type="presOf" srcId="{BB1996CA-F8C4-4C71-9DC5-41F5ECBF008E}" destId="{6D375ACC-1241-4085-8DEA-5A16F77CCDF6}" srcOrd="0" destOrd="0" presId="urn:microsoft.com/office/officeart/2005/8/layout/default"/>
    <dgm:cxn modelId="{7A84D515-7BC0-44CC-A91D-5FA81DFB53AB}" srcId="{D0F39658-105E-4BF8-A49A-84238BB87725}" destId="{7BB35B97-7F2F-44BC-9B16-5E835E27C0AC}" srcOrd="2" destOrd="0" parTransId="{163DEB97-2A82-4DF5-91CE-61F8C5A80163}" sibTransId="{9C487022-FE89-4CC8-A46B-7D327707290B}"/>
    <dgm:cxn modelId="{C344BF17-BE31-46F0-B267-90D2491103E5}" srcId="{D0F39658-105E-4BF8-A49A-84238BB87725}" destId="{3FAEB26C-0317-42DB-A47D-30A5F90B49BE}" srcOrd="7" destOrd="0" parTransId="{C8738686-B49E-44D0-88D9-0FE8464C2998}" sibTransId="{519CD963-BF0A-4B53-953A-7201A43BFFE0}"/>
    <dgm:cxn modelId="{CB28721A-11F9-4528-A42C-00568E7D5311}" type="presOf" srcId="{858EE933-4445-4D65-A2D9-8FD65BB461D2}" destId="{62F7DE5F-544A-491D-986F-39851E74F685}" srcOrd="0" destOrd="0" presId="urn:microsoft.com/office/officeart/2005/8/layout/default"/>
    <dgm:cxn modelId="{31F51F23-5B13-4CBA-A093-3899B6FBB049}" type="presOf" srcId="{6A68AD5D-A150-4E77-AC66-8688E23DF385}" destId="{08C96910-3075-4907-AE9B-D63D8F932AE9}" srcOrd="0" destOrd="0" presId="urn:microsoft.com/office/officeart/2005/8/layout/default"/>
    <dgm:cxn modelId="{E668C327-DF8E-4AF0-BC65-2E2372818765}" srcId="{D0F39658-105E-4BF8-A49A-84238BB87725}" destId="{38690C1A-4B86-4D2D-8F51-AEBBA756D7D3}" srcOrd="3" destOrd="0" parTransId="{04E2F005-0599-4CE6-A99D-0AF590EED486}" sibTransId="{02C867AC-A9BF-4FDA-8575-45B885DFEC22}"/>
    <dgm:cxn modelId="{75A17F5C-3202-40FE-BC56-EE116C9A7460}" srcId="{D0F39658-105E-4BF8-A49A-84238BB87725}" destId="{BB1996CA-F8C4-4C71-9DC5-41F5ECBF008E}" srcOrd="1" destOrd="0" parTransId="{6692340F-82E7-4427-96F2-239E5190460B}" sibTransId="{8E06B57D-C6A3-4EB1-8D79-D08C25E81CF7}"/>
    <dgm:cxn modelId="{7CF8CD43-924D-4E26-BD31-646FBAA53E25}" type="presOf" srcId="{38690C1A-4B86-4D2D-8F51-AEBBA756D7D3}" destId="{5566F860-78AC-4068-ADA9-23222A2D7CCD}" srcOrd="0" destOrd="0" presId="urn:microsoft.com/office/officeart/2005/8/layout/default"/>
    <dgm:cxn modelId="{4FCEB249-C502-4D2D-8838-001D85DF08FE}" type="presOf" srcId="{3FAEB26C-0317-42DB-A47D-30A5F90B49BE}" destId="{E74DDCC2-E72C-4926-A933-05CD0D2C5B36}" srcOrd="0" destOrd="0" presId="urn:microsoft.com/office/officeart/2005/8/layout/default"/>
    <dgm:cxn modelId="{3000544B-4E04-4FFB-BF37-397515C2498B}" srcId="{D0F39658-105E-4BF8-A49A-84238BB87725}" destId="{E3FAC3F0-7DFE-442A-A43F-B3DFB6A97B58}" srcOrd="6" destOrd="0" parTransId="{1FB5B2E4-87F1-400C-A69A-6EEE646C8580}" sibTransId="{D09E2E20-5E07-4863-ADDE-1CC9F221364C}"/>
    <dgm:cxn modelId="{F1756B50-7614-495B-A483-420CB9F7A2AD}" type="presOf" srcId="{1370CCBE-878E-4D0E-9717-C5A00B1CF623}" destId="{93B06CBE-D48B-462A-9453-79EC3203A612}" srcOrd="0" destOrd="0" presId="urn:microsoft.com/office/officeart/2005/8/layout/default"/>
    <dgm:cxn modelId="{A72CFE7F-6428-44B1-852B-04141F7699DD}" type="presOf" srcId="{7BB35B97-7F2F-44BC-9B16-5E835E27C0AC}" destId="{AB2EFABF-B093-43AC-930A-C161BA02DFDC}" srcOrd="0" destOrd="0" presId="urn:microsoft.com/office/officeart/2005/8/layout/default"/>
    <dgm:cxn modelId="{5386929F-1B09-4C57-85CA-CAA4A5B791E2}" type="presOf" srcId="{D0F39658-105E-4BF8-A49A-84238BB87725}" destId="{EEEFA160-49F8-4AE5-844A-C20755110079}" srcOrd="0" destOrd="0" presId="urn:microsoft.com/office/officeart/2005/8/layout/default"/>
    <dgm:cxn modelId="{F4670AAC-2563-4A95-B8B0-C81948F68580}" srcId="{D0F39658-105E-4BF8-A49A-84238BB87725}" destId="{6A68AD5D-A150-4E77-AC66-8688E23DF385}" srcOrd="4" destOrd="0" parTransId="{B3D5C04B-6895-44D5-BA5D-D9C39B43E1B0}" sibTransId="{1885F501-6474-4527-B8B5-81CB4E8A10BC}"/>
    <dgm:cxn modelId="{18ED6AC9-4665-4965-8E88-3D8C7774914C}" srcId="{D0F39658-105E-4BF8-A49A-84238BB87725}" destId="{1370CCBE-878E-4D0E-9717-C5A00B1CF623}" srcOrd="0" destOrd="0" parTransId="{2450CCF3-E2F6-479B-BF3C-B0C38D2B4890}" sibTransId="{E7D0BC4D-8031-4B4D-B5DD-07DF2600D93A}"/>
    <dgm:cxn modelId="{49914CDB-19E8-45FD-A99D-BD024F5FACA3}" srcId="{D0F39658-105E-4BF8-A49A-84238BB87725}" destId="{858EE933-4445-4D65-A2D9-8FD65BB461D2}" srcOrd="5" destOrd="0" parTransId="{682C2EEA-F194-4C3B-8B6F-ED0C3A5BBE3E}" sibTransId="{7F7B5EDE-CA42-4F29-89B1-4C0C866EA618}"/>
    <dgm:cxn modelId="{53B579DE-45E7-4061-B946-AF30265F9168}" type="presOf" srcId="{E3FAC3F0-7DFE-442A-A43F-B3DFB6A97B58}" destId="{CACB78C3-D24F-4D3C-8C48-2E090ECB78BF}" srcOrd="0" destOrd="0" presId="urn:microsoft.com/office/officeart/2005/8/layout/default"/>
    <dgm:cxn modelId="{9CD61CBC-ECE1-4BA3-81C0-94B40B6209D3}" type="presParOf" srcId="{EEEFA160-49F8-4AE5-844A-C20755110079}" destId="{93B06CBE-D48B-462A-9453-79EC3203A612}" srcOrd="0" destOrd="0" presId="urn:microsoft.com/office/officeart/2005/8/layout/default"/>
    <dgm:cxn modelId="{92A1C420-CA37-419C-AC52-F35A00ECA54F}" type="presParOf" srcId="{EEEFA160-49F8-4AE5-844A-C20755110079}" destId="{777045CD-9B87-4780-A303-1FD5CA1786CB}" srcOrd="1" destOrd="0" presId="urn:microsoft.com/office/officeart/2005/8/layout/default"/>
    <dgm:cxn modelId="{81D4B4C5-D570-4348-9E5F-2391EEB00C01}" type="presParOf" srcId="{EEEFA160-49F8-4AE5-844A-C20755110079}" destId="{6D375ACC-1241-4085-8DEA-5A16F77CCDF6}" srcOrd="2" destOrd="0" presId="urn:microsoft.com/office/officeart/2005/8/layout/default"/>
    <dgm:cxn modelId="{D10AFC8D-0ACD-4309-B52A-4649B857A885}" type="presParOf" srcId="{EEEFA160-49F8-4AE5-844A-C20755110079}" destId="{1A72A9BD-A102-4144-9430-9BCFA8D1582E}" srcOrd="3" destOrd="0" presId="urn:microsoft.com/office/officeart/2005/8/layout/default"/>
    <dgm:cxn modelId="{99EA3FBC-1395-48D9-B960-A271DCC33869}" type="presParOf" srcId="{EEEFA160-49F8-4AE5-844A-C20755110079}" destId="{AB2EFABF-B093-43AC-930A-C161BA02DFDC}" srcOrd="4" destOrd="0" presId="urn:microsoft.com/office/officeart/2005/8/layout/default"/>
    <dgm:cxn modelId="{5BB4F3F0-9ED2-44F9-A69B-D02EF47E4B44}" type="presParOf" srcId="{EEEFA160-49F8-4AE5-844A-C20755110079}" destId="{942528C6-8810-462C-B48D-2A4608EF8372}" srcOrd="5" destOrd="0" presId="urn:microsoft.com/office/officeart/2005/8/layout/default"/>
    <dgm:cxn modelId="{FA9FD99D-0998-43C8-9E4A-CA5755854123}" type="presParOf" srcId="{EEEFA160-49F8-4AE5-844A-C20755110079}" destId="{5566F860-78AC-4068-ADA9-23222A2D7CCD}" srcOrd="6" destOrd="0" presId="urn:microsoft.com/office/officeart/2005/8/layout/default"/>
    <dgm:cxn modelId="{E2784E02-79DA-45EE-9B22-8A23444CF7E3}" type="presParOf" srcId="{EEEFA160-49F8-4AE5-844A-C20755110079}" destId="{E4529B98-E9B6-4FBA-837C-DFCCB1706BC2}" srcOrd="7" destOrd="0" presId="urn:microsoft.com/office/officeart/2005/8/layout/default"/>
    <dgm:cxn modelId="{773F5C15-08F6-44FA-9300-C99A5E2BAE5A}" type="presParOf" srcId="{EEEFA160-49F8-4AE5-844A-C20755110079}" destId="{08C96910-3075-4907-AE9B-D63D8F932AE9}" srcOrd="8" destOrd="0" presId="urn:microsoft.com/office/officeart/2005/8/layout/default"/>
    <dgm:cxn modelId="{C6025329-B7BD-4393-8915-90DE10181C8C}" type="presParOf" srcId="{EEEFA160-49F8-4AE5-844A-C20755110079}" destId="{56C4B91A-76D7-4190-BD39-78940E08EDF4}" srcOrd="9" destOrd="0" presId="urn:microsoft.com/office/officeart/2005/8/layout/default"/>
    <dgm:cxn modelId="{3CE9E835-231C-4580-91BE-A1EEA6857475}" type="presParOf" srcId="{EEEFA160-49F8-4AE5-844A-C20755110079}" destId="{62F7DE5F-544A-491D-986F-39851E74F685}" srcOrd="10" destOrd="0" presId="urn:microsoft.com/office/officeart/2005/8/layout/default"/>
    <dgm:cxn modelId="{70D5427E-6B3C-4168-9614-F478AB08805B}" type="presParOf" srcId="{EEEFA160-49F8-4AE5-844A-C20755110079}" destId="{18B2AEB3-6EAA-4E71-BCC6-C0F8D7CE2F4A}" srcOrd="11" destOrd="0" presId="urn:microsoft.com/office/officeart/2005/8/layout/default"/>
    <dgm:cxn modelId="{C9F7B148-8095-459E-97C7-B43958172540}" type="presParOf" srcId="{EEEFA160-49F8-4AE5-844A-C20755110079}" destId="{CACB78C3-D24F-4D3C-8C48-2E090ECB78BF}" srcOrd="12" destOrd="0" presId="urn:microsoft.com/office/officeart/2005/8/layout/default"/>
    <dgm:cxn modelId="{8A28F37A-3DA9-444B-BAA3-894F3D002719}" type="presParOf" srcId="{EEEFA160-49F8-4AE5-844A-C20755110079}" destId="{0EB258C2-2447-4196-B0C8-0C94EAF0E245}" srcOrd="13" destOrd="0" presId="urn:microsoft.com/office/officeart/2005/8/layout/default"/>
    <dgm:cxn modelId="{0068E77E-9EE3-44AD-B2BA-058DC84A7405}" type="presParOf" srcId="{EEEFA160-49F8-4AE5-844A-C20755110079}" destId="{E74DDCC2-E72C-4926-A933-05CD0D2C5B36}"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B0B3C4-8447-42D5-AE5B-4584A89F645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CC97694D-82C6-4AA6-8B1D-590F23435A1C}">
      <dgm:prSet phldrT="[Text]" custT="1"/>
      <dgm:spPr>
        <a:xfrm>
          <a:off x="1063" y="0"/>
          <a:ext cx="2766110" cy="3114675"/>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sz="2400">
              <a:solidFill>
                <a:srgbClr val="FFFFFF"/>
              </a:solidFill>
              <a:latin typeface="Calibri" panose="020F0502020204030204"/>
              <a:ea typeface="+mn-ea"/>
              <a:cs typeface="+mn-cs"/>
            </a:rPr>
            <a:t>Supported Sources</a:t>
          </a:r>
        </a:p>
      </dgm:t>
    </dgm:pt>
    <dgm:pt modelId="{437446E1-1272-4076-B432-8E4845304510}" type="parTrans" cxnId="{A0185D4B-9896-4A8B-B514-9520B42C7E69}">
      <dgm:prSet/>
      <dgm:spPr/>
      <dgm:t>
        <a:bodyPr/>
        <a:lstStyle/>
        <a:p>
          <a:endParaRPr lang="en-US" sz="5400"/>
        </a:p>
      </dgm:t>
    </dgm:pt>
    <dgm:pt modelId="{9A0BF5E0-AC66-4062-9C1F-E6D13A513087}" type="sibTrans" cxnId="{A0185D4B-9896-4A8B-B514-9520B42C7E69}">
      <dgm:prSet/>
      <dgm:spPr/>
      <dgm:t>
        <a:bodyPr/>
        <a:lstStyle/>
        <a:p>
          <a:endParaRPr lang="en-US" sz="5400"/>
        </a:p>
      </dgm:t>
    </dgm:pt>
    <dgm:pt modelId="{153AD58F-4968-417F-8C4E-7978E7DA52C3}">
      <dgm:prSet phldrT="[Text]" custT="1"/>
      <dgm:spPr>
        <a:xfrm>
          <a:off x="277674" y="936303"/>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Flat Files</a:t>
          </a:r>
        </a:p>
      </dgm:t>
    </dgm:pt>
    <dgm:pt modelId="{F3B07568-31F7-42FB-ABDC-05E14DA41AD0}" type="parTrans" cxnId="{D6965E7E-6C6E-4313-9657-EFFF535BC3B5}">
      <dgm:prSet/>
      <dgm:spPr/>
      <dgm:t>
        <a:bodyPr/>
        <a:lstStyle/>
        <a:p>
          <a:endParaRPr lang="en-US" sz="5400"/>
        </a:p>
      </dgm:t>
    </dgm:pt>
    <dgm:pt modelId="{9CBB949A-D37A-4231-9889-FCD7595D4BD6}" type="sibTrans" cxnId="{D6965E7E-6C6E-4313-9657-EFFF535BC3B5}">
      <dgm:prSet/>
      <dgm:spPr/>
      <dgm:t>
        <a:bodyPr/>
        <a:lstStyle/>
        <a:p>
          <a:endParaRPr lang="en-US" sz="5400"/>
        </a:p>
      </dgm:t>
    </dgm:pt>
    <dgm:pt modelId="{273C6201-126B-4195-B123-165168FBBF66}">
      <dgm:prSet phldrT="[Text]" custT="1"/>
      <dgm:spPr>
        <a:xfrm>
          <a:off x="277674" y="1230585"/>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Data Lakes</a:t>
          </a:r>
        </a:p>
      </dgm:t>
    </dgm:pt>
    <dgm:pt modelId="{4F184373-22C7-4932-B388-35E7B674B882}" type="parTrans" cxnId="{820B0099-18E4-4289-B8D1-E65252D979D2}">
      <dgm:prSet/>
      <dgm:spPr/>
      <dgm:t>
        <a:bodyPr/>
        <a:lstStyle/>
        <a:p>
          <a:endParaRPr lang="en-US" sz="5400"/>
        </a:p>
      </dgm:t>
    </dgm:pt>
    <dgm:pt modelId="{A91AFDA0-0C50-4676-82F1-9D4B280B0541}" type="sibTrans" cxnId="{820B0099-18E4-4289-B8D1-E65252D979D2}">
      <dgm:prSet/>
      <dgm:spPr/>
      <dgm:t>
        <a:bodyPr/>
        <a:lstStyle/>
        <a:p>
          <a:endParaRPr lang="en-US" sz="5400"/>
        </a:p>
      </dgm:t>
    </dgm:pt>
    <dgm:pt modelId="{BE2362B0-D448-40ED-A107-266CD88388E2}">
      <dgm:prSet phldrT="[Text]" custT="1"/>
      <dgm:spPr>
        <a:xfrm>
          <a:off x="2974632" y="0"/>
          <a:ext cx="2766110" cy="3114675"/>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sz="2400">
              <a:solidFill>
                <a:srgbClr val="FFFFFF"/>
              </a:solidFill>
              <a:latin typeface="Calibri" panose="020F0502020204030204"/>
              <a:ea typeface="+mn-ea"/>
              <a:cs typeface="+mn-cs"/>
            </a:rPr>
            <a:t>Supported Formats</a:t>
          </a:r>
        </a:p>
      </dgm:t>
    </dgm:pt>
    <dgm:pt modelId="{4DE2BE82-13BD-41D5-B512-03FA675C917A}" type="parTrans" cxnId="{C7B6293B-98DE-441E-800F-8EC0630A7AE9}">
      <dgm:prSet/>
      <dgm:spPr/>
      <dgm:t>
        <a:bodyPr/>
        <a:lstStyle/>
        <a:p>
          <a:endParaRPr lang="en-US" sz="5400"/>
        </a:p>
      </dgm:t>
    </dgm:pt>
    <dgm:pt modelId="{83D04B8B-2690-41FC-B64C-D1FA502F391C}" type="sibTrans" cxnId="{C7B6293B-98DE-441E-800F-8EC0630A7AE9}">
      <dgm:prSet/>
      <dgm:spPr/>
      <dgm:t>
        <a:bodyPr/>
        <a:lstStyle/>
        <a:p>
          <a:endParaRPr lang="en-US" sz="5400"/>
        </a:p>
      </dgm:t>
    </dgm:pt>
    <dgm:pt modelId="{9812E908-134F-460B-A54F-29066DDFDB70}">
      <dgm:prSet phldrT="[Text]" custT="1"/>
      <dgm:spPr>
        <a:xfrm>
          <a:off x="3251243" y="934991"/>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CSV</a:t>
          </a:r>
        </a:p>
      </dgm:t>
    </dgm:pt>
    <dgm:pt modelId="{0CDB7FCC-6931-4B96-B020-C283F1F40078}" type="parTrans" cxnId="{B8CA5432-CB56-4B86-A026-2ED1577406E6}">
      <dgm:prSet/>
      <dgm:spPr/>
      <dgm:t>
        <a:bodyPr/>
        <a:lstStyle/>
        <a:p>
          <a:endParaRPr lang="en-US" sz="5400"/>
        </a:p>
      </dgm:t>
    </dgm:pt>
    <dgm:pt modelId="{694FDAB1-FD5B-4655-978C-9AD5E21B1265}" type="sibTrans" cxnId="{B8CA5432-CB56-4B86-A026-2ED1577406E6}">
      <dgm:prSet/>
      <dgm:spPr/>
      <dgm:t>
        <a:bodyPr/>
        <a:lstStyle/>
        <a:p>
          <a:endParaRPr lang="en-US" sz="5400"/>
        </a:p>
      </dgm:t>
    </dgm:pt>
    <dgm:pt modelId="{854BAEF3-B9AD-41B7-B6A2-3309B30B6454}">
      <dgm:prSet phldrT="[Text]" custT="1"/>
      <dgm:spPr>
        <a:xfrm>
          <a:off x="3251243" y="2182268"/>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Parquet</a:t>
          </a:r>
        </a:p>
      </dgm:t>
    </dgm:pt>
    <dgm:pt modelId="{D86EF294-E4CD-4111-A18B-B7F00540D7BD}" type="parTrans" cxnId="{85852F81-3BDC-4296-A091-9C03D44EEDD5}">
      <dgm:prSet/>
      <dgm:spPr/>
      <dgm:t>
        <a:bodyPr/>
        <a:lstStyle/>
        <a:p>
          <a:endParaRPr lang="en-US" sz="5400"/>
        </a:p>
      </dgm:t>
    </dgm:pt>
    <dgm:pt modelId="{302BCED7-0715-4661-8DF0-980F3E54C9D2}" type="sibTrans" cxnId="{85852F81-3BDC-4296-A091-9C03D44EEDD5}">
      <dgm:prSet/>
      <dgm:spPr/>
      <dgm:t>
        <a:bodyPr/>
        <a:lstStyle/>
        <a:p>
          <a:endParaRPr lang="en-US" sz="5400"/>
        </a:p>
      </dgm:t>
    </dgm:pt>
    <dgm:pt modelId="{255B676C-73FB-47F0-85DA-B0CAC27A8498}">
      <dgm:prSet phldrT="[Text]" custT="1"/>
      <dgm:spPr>
        <a:xfrm>
          <a:off x="5948200" y="0"/>
          <a:ext cx="2766110" cy="3114675"/>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sz="2400">
              <a:solidFill>
                <a:srgbClr val="FFFFFF"/>
              </a:solidFill>
              <a:latin typeface="Calibri" panose="020F0502020204030204"/>
              <a:ea typeface="+mn-ea"/>
              <a:cs typeface="+mn-cs"/>
            </a:rPr>
            <a:t>Schema Options</a:t>
          </a:r>
        </a:p>
      </dgm:t>
    </dgm:pt>
    <dgm:pt modelId="{EA0B2FCB-4586-4494-8EA2-B6D4303E79FD}" type="parTrans" cxnId="{B8A3D27A-F6EC-4418-A24C-C4BE0B17F1A5}">
      <dgm:prSet/>
      <dgm:spPr/>
      <dgm:t>
        <a:bodyPr/>
        <a:lstStyle/>
        <a:p>
          <a:endParaRPr lang="en-US" sz="5400"/>
        </a:p>
      </dgm:t>
    </dgm:pt>
    <dgm:pt modelId="{878D7B0D-B4FE-4FD9-B26D-EBC4F5EE4BE0}" type="sibTrans" cxnId="{B8A3D27A-F6EC-4418-A24C-C4BE0B17F1A5}">
      <dgm:prSet/>
      <dgm:spPr/>
      <dgm:t>
        <a:bodyPr/>
        <a:lstStyle/>
        <a:p>
          <a:endParaRPr lang="en-US" sz="5400"/>
        </a:p>
      </dgm:t>
    </dgm:pt>
    <dgm:pt modelId="{6B866A2A-D25C-426F-BED3-B795CE47ECC6}">
      <dgm:prSet phldrT="[Text]" custT="1"/>
      <dgm:spPr>
        <a:xfrm>
          <a:off x="6224811" y="1640717"/>
          <a:ext cx="2212888" cy="611908"/>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Inferred</a:t>
          </a:r>
        </a:p>
      </dgm:t>
    </dgm:pt>
    <dgm:pt modelId="{502C3852-4749-43F0-B438-0D43E0A18FF0}" type="parTrans" cxnId="{ED2ED7B1-2ADD-4D2F-BFA7-596A3E3F961D}">
      <dgm:prSet/>
      <dgm:spPr/>
      <dgm:t>
        <a:bodyPr/>
        <a:lstStyle/>
        <a:p>
          <a:endParaRPr lang="en-US" sz="5400"/>
        </a:p>
      </dgm:t>
    </dgm:pt>
    <dgm:pt modelId="{59B0A5FC-F6AB-4981-B0F3-7BC652DEAEE8}" type="sibTrans" cxnId="{ED2ED7B1-2ADD-4D2F-BFA7-596A3E3F961D}">
      <dgm:prSet/>
      <dgm:spPr/>
      <dgm:t>
        <a:bodyPr/>
        <a:lstStyle/>
        <a:p>
          <a:endParaRPr lang="en-US" sz="5400"/>
        </a:p>
      </dgm:t>
    </dgm:pt>
    <dgm:pt modelId="{83674F57-473C-4D1C-ADC2-15E95BDBA330}">
      <dgm:prSet phldrT="[Text]" custT="1"/>
      <dgm:spPr>
        <a:xfrm>
          <a:off x="277674" y="1524867"/>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Databases</a:t>
          </a:r>
        </a:p>
      </dgm:t>
    </dgm:pt>
    <dgm:pt modelId="{74E84485-EA78-4A73-A7B7-6BFDED11AD1D}" type="parTrans" cxnId="{7828BCF4-B26E-44D6-9D0F-93FB8C4AD980}">
      <dgm:prSet/>
      <dgm:spPr/>
      <dgm:t>
        <a:bodyPr/>
        <a:lstStyle/>
        <a:p>
          <a:endParaRPr lang="en-US" sz="5400"/>
        </a:p>
      </dgm:t>
    </dgm:pt>
    <dgm:pt modelId="{4039B139-B7D0-42DA-A734-E9A0739E04A4}" type="sibTrans" cxnId="{7828BCF4-B26E-44D6-9D0F-93FB8C4AD980}">
      <dgm:prSet/>
      <dgm:spPr/>
      <dgm:t>
        <a:bodyPr/>
        <a:lstStyle/>
        <a:p>
          <a:endParaRPr lang="en-US" sz="5400"/>
        </a:p>
      </dgm:t>
    </dgm:pt>
    <dgm:pt modelId="{14DCBCE5-6EEF-41F8-8393-2D8C39162104}">
      <dgm:prSet phldrT="[Text]" custT="1"/>
      <dgm:spPr>
        <a:xfrm>
          <a:off x="277674" y="1819149"/>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Data Warehouses</a:t>
          </a:r>
        </a:p>
      </dgm:t>
    </dgm:pt>
    <dgm:pt modelId="{700850AD-F9CC-46A9-853B-C44744814192}" type="parTrans" cxnId="{1001AAA7-1FE0-4097-9D23-9991A0869253}">
      <dgm:prSet/>
      <dgm:spPr/>
      <dgm:t>
        <a:bodyPr/>
        <a:lstStyle/>
        <a:p>
          <a:endParaRPr lang="en-US" sz="5400"/>
        </a:p>
      </dgm:t>
    </dgm:pt>
    <dgm:pt modelId="{0A8589A5-FA92-4DFD-923D-EB7D3C9712B3}" type="sibTrans" cxnId="{1001AAA7-1FE0-4097-9D23-9991A0869253}">
      <dgm:prSet/>
      <dgm:spPr/>
      <dgm:t>
        <a:bodyPr/>
        <a:lstStyle/>
        <a:p>
          <a:endParaRPr lang="en-US" sz="5400"/>
        </a:p>
      </dgm:t>
    </dgm:pt>
    <dgm:pt modelId="{3075B882-1556-48D5-9ACF-204C37BDF001}">
      <dgm:prSet phldrT="[Text]" custT="1"/>
      <dgm:spPr>
        <a:xfrm>
          <a:off x="277674" y="2113431"/>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Storage Containers </a:t>
          </a:r>
        </a:p>
      </dgm:t>
    </dgm:pt>
    <dgm:pt modelId="{7173F0CE-4581-4FF9-9127-FA2840C84007}" type="parTrans" cxnId="{3676B5CD-AAC1-4AB6-BA9B-5AE3F4216213}">
      <dgm:prSet/>
      <dgm:spPr/>
      <dgm:t>
        <a:bodyPr/>
        <a:lstStyle/>
        <a:p>
          <a:endParaRPr lang="en-US" sz="5400"/>
        </a:p>
      </dgm:t>
    </dgm:pt>
    <dgm:pt modelId="{3930C3E7-971C-4FB0-B479-5BBAA430F6BA}" type="sibTrans" cxnId="{3676B5CD-AAC1-4AB6-BA9B-5AE3F4216213}">
      <dgm:prSet/>
      <dgm:spPr/>
      <dgm:t>
        <a:bodyPr/>
        <a:lstStyle/>
        <a:p>
          <a:endParaRPr lang="en-US" sz="5400"/>
        </a:p>
      </dgm:t>
    </dgm:pt>
    <dgm:pt modelId="{F25827C3-4C6C-44DE-9235-7A6A2BCEA11A}">
      <dgm:prSet phldrT="[Text]" custT="1"/>
      <dgm:spPr>
        <a:xfrm>
          <a:off x="277674" y="2407713"/>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Event Hubs</a:t>
          </a:r>
        </a:p>
      </dgm:t>
    </dgm:pt>
    <dgm:pt modelId="{91A5F206-B8BC-4EBD-8A6E-1A79765E7331}" type="parTrans" cxnId="{A2195356-2CC2-46C3-BD10-A24AFBDA4208}">
      <dgm:prSet/>
      <dgm:spPr/>
      <dgm:t>
        <a:bodyPr/>
        <a:lstStyle/>
        <a:p>
          <a:endParaRPr lang="en-US" sz="5400"/>
        </a:p>
      </dgm:t>
    </dgm:pt>
    <dgm:pt modelId="{2419B03B-F5CB-4EAF-9687-7F024C46919B}" type="sibTrans" cxnId="{A2195356-2CC2-46C3-BD10-A24AFBDA4208}">
      <dgm:prSet/>
      <dgm:spPr/>
      <dgm:t>
        <a:bodyPr/>
        <a:lstStyle/>
        <a:p>
          <a:endParaRPr lang="en-US" sz="5400"/>
        </a:p>
      </dgm:t>
    </dgm:pt>
    <dgm:pt modelId="{4A8CF3BA-5939-4757-8F40-00B52AB6B457}">
      <dgm:prSet phldrT="[Text]" custT="1"/>
      <dgm:spPr>
        <a:xfrm>
          <a:off x="277674" y="2701995"/>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Cosmos DB</a:t>
          </a:r>
        </a:p>
      </dgm:t>
    </dgm:pt>
    <dgm:pt modelId="{0934C7EF-B42F-449E-B6BC-C4479603D27A}" type="parTrans" cxnId="{CD9642DD-066F-4771-9007-F1ADE5EFFA40}">
      <dgm:prSet/>
      <dgm:spPr/>
      <dgm:t>
        <a:bodyPr/>
        <a:lstStyle/>
        <a:p>
          <a:endParaRPr lang="en-US" sz="5400"/>
        </a:p>
      </dgm:t>
    </dgm:pt>
    <dgm:pt modelId="{A501F34E-5B4B-4D66-9985-C47421821E99}" type="sibTrans" cxnId="{CD9642DD-066F-4771-9007-F1ADE5EFFA40}">
      <dgm:prSet/>
      <dgm:spPr/>
      <dgm:t>
        <a:bodyPr/>
        <a:lstStyle/>
        <a:p>
          <a:endParaRPr lang="en-US" sz="5400"/>
        </a:p>
      </dgm:t>
    </dgm:pt>
    <dgm:pt modelId="{718B332D-98BC-4929-8C90-25772733D81E}">
      <dgm:prSet phldrT="[Text]" custT="1"/>
      <dgm:spPr>
        <a:xfrm>
          <a:off x="6224811" y="2346766"/>
          <a:ext cx="2212888" cy="611908"/>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User-defined</a:t>
          </a:r>
        </a:p>
        <a:p>
          <a:pPr>
            <a:buNone/>
          </a:pPr>
          <a:r>
            <a:rPr lang="en-US" sz="1600">
              <a:solidFill>
                <a:srgbClr val="554700">
                  <a:hueOff val="0"/>
                  <a:satOff val="0"/>
                  <a:lumOff val="0"/>
                  <a:alphaOff val="0"/>
                </a:srgbClr>
              </a:solidFill>
              <a:latin typeface="Calibri" panose="020F0502020204030204"/>
              <a:ea typeface="+mn-ea"/>
              <a:cs typeface="+mn-cs"/>
            </a:rPr>
            <a:t> (considerably faster)</a:t>
          </a:r>
        </a:p>
      </dgm:t>
    </dgm:pt>
    <dgm:pt modelId="{81C416D0-DC19-4C71-BCFF-62028A38317F}" type="parTrans" cxnId="{877F55DA-EDD8-4877-ABC0-469418091480}">
      <dgm:prSet/>
      <dgm:spPr/>
      <dgm:t>
        <a:bodyPr/>
        <a:lstStyle/>
        <a:p>
          <a:endParaRPr lang="en-US" sz="5400"/>
        </a:p>
      </dgm:t>
    </dgm:pt>
    <dgm:pt modelId="{E781F2E9-F639-4FD2-AA10-2218078E02D4}" type="sibTrans" cxnId="{877F55DA-EDD8-4877-ABC0-469418091480}">
      <dgm:prSet/>
      <dgm:spPr/>
      <dgm:t>
        <a:bodyPr/>
        <a:lstStyle/>
        <a:p>
          <a:endParaRPr lang="en-US" sz="5400"/>
        </a:p>
      </dgm:t>
    </dgm:pt>
    <dgm:pt modelId="{DCD29CCB-BB60-41D3-AC7F-8FCB0D945CF7}">
      <dgm:prSet phldrT="[Text]" custT="1"/>
      <dgm:spPr>
        <a:xfrm>
          <a:off x="3251243" y="1350750"/>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TXT</a:t>
          </a:r>
        </a:p>
      </dgm:t>
    </dgm:pt>
    <dgm:pt modelId="{024E1C5F-88FA-4269-89D6-9F0774C79B73}" type="parTrans" cxnId="{6354C970-488D-4694-B6F9-4D797ECEB8A6}">
      <dgm:prSet/>
      <dgm:spPr/>
      <dgm:t>
        <a:bodyPr/>
        <a:lstStyle/>
        <a:p>
          <a:endParaRPr lang="en-US" sz="5400"/>
        </a:p>
      </dgm:t>
    </dgm:pt>
    <dgm:pt modelId="{76A12B88-D00F-4136-A5A8-539380D81192}" type="sibTrans" cxnId="{6354C970-488D-4694-B6F9-4D797ECEB8A6}">
      <dgm:prSet/>
      <dgm:spPr/>
      <dgm:t>
        <a:bodyPr/>
        <a:lstStyle/>
        <a:p>
          <a:endParaRPr lang="en-US" sz="5400"/>
        </a:p>
      </dgm:t>
    </dgm:pt>
    <dgm:pt modelId="{142DFD75-7BC5-4550-B40D-626869D66436}">
      <dgm:prSet phldrT="[Text]" custT="1"/>
      <dgm:spPr>
        <a:xfrm>
          <a:off x="3251243" y="1766509"/>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Excel</a:t>
          </a:r>
        </a:p>
      </dgm:t>
    </dgm:pt>
    <dgm:pt modelId="{FB3BDED8-827A-485A-9898-69020A45ADF8}" type="parTrans" cxnId="{425599B0-A337-4549-9554-7D56C0F38E55}">
      <dgm:prSet/>
      <dgm:spPr/>
      <dgm:t>
        <a:bodyPr/>
        <a:lstStyle/>
        <a:p>
          <a:endParaRPr lang="en-US" sz="5400"/>
        </a:p>
      </dgm:t>
    </dgm:pt>
    <dgm:pt modelId="{2DE8D85A-067E-469A-9A97-0A794872868E}" type="sibTrans" cxnId="{425599B0-A337-4549-9554-7D56C0F38E55}">
      <dgm:prSet/>
      <dgm:spPr/>
      <dgm:t>
        <a:bodyPr/>
        <a:lstStyle/>
        <a:p>
          <a:endParaRPr lang="en-US" sz="5400"/>
        </a:p>
      </dgm:t>
    </dgm:pt>
    <dgm:pt modelId="{91ECF4B8-7C0E-4BC8-9F0C-DFC77F200D10}">
      <dgm:prSet phldrT="[Text]" custT="1"/>
      <dgm:spPr>
        <a:xfrm>
          <a:off x="6224811" y="934668"/>
          <a:ext cx="2212888" cy="611908"/>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Default</a:t>
          </a:r>
        </a:p>
      </dgm:t>
    </dgm:pt>
    <dgm:pt modelId="{D51F5E68-F88F-4B8B-A7FF-F5AB3A211DC1}" type="parTrans" cxnId="{8AA1AD37-10E2-47C5-BAEB-5DF101036C0C}">
      <dgm:prSet/>
      <dgm:spPr/>
      <dgm:t>
        <a:bodyPr/>
        <a:lstStyle/>
        <a:p>
          <a:endParaRPr lang="en-US" sz="5400"/>
        </a:p>
      </dgm:t>
    </dgm:pt>
    <dgm:pt modelId="{478A6EB2-6172-4703-8FE8-A9B0161544F5}" type="sibTrans" cxnId="{8AA1AD37-10E2-47C5-BAEB-5DF101036C0C}">
      <dgm:prSet/>
      <dgm:spPr/>
      <dgm:t>
        <a:bodyPr/>
        <a:lstStyle/>
        <a:p>
          <a:endParaRPr lang="en-US" sz="5400"/>
        </a:p>
      </dgm:t>
    </dgm:pt>
    <dgm:pt modelId="{4CB959B3-E342-422A-A288-6E27C204214A}">
      <dgm:prSet phldrT="[Text]" custT="1"/>
      <dgm:spPr>
        <a:xfrm>
          <a:off x="3251243" y="2598027"/>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r>
            <a:rPr lang="en-US" sz="1600">
              <a:solidFill>
                <a:srgbClr val="554700">
                  <a:hueOff val="0"/>
                  <a:satOff val="0"/>
                  <a:lumOff val="0"/>
                  <a:alphaOff val="0"/>
                </a:srgbClr>
              </a:solidFill>
              <a:latin typeface="Calibri" panose="020F0502020204030204"/>
              <a:ea typeface="+mn-ea"/>
              <a:cs typeface="+mn-cs"/>
            </a:rPr>
            <a:t>JSON</a:t>
          </a:r>
        </a:p>
      </dgm:t>
    </dgm:pt>
    <dgm:pt modelId="{B855C8B8-BD6B-4325-9528-841B4E180B9E}" type="parTrans" cxnId="{F8B28267-3CC5-4384-8CCB-FADC23C6BDC5}">
      <dgm:prSet/>
      <dgm:spPr/>
      <dgm:t>
        <a:bodyPr/>
        <a:lstStyle/>
        <a:p>
          <a:endParaRPr lang="en-US"/>
        </a:p>
      </dgm:t>
    </dgm:pt>
    <dgm:pt modelId="{0F187524-D1E3-429A-A34E-B685D707A83E}" type="sibTrans" cxnId="{F8B28267-3CC5-4384-8CCB-FADC23C6BDC5}">
      <dgm:prSet/>
      <dgm:spPr/>
      <dgm:t>
        <a:bodyPr/>
        <a:lstStyle/>
        <a:p>
          <a:endParaRPr lang="en-US"/>
        </a:p>
      </dgm:t>
    </dgm:pt>
    <dgm:pt modelId="{28FA90A4-29D6-480C-B338-CF83426E3FD3}" type="pres">
      <dgm:prSet presAssocID="{DBB0B3C4-8447-42D5-AE5B-4584A89F6459}" presName="theList" presStyleCnt="0">
        <dgm:presLayoutVars>
          <dgm:dir/>
          <dgm:animLvl val="lvl"/>
          <dgm:resizeHandles val="exact"/>
        </dgm:presLayoutVars>
      </dgm:prSet>
      <dgm:spPr/>
    </dgm:pt>
    <dgm:pt modelId="{FFF94C27-AAF0-4DB8-A163-F54EBF30AB74}" type="pres">
      <dgm:prSet presAssocID="{CC97694D-82C6-4AA6-8B1D-590F23435A1C}" presName="compNode" presStyleCnt="0"/>
      <dgm:spPr/>
    </dgm:pt>
    <dgm:pt modelId="{7C165F07-79E5-4467-8C8F-55312F705DA5}" type="pres">
      <dgm:prSet presAssocID="{CC97694D-82C6-4AA6-8B1D-590F23435A1C}" presName="aNode" presStyleLbl="bgShp" presStyleIdx="0" presStyleCnt="3"/>
      <dgm:spPr/>
    </dgm:pt>
    <dgm:pt modelId="{2FF26714-7A7A-4237-A3A5-845313092C13}" type="pres">
      <dgm:prSet presAssocID="{CC97694D-82C6-4AA6-8B1D-590F23435A1C}" presName="textNode" presStyleLbl="bgShp" presStyleIdx="0" presStyleCnt="3"/>
      <dgm:spPr/>
    </dgm:pt>
    <dgm:pt modelId="{FF4574BF-895F-47C0-B62C-C5346481C00F}" type="pres">
      <dgm:prSet presAssocID="{CC97694D-82C6-4AA6-8B1D-590F23435A1C}" presName="compChildNode" presStyleCnt="0"/>
      <dgm:spPr/>
    </dgm:pt>
    <dgm:pt modelId="{C59E374E-00DA-402C-9D33-0B1E486045A1}" type="pres">
      <dgm:prSet presAssocID="{CC97694D-82C6-4AA6-8B1D-590F23435A1C}" presName="theInnerList" presStyleCnt="0"/>
      <dgm:spPr/>
    </dgm:pt>
    <dgm:pt modelId="{3C932355-2D56-4A77-8999-27CBF081CF69}" type="pres">
      <dgm:prSet presAssocID="{153AD58F-4968-417F-8C4E-7978E7DA52C3}" presName="childNode" presStyleLbl="node1" presStyleIdx="0" presStyleCnt="15">
        <dgm:presLayoutVars>
          <dgm:bulletEnabled val="1"/>
        </dgm:presLayoutVars>
      </dgm:prSet>
      <dgm:spPr/>
    </dgm:pt>
    <dgm:pt modelId="{DF6F2B4B-493B-4283-8955-790A76683DC8}" type="pres">
      <dgm:prSet presAssocID="{153AD58F-4968-417F-8C4E-7978E7DA52C3}" presName="aSpace2" presStyleCnt="0"/>
      <dgm:spPr/>
    </dgm:pt>
    <dgm:pt modelId="{89CC6A0A-2775-4EBF-92DE-7CB9DFFFBE9C}" type="pres">
      <dgm:prSet presAssocID="{273C6201-126B-4195-B123-165168FBBF66}" presName="childNode" presStyleLbl="node1" presStyleIdx="1" presStyleCnt="15">
        <dgm:presLayoutVars>
          <dgm:bulletEnabled val="1"/>
        </dgm:presLayoutVars>
      </dgm:prSet>
      <dgm:spPr/>
    </dgm:pt>
    <dgm:pt modelId="{528F194D-D0C8-447B-A63B-B774FA0EABD5}" type="pres">
      <dgm:prSet presAssocID="{273C6201-126B-4195-B123-165168FBBF66}" presName="aSpace2" presStyleCnt="0"/>
      <dgm:spPr/>
    </dgm:pt>
    <dgm:pt modelId="{1DDD6303-A51B-4C1D-84F3-C819545A0517}" type="pres">
      <dgm:prSet presAssocID="{83674F57-473C-4D1C-ADC2-15E95BDBA330}" presName="childNode" presStyleLbl="node1" presStyleIdx="2" presStyleCnt="15">
        <dgm:presLayoutVars>
          <dgm:bulletEnabled val="1"/>
        </dgm:presLayoutVars>
      </dgm:prSet>
      <dgm:spPr/>
    </dgm:pt>
    <dgm:pt modelId="{9277D083-6E03-408C-9787-B147E84F1DC5}" type="pres">
      <dgm:prSet presAssocID="{83674F57-473C-4D1C-ADC2-15E95BDBA330}" presName="aSpace2" presStyleCnt="0"/>
      <dgm:spPr/>
    </dgm:pt>
    <dgm:pt modelId="{5F21924D-DC27-46C8-BA0D-0599C4F03A87}" type="pres">
      <dgm:prSet presAssocID="{14DCBCE5-6EEF-41F8-8393-2D8C39162104}" presName="childNode" presStyleLbl="node1" presStyleIdx="3" presStyleCnt="15">
        <dgm:presLayoutVars>
          <dgm:bulletEnabled val="1"/>
        </dgm:presLayoutVars>
      </dgm:prSet>
      <dgm:spPr/>
    </dgm:pt>
    <dgm:pt modelId="{6FBAE9D3-E4D3-4263-AAC9-99BE89C9486F}" type="pres">
      <dgm:prSet presAssocID="{14DCBCE5-6EEF-41F8-8393-2D8C39162104}" presName="aSpace2" presStyleCnt="0"/>
      <dgm:spPr/>
    </dgm:pt>
    <dgm:pt modelId="{A27D5456-3AA9-4ABB-A04E-8042E720EFA9}" type="pres">
      <dgm:prSet presAssocID="{3075B882-1556-48D5-9ACF-204C37BDF001}" presName="childNode" presStyleLbl="node1" presStyleIdx="4" presStyleCnt="15">
        <dgm:presLayoutVars>
          <dgm:bulletEnabled val="1"/>
        </dgm:presLayoutVars>
      </dgm:prSet>
      <dgm:spPr/>
    </dgm:pt>
    <dgm:pt modelId="{64083E36-6AA4-401E-B434-A283004DE714}" type="pres">
      <dgm:prSet presAssocID="{3075B882-1556-48D5-9ACF-204C37BDF001}" presName="aSpace2" presStyleCnt="0"/>
      <dgm:spPr/>
    </dgm:pt>
    <dgm:pt modelId="{E4F2E312-EA89-4AE6-87EC-D5F38B8AD684}" type="pres">
      <dgm:prSet presAssocID="{F25827C3-4C6C-44DE-9235-7A6A2BCEA11A}" presName="childNode" presStyleLbl="node1" presStyleIdx="5" presStyleCnt="15">
        <dgm:presLayoutVars>
          <dgm:bulletEnabled val="1"/>
        </dgm:presLayoutVars>
      </dgm:prSet>
      <dgm:spPr/>
    </dgm:pt>
    <dgm:pt modelId="{5D57C4C3-73A2-49B7-98C0-F38991F015EB}" type="pres">
      <dgm:prSet presAssocID="{F25827C3-4C6C-44DE-9235-7A6A2BCEA11A}" presName="aSpace2" presStyleCnt="0"/>
      <dgm:spPr/>
    </dgm:pt>
    <dgm:pt modelId="{EFE339D8-C185-4A58-B0EE-D871E11EA32C}" type="pres">
      <dgm:prSet presAssocID="{4A8CF3BA-5939-4757-8F40-00B52AB6B457}" presName="childNode" presStyleLbl="node1" presStyleIdx="6" presStyleCnt="15">
        <dgm:presLayoutVars>
          <dgm:bulletEnabled val="1"/>
        </dgm:presLayoutVars>
      </dgm:prSet>
      <dgm:spPr/>
    </dgm:pt>
    <dgm:pt modelId="{CDB4108B-A635-4B20-B202-8940AC624DA2}" type="pres">
      <dgm:prSet presAssocID="{CC97694D-82C6-4AA6-8B1D-590F23435A1C}" presName="aSpace" presStyleCnt="0"/>
      <dgm:spPr/>
    </dgm:pt>
    <dgm:pt modelId="{C4392C58-0FBA-4F97-9C89-36D0F7658143}" type="pres">
      <dgm:prSet presAssocID="{BE2362B0-D448-40ED-A107-266CD88388E2}" presName="compNode" presStyleCnt="0"/>
      <dgm:spPr/>
    </dgm:pt>
    <dgm:pt modelId="{B25655D6-230A-4A29-A814-B0E28886E95C}" type="pres">
      <dgm:prSet presAssocID="{BE2362B0-D448-40ED-A107-266CD88388E2}" presName="aNode" presStyleLbl="bgShp" presStyleIdx="1" presStyleCnt="3"/>
      <dgm:spPr/>
    </dgm:pt>
    <dgm:pt modelId="{F529ED80-6E68-4FDF-8D9D-B05A8A1DE635}" type="pres">
      <dgm:prSet presAssocID="{BE2362B0-D448-40ED-A107-266CD88388E2}" presName="textNode" presStyleLbl="bgShp" presStyleIdx="1" presStyleCnt="3"/>
      <dgm:spPr/>
    </dgm:pt>
    <dgm:pt modelId="{388BE705-1882-483E-A4B3-DEE3486C2762}" type="pres">
      <dgm:prSet presAssocID="{BE2362B0-D448-40ED-A107-266CD88388E2}" presName="compChildNode" presStyleCnt="0"/>
      <dgm:spPr/>
    </dgm:pt>
    <dgm:pt modelId="{91DA9C0E-0AD4-42B5-BC74-940F2C2BE95B}" type="pres">
      <dgm:prSet presAssocID="{BE2362B0-D448-40ED-A107-266CD88388E2}" presName="theInnerList" presStyleCnt="0"/>
      <dgm:spPr/>
    </dgm:pt>
    <dgm:pt modelId="{964C269C-9991-4F6D-8928-A9418D2FE478}" type="pres">
      <dgm:prSet presAssocID="{9812E908-134F-460B-A54F-29066DDFDB70}" presName="childNode" presStyleLbl="node1" presStyleIdx="7" presStyleCnt="15">
        <dgm:presLayoutVars>
          <dgm:bulletEnabled val="1"/>
        </dgm:presLayoutVars>
      </dgm:prSet>
      <dgm:spPr/>
    </dgm:pt>
    <dgm:pt modelId="{3B3BEC6D-2519-4344-B98D-AD7A609A6069}" type="pres">
      <dgm:prSet presAssocID="{9812E908-134F-460B-A54F-29066DDFDB70}" presName="aSpace2" presStyleCnt="0"/>
      <dgm:spPr/>
    </dgm:pt>
    <dgm:pt modelId="{0E2EA90E-F6EA-47AC-94D3-B2958554DD97}" type="pres">
      <dgm:prSet presAssocID="{DCD29CCB-BB60-41D3-AC7F-8FCB0D945CF7}" presName="childNode" presStyleLbl="node1" presStyleIdx="8" presStyleCnt="15">
        <dgm:presLayoutVars>
          <dgm:bulletEnabled val="1"/>
        </dgm:presLayoutVars>
      </dgm:prSet>
      <dgm:spPr/>
    </dgm:pt>
    <dgm:pt modelId="{4A3BFAC7-F6A7-4B30-804C-6E132268111B}" type="pres">
      <dgm:prSet presAssocID="{DCD29CCB-BB60-41D3-AC7F-8FCB0D945CF7}" presName="aSpace2" presStyleCnt="0"/>
      <dgm:spPr/>
    </dgm:pt>
    <dgm:pt modelId="{5369C6B5-8B76-465E-AD52-3731495C836F}" type="pres">
      <dgm:prSet presAssocID="{142DFD75-7BC5-4550-B40D-626869D66436}" presName="childNode" presStyleLbl="node1" presStyleIdx="9" presStyleCnt="15">
        <dgm:presLayoutVars>
          <dgm:bulletEnabled val="1"/>
        </dgm:presLayoutVars>
      </dgm:prSet>
      <dgm:spPr/>
    </dgm:pt>
    <dgm:pt modelId="{55F4826F-F263-4DA9-9EA6-6595B6B16223}" type="pres">
      <dgm:prSet presAssocID="{142DFD75-7BC5-4550-B40D-626869D66436}" presName="aSpace2" presStyleCnt="0"/>
      <dgm:spPr/>
    </dgm:pt>
    <dgm:pt modelId="{2162DF20-E4E3-43B8-B5AA-6C8E09D7D1AF}" type="pres">
      <dgm:prSet presAssocID="{854BAEF3-B9AD-41B7-B6A2-3309B30B6454}" presName="childNode" presStyleLbl="node1" presStyleIdx="10" presStyleCnt="15">
        <dgm:presLayoutVars>
          <dgm:bulletEnabled val="1"/>
        </dgm:presLayoutVars>
      </dgm:prSet>
      <dgm:spPr/>
    </dgm:pt>
    <dgm:pt modelId="{791A23D6-C94C-4190-BFA7-AD3FC87491FE}" type="pres">
      <dgm:prSet presAssocID="{854BAEF3-B9AD-41B7-B6A2-3309B30B6454}" presName="aSpace2" presStyleCnt="0"/>
      <dgm:spPr/>
    </dgm:pt>
    <dgm:pt modelId="{3E201B3E-FAED-42DF-BC4F-CD52A9ABBE67}" type="pres">
      <dgm:prSet presAssocID="{4CB959B3-E342-422A-A288-6E27C204214A}" presName="childNode" presStyleLbl="node1" presStyleIdx="11" presStyleCnt="15">
        <dgm:presLayoutVars>
          <dgm:bulletEnabled val="1"/>
        </dgm:presLayoutVars>
      </dgm:prSet>
      <dgm:spPr/>
    </dgm:pt>
    <dgm:pt modelId="{93C3C24D-3358-4873-A647-744979326207}" type="pres">
      <dgm:prSet presAssocID="{BE2362B0-D448-40ED-A107-266CD88388E2}" presName="aSpace" presStyleCnt="0"/>
      <dgm:spPr/>
    </dgm:pt>
    <dgm:pt modelId="{7DF4F1D9-BFFD-46BB-BE6E-1E93000B8277}" type="pres">
      <dgm:prSet presAssocID="{255B676C-73FB-47F0-85DA-B0CAC27A8498}" presName="compNode" presStyleCnt="0"/>
      <dgm:spPr/>
    </dgm:pt>
    <dgm:pt modelId="{1C108344-5FF5-4FCD-80E8-3A00DB0C2CAC}" type="pres">
      <dgm:prSet presAssocID="{255B676C-73FB-47F0-85DA-B0CAC27A8498}" presName="aNode" presStyleLbl="bgShp" presStyleIdx="2" presStyleCnt="3"/>
      <dgm:spPr/>
    </dgm:pt>
    <dgm:pt modelId="{9399F3AB-4AA6-43FA-BE89-64EA032349BF}" type="pres">
      <dgm:prSet presAssocID="{255B676C-73FB-47F0-85DA-B0CAC27A8498}" presName="textNode" presStyleLbl="bgShp" presStyleIdx="2" presStyleCnt="3"/>
      <dgm:spPr/>
    </dgm:pt>
    <dgm:pt modelId="{38A06127-3490-4542-995F-A5B684F9BFD8}" type="pres">
      <dgm:prSet presAssocID="{255B676C-73FB-47F0-85DA-B0CAC27A8498}" presName="compChildNode" presStyleCnt="0"/>
      <dgm:spPr/>
    </dgm:pt>
    <dgm:pt modelId="{19AEC398-99E4-4C43-AE59-7AC6BF270BFE}" type="pres">
      <dgm:prSet presAssocID="{255B676C-73FB-47F0-85DA-B0CAC27A8498}" presName="theInnerList" presStyleCnt="0"/>
      <dgm:spPr/>
    </dgm:pt>
    <dgm:pt modelId="{EE760A34-74DA-4FD4-8EA8-07BC57F997C5}" type="pres">
      <dgm:prSet presAssocID="{91ECF4B8-7C0E-4BC8-9F0C-DFC77F200D10}" presName="childNode" presStyleLbl="node1" presStyleIdx="12" presStyleCnt="15">
        <dgm:presLayoutVars>
          <dgm:bulletEnabled val="1"/>
        </dgm:presLayoutVars>
      </dgm:prSet>
      <dgm:spPr/>
    </dgm:pt>
    <dgm:pt modelId="{5BCB56B1-EC8A-4465-9938-5C53EDDDE06B}" type="pres">
      <dgm:prSet presAssocID="{91ECF4B8-7C0E-4BC8-9F0C-DFC77F200D10}" presName="aSpace2" presStyleCnt="0"/>
      <dgm:spPr/>
    </dgm:pt>
    <dgm:pt modelId="{D623C2D4-2A41-4068-A137-D3482FD3D173}" type="pres">
      <dgm:prSet presAssocID="{6B866A2A-D25C-426F-BED3-B795CE47ECC6}" presName="childNode" presStyleLbl="node1" presStyleIdx="13" presStyleCnt="15">
        <dgm:presLayoutVars>
          <dgm:bulletEnabled val="1"/>
        </dgm:presLayoutVars>
      </dgm:prSet>
      <dgm:spPr/>
    </dgm:pt>
    <dgm:pt modelId="{0C3CA6E1-B567-49FA-A515-FEEC122E18E0}" type="pres">
      <dgm:prSet presAssocID="{6B866A2A-D25C-426F-BED3-B795CE47ECC6}" presName="aSpace2" presStyleCnt="0"/>
      <dgm:spPr/>
    </dgm:pt>
    <dgm:pt modelId="{D879AF3A-98E2-44D7-9384-B190D0F65F97}" type="pres">
      <dgm:prSet presAssocID="{718B332D-98BC-4929-8C90-25772733D81E}" presName="childNode" presStyleLbl="node1" presStyleIdx="14" presStyleCnt="15">
        <dgm:presLayoutVars>
          <dgm:bulletEnabled val="1"/>
        </dgm:presLayoutVars>
      </dgm:prSet>
      <dgm:spPr/>
    </dgm:pt>
  </dgm:ptLst>
  <dgm:cxnLst>
    <dgm:cxn modelId="{E06F3A09-B198-448F-848C-FAD36F18F5C6}" type="presOf" srcId="{854BAEF3-B9AD-41B7-B6A2-3309B30B6454}" destId="{2162DF20-E4E3-43B8-B5AA-6C8E09D7D1AF}" srcOrd="0" destOrd="0" presId="urn:microsoft.com/office/officeart/2005/8/layout/lProcess2"/>
    <dgm:cxn modelId="{3B3C070E-2F4B-4B6A-BB15-426D1A1F96E0}" type="presOf" srcId="{273C6201-126B-4195-B123-165168FBBF66}" destId="{89CC6A0A-2775-4EBF-92DE-7CB9DFFFBE9C}" srcOrd="0" destOrd="0" presId="urn:microsoft.com/office/officeart/2005/8/layout/lProcess2"/>
    <dgm:cxn modelId="{97869F10-2227-4C95-8E55-0C80A01EC7D0}" type="presOf" srcId="{3075B882-1556-48D5-9ACF-204C37BDF001}" destId="{A27D5456-3AA9-4ABB-A04E-8042E720EFA9}" srcOrd="0" destOrd="0" presId="urn:microsoft.com/office/officeart/2005/8/layout/lProcess2"/>
    <dgm:cxn modelId="{1DDC6415-A810-411D-9881-F033861CE2FE}" type="presOf" srcId="{DCD29CCB-BB60-41D3-AC7F-8FCB0D945CF7}" destId="{0E2EA90E-F6EA-47AC-94D3-B2958554DD97}" srcOrd="0" destOrd="0" presId="urn:microsoft.com/office/officeart/2005/8/layout/lProcess2"/>
    <dgm:cxn modelId="{B8CA5432-CB56-4B86-A026-2ED1577406E6}" srcId="{BE2362B0-D448-40ED-A107-266CD88388E2}" destId="{9812E908-134F-460B-A54F-29066DDFDB70}" srcOrd="0" destOrd="0" parTransId="{0CDB7FCC-6931-4B96-B020-C283F1F40078}" sibTransId="{694FDAB1-FD5B-4655-978C-9AD5E21B1265}"/>
    <dgm:cxn modelId="{B49A0435-07C0-4807-B749-16B7AEA9D054}" type="presOf" srcId="{255B676C-73FB-47F0-85DA-B0CAC27A8498}" destId="{1C108344-5FF5-4FCD-80E8-3A00DB0C2CAC}" srcOrd="0" destOrd="0" presId="urn:microsoft.com/office/officeart/2005/8/layout/lProcess2"/>
    <dgm:cxn modelId="{8AA1AD37-10E2-47C5-BAEB-5DF101036C0C}" srcId="{255B676C-73FB-47F0-85DA-B0CAC27A8498}" destId="{91ECF4B8-7C0E-4BC8-9F0C-DFC77F200D10}" srcOrd="0" destOrd="0" parTransId="{D51F5E68-F88F-4B8B-A7FF-F5AB3A211DC1}" sibTransId="{478A6EB2-6172-4703-8FE8-A9B0161544F5}"/>
    <dgm:cxn modelId="{7109C737-62BF-42C6-80AB-6452B010640C}" type="presOf" srcId="{CC97694D-82C6-4AA6-8B1D-590F23435A1C}" destId="{7C165F07-79E5-4467-8C8F-55312F705DA5}" srcOrd="0" destOrd="0" presId="urn:microsoft.com/office/officeart/2005/8/layout/lProcess2"/>
    <dgm:cxn modelId="{D3D03B38-AC50-4BA9-90A4-48D1300F2322}" type="presOf" srcId="{CC97694D-82C6-4AA6-8B1D-590F23435A1C}" destId="{2FF26714-7A7A-4237-A3A5-845313092C13}" srcOrd="1" destOrd="0" presId="urn:microsoft.com/office/officeart/2005/8/layout/lProcess2"/>
    <dgm:cxn modelId="{C7B6293B-98DE-441E-800F-8EC0630A7AE9}" srcId="{DBB0B3C4-8447-42D5-AE5B-4584A89F6459}" destId="{BE2362B0-D448-40ED-A107-266CD88388E2}" srcOrd="1" destOrd="0" parTransId="{4DE2BE82-13BD-41D5-B512-03FA675C917A}" sibTransId="{83D04B8B-2690-41FC-B64C-D1FA502F391C}"/>
    <dgm:cxn modelId="{7E7FEB42-AF11-461A-AE44-2DE111CCD340}" type="presOf" srcId="{4CB959B3-E342-422A-A288-6E27C204214A}" destId="{3E201B3E-FAED-42DF-BC4F-CD52A9ABBE67}" srcOrd="0" destOrd="0" presId="urn:microsoft.com/office/officeart/2005/8/layout/lProcess2"/>
    <dgm:cxn modelId="{60E34F63-9CAF-40A4-A3D0-171CD69F5DAD}" type="presOf" srcId="{DBB0B3C4-8447-42D5-AE5B-4584A89F6459}" destId="{28FA90A4-29D6-480C-B338-CF83426E3FD3}" srcOrd="0" destOrd="0" presId="urn:microsoft.com/office/officeart/2005/8/layout/lProcess2"/>
    <dgm:cxn modelId="{F8B28267-3CC5-4384-8CCB-FADC23C6BDC5}" srcId="{BE2362B0-D448-40ED-A107-266CD88388E2}" destId="{4CB959B3-E342-422A-A288-6E27C204214A}" srcOrd="4" destOrd="0" parTransId="{B855C8B8-BD6B-4325-9528-841B4E180B9E}" sibTransId="{0F187524-D1E3-429A-A34E-B685D707A83E}"/>
    <dgm:cxn modelId="{35F82748-C367-4B89-8D36-FA9EFC30B744}" type="presOf" srcId="{4A8CF3BA-5939-4757-8F40-00B52AB6B457}" destId="{EFE339D8-C185-4A58-B0EE-D871E11EA32C}" srcOrd="0" destOrd="0" presId="urn:microsoft.com/office/officeart/2005/8/layout/lProcess2"/>
    <dgm:cxn modelId="{A0185D4B-9896-4A8B-B514-9520B42C7E69}" srcId="{DBB0B3C4-8447-42D5-AE5B-4584A89F6459}" destId="{CC97694D-82C6-4AA6-8B1D-590F23435A1C}" srcOrd="0" destOrd="0" parTransId="{437446E1-1272-4076-B432-8E4845304510}" sibTransId="{9A0BF5E0-AC66-4062-9C1F-E6D13A513087}"/>
    <dgm:cxn modelId="{90406C6C-DDE5-4391-81FA-3E5F6E69AA45}" type="presOf" srcId="{718B332D-98BC-4929-8C90-25772733D81E}" destId="{D879AF3A-98E2-44D7-9384-B190D0F65F97}" srcOrd="0" destOrd="0" presId="urn:microsoft.com/office/officeart/2005/8/layout/lProcess2"/>
    <dgm:cxn modelId="{D6B56F50-FB91-4152-B91B-07F074BE4A45}" type="presOf" srcId="{F25827C3-4C6C-44DE-9235-7A6A2BCEA11A}" destId="{E4F2E312-EA89-4AE6-87EC-D5F38B8AD684}" srcOrd="0" destOrd="0" presId="urn:microsoft.com/office/officeart/2005/8/layout/lProcess2"/>
    <dgm:cxn modelId="{6354C970-488D-4694-B6F9-4D797ECEB8A6}" srcId="{BE2362B0-D448-40ED-A107-266CD88388E2}" destId="{DCD29CCB-BB60-41D3-AC7F-8FCB0D945CF7}" srcOrd="1" destOrd="0" parTransId="{024E1C5F-88FA-4269-89D6-9F0774C79B73}" sibTransId="{76A12B88-D00F-4136-A5A8-539380D81192}"/>
    <dgm:cxn modelId="{57A7AA71-AC24-4BA2-9423-867D1623E0E5}" type="presOf" srcId="{142DFD75-7BC5-4550-B40D-626869D66436}" destId="{5369C6B5-8B76-465E-AD52-3731495C836F}" srcOrd="0" destOrd="0" presId="urn:microsoft.com/office/officeart/2005/8/layout/lProcess2"/>
    <dgm:cxn modelId="{A2195356-2CC2-46C3-BD10-A24AFBDA4208}" srcId="{CC97694D-82C6-4AA6-8B1D-590F23435A1C}" destId="{F25827C3-4C6C-44DE-9235-7A6A2BCEA11A}" srcOrd="5" destOrd="0" parTransId="{91A5F206-B8BC-4EBD-8A6E-1A79765E7331}" sibTransId="{2419B03B-F5CB-4EAF-9687-7F024C46919B}"/>
    <dgm:cxn modelId="{B423E259-AC40-4930-A73F-C882A07C6759}" type="presOf" srcId="{255B676C-73FB-47F0-85DA-B0CAC27A8498}" destId="{9399F3AB-4AA6-43FA-BE89-64EA032349BF}" srcOrd="1" destOrd="0" presId="urn:microsoft.com/office/officeart/2005/8/layout/lProcess2"/>
    <dgm:cxn modelId="{B8A3D27A-F6EC-4418-A24C-C4BE0B17F1A5}" srcId="{DBB0B3C4-8447-42D5-AE5B-4584A89F6459}" destId="{255B676C-73FB-47F0-85DA-B0CAC27A8498}" srcOrd="2" destOrd="0" parTransId="{EA0B2FCB-4586-4494-8EA2-B6D4303E79FD}" sibTransId="{878D7B0D-B4FE-4FD9-B26D-EBC4F5EE4BE0}"/>
    <dgm:cxn modelId="{D6965E7E-6C6E-4313-9657-EFFF535BC3B5}" srcId="{CC97694D-82C6-4AA6-8B1D-590F23435A1C}" destId="{153AD58F-4968-417F-8C4E-7978E7DA52C3}" srcOrd="0" destOrd="0" parTransId="{F3B07568-31F7-42FB-ABDC-05E14DA41AD0}" sibTransId="{9CBB949A-D37A-4231-9889-FCD7595D4BD6}"/>
    <dgm:cxn modelId="{85852F81-3BDC-4296-A091-9C03D44EEDD5}" srcId="{BE2362B0-D448-40ED-A107-266CD88388E2}" destId="{854BAEF3-B9AD-41B7-B6A2-3309B30B6454}" srcOrd="3" destOrd="0" parTransId="{D86EF294-E4CD-4111-A18B-B7F00540D7BD}" sibTransId="{302BCED7-0715-4661-8DF0-980F3E54C9D2}"/>
    <dgm:cxn modelId="{69F83991-9A52-4F25-9BE6-AF192666DD77}" type="presOf" srcId="{153AD58F-4968-417F-8C4E-7978E7DA52C3}" destId="{3C932355-2D56-4A77-8999-27CBF081CF69}" srcOrd="0" destOrd="0" presId="urn:microsoft.com/office/officeart/2005/8/layout/lProcess2"/>
    <dgm:cxn modelId="{909C6B98-A475-4DE9-9CF4-16185C3B5811}" type="presOf" srcId="{14DCBCE5-6EEF-41F8-8393-2D8C39162104}" destId="{5F21924D-DC27-46C8-BA0D-0599C4F03A87}" srcOrd="0" destOrd="0" presId="urn:microsoft.com/office/officeart/2005/8/layout/lProcess2"/>
    <dgm:cxn modelId="{820B0099-18E4-4289-B8D1-E65252D979D2}" srcId="{CC97694D-82C6-4AA6-8B1D-590F23435A1C}" destId="{273C6201-126B-4195-B123-165168FBBF66}" srcOrd="1" destOrd="0" parTransId="{4F184373-22C7-4932-B388-35E7B674B882}" sibTransId="{A91AFDA0-0C50-4676-82F1-9D4B280B0541}"/>
    <dgm:cxn modelId="{1001AAA7-1FE0-4097-9D23-9991A0869253}" srcId="{CC97694D-82C6-4AA6-8B1D-590F23435A1C}" destId="{14DCBCE5-6EEF-41F8-8393-2D8C39162104}" srcOrd="3" destOrd="0" parTransId="{700850AD-F9CC-46A9-853B-C44744814192}" sibTransId="{0A8589A5-FA92-4DFD-923D-EB7D3C9712B3}"/>
    <dgm:cxn modelId="{0E8588AF-A6EF-4F47-87DA-3768003F81E3}" type="presOf" srcId="{BE2362B0-D448-40ED-A107-266CD88388E2}" destId="{B25655D6-230A-4A29-A814-B0E28886E95C}" srcOrd="0" destOrd="0" presId="urn:microsoft.com/office/officeart/2005/8/layout/lProcess2"/>
    <dgm:cxn modelId="{425599B0-A337-4549-9554-7D56C0F38E55}" srcId="{BE2362B0-D448-40ED-A107-266CD88388E2}" destId="{142DFD75-7BC5-4550-B40D-626869D66436}" srcOrd="2" destOrd="0" parTransId="{FB3BDED8-827A-485A-9898-69020A45ADF8}" sibTransId="{2DE8D85A-067E-469A-9A97-0A794872868E}"/>
    <dgm:cxn modelId="{ED2ED7B1-2ADD-4D2F-BFA7-596A3E3F961D}" srcId="{255B676C-73FB-47F0-85DA-B0CAC27A8498}" destId="{6B866A2A-D25C-426F-BED3-B795CE47ECC6}" srcOrd="1" destOrd="0" parTransId="{502C3852-4749-43F0-B438-0D43E0A18FF0}" sibTransId="{59B0A5FC-F6AB-4981-B0F3-7BC652DEAEE8}"/>
    <dgm:cxn modelId="{3676B5CD-AAC1-4AB6-BA9B-5AE3F4216213}" srcId="{CC97694D-82C6-4AA6-8B1D-590F23435A1C}" destId="{3075B882-1556-48D5-9ACF-204C37BDF001}" srcOrd="4" destOrd="0" parTransId="{7173F0CE-4581-4FF9-9127-FA2840C84007}" sibTransId="{3930C3E7-971C-4FB0-B479-5BBAA430F6BA}"/>
    <dgm:cxn modelId="{2ADE0BD6-C1F2-4353-B2D5-FED9CB1A4BB7}" type="presOf" srcId="{6B866A2A-D25C-426F-BED3-B795CE47ECC6}" destId="{D623C2D4-2A41-4068-A137-D3482FD3D173}" srcOrd="0" destOrd="0" presId="urn:microsoft.com/office/officeart/2005/8/layout/lProcess2"/>
    <dgm:cxn modelId="{877F55DA-EDD8-4877-ABC0-469418091480}" srcId="{255B676C-73FB-47F0-85DA-B0CAC27A8498}" destId="{718B332D-98BC-4929-8C90-25772733D81E}" srcOrd="2" destOrd="0" parTransId="{81C416D0-DC19-4C71-BCFF-62028A38317F}" sibTransId="{E781F2E9-F639-4FD2-AA10-2218078E02D4}"/>
    <dgm:cxn modelId="{CD9642DD-066F-4771-9007-F1ADE5EFFA40}" srcId="{CC97694D-82C6-4AA6-8B1D-590F23435A1C}" destId="{4A8CF3BA-5939-4757-8F40-00B52AB6B457}" srcOrd="6" destOrd="0" parTransId="{0934C7EF-B42F-449E-B6BC-C4479603D27A}" sibTransId="{A501F34E-5B4B-4D66-9985-C47421821E99}"/>
    <dgm:cxn modelId="{181B5DEB-7D18-4EEA-8AF9-511135B85C6B}" type="presOf" srcId="{BE2362B0-D448-40ED-A107-266CD88388E2}" destId="{F529ED80-6E68-4FDF-8D9D-B05A8A1DE635}" srcOrd="1" destOrd="0" presId="urn:microsoft.com/office/officeart/2005/8/layout/lProcess2"/>
    <dgm:cxn modelId="{BEBD98EB-5B3E-4BC6-A84A-9E37E4435CBB}" type="presOf" srcId="{91ECF4B8-7C0E-4BC8-9F0C-DFC77F200D10}" destId="{EE760A34-74DA-4FD4-8EA8-07BC57F997C5}" srcOrd="0" destOrd="0" presId="urn:microsoft.com/office/officeart/2005/8/layout/lProcess2"/>
    <dgm:cxn modelId="{7828BCF4-B26E-44D6-9D0F-93FB8C4AD980}" srcId="{CC97694D-82C6-4AA6-8B1D-590F23435A1C}" destId="{83674F57-473C-4D1C-ADC2-15E95BDBA330}" srcOrd="2" destOrd="0" parTransId="{74E84485-EA78-4A73-A7B7-6BFDED11AD1D}" sibTransId="{4039B139-B7D0-42DA-A734-E9A0739E04A4}"/>
    <dgm:cxn modelId="{AFF9E6F5-2A63-4678-ABB7-AACB2C9B12BA}" type="presOf" srcId="{9812E908-134F-460B-A54F-29066DDFDB70}" destId="{964C269C-9991-4F6D-8928-A9418D2FE478}" srcOrd="0" destOrd="0" presId="urn:microsoft.com/office/officeart/2005/8/layout/lProcess2"/>
    <dgm:cxn modelId="{937D23F7-F022-432C-BAB4-A9999AF187F4}" type="presOf" srcId="{83674F57-473C-4D1C-ADC2-15E95BDBA330}" destId="{1DDD6303-A51B-4C1D-84F3-C819545A0517}" srcOrd="0" destOrd="0" presId="urn:microsoft.com/office/officeart/2005/8/layout/lProcess2"/>
    <dgm:cxn modelId="{614808C9-46C5-46DE-86FC-170CB23AA57D}" type="presParOf" srcId="{28FA90A4-29D6-480C-B338-CF83426E3FD3}" destId="{FFF94C27-AAF0-4DB8-A163-F54EBF30AB74}" srcOrd="0" destOrd="0" presId="urn:microsoft.com/office/officeart/2005/8/layout/lProcess2"/>
    <dgm:cxn modelId="{14457590-EB0B-4FA1-AC5F-DB421C38C162}" type="presParOf" srcId="{FFF94C27-AAF0-4DB8-A163-F54EBF30AB74}" destId="{7C165F07-79E5-4467-8C8F-55312F705DA5}" srcOrd="0" destOrd="0" presId="urn:microsoft.com/office/officeart/2005/8/layout/lProcess2"/>
    <dgm:cxn modelId="{9D59BD7B-35D1-48CD-927C-3ABA25D93ECF}" type="presParOf" srcId="{FFF94C27-AAF0-4DB8-A163-F54EBF30AB74}" destId="{2FF26714-7A7A-4237-A3A5-845313092C13}" srcOrd="1" destOrd="0" presId="urn:microsoft.com/office/officeart/2005/8/layout/lProcess2"/>
    <dgm:cxn modelId="{EA674F8D-897F-4E63-8A25-49A8BFA0AFFF}" type="presParOf" srcId="{FFF94C27-AAF0-4DB8-A163-F54EBF30AB74}" destId="{FF4574BF-895F-47C0-B62C-C5346481C00F}" srcOrd="2" destOrd="0" presId="urn:microsoft.com/office/officeart/2005/8/layout/lProcess2"/>
    <dgm:cxn modelId="{4B42A987-7A3F-43AE-A425-CB3AF01E6009}" type="presParOf" srcId="{FF4574BF-895F-47C0-B62C-C5346481C00F}" destId="{C59E374E-00DA-402C-9D33-0B1E486045A1}" srcOrd="0" destOrd="0" presId="urn:microsoft.com/office/officeart/2005/8/layout/lProcess2"/>
    <dgm:cxn modelId="{72227114-5690-4FB5-94CC-AFFE3B918573}" type="presParOf" srcId="{C59E374E-00DA-402C-9D33-0B1E486045A1}" destId="{3C932355-2D56-4A77-8999-27CBF081CF69}" srcOrd="0" destOrd="0" presId="urn:microsoft.com/office/officeart/2005/8/layout/lProcess2"/>
    <dgm:cxn modelId="{F07A27FA-990F-4956-9652-7C25FE3B3C93}" type="presParOf" srcId="{C59E374E-00DA-402C-9D33-0B1E486045A1}" destId="{DF6F2B4B-493B-4283-8955-790A76683DC8}" srcOrd="1" destOrd="0" presId="urn:microsoft.com/office/officeart/2005/8/layout/lProcess2"/>
    <dgm:cxn modelId="{B669099B-808B-44C6-835C-45CC9C0CE73E}" type="presParOf" srcId="{C59E374E-00DA-402C-9D33-0B1E486045A1}" destId="{89CC6A0A-2775-4EBF-92DE-7CB9DFFFBE9C}" srcOrd="2" destOrd="0" presId="urn:microsoft.com/office/officeart/2005/8/layout/lProcess2"/>
    <dgm:cxn modelId="{8FECA389-5CA1-4413-BEBE-96F81A1C9775}" type="presParOf" srcId="{C59E374E-00DA-402C-9D33-0B1E486045A1}" destId="{528F194D-D0C8-447B-A63B-B774FA0EABD5}" srcOrd="3" destOrd="0" presId="urn:microsoft.com/office/officeart/2005/8/layout/lProcess2"/>
    <dgm:cxn modelId="{69E9C9BB-11BC-42E2-8515-A5393B588429}" type="presParOf" srcId="{C59E374E-00DA-402C-9D33-0B1E486045A1}" destId="{1DDD6303-A51B-4C1D-84F3-C819545A0517}" srcOrd="4" destOrd="0" presId="urn:microsoft.com/office/officeart/2005/8/layout/lProcess2"/>
    <dgm:cxn modelId="{9E88263F-374F-4CEF-9318-4416FA5E4E60}" type="presParOf" srcId="{C59E374E-00DA-402C-9D33-0B1E486045A1}" destId="{9277D083-6E03-408C-9787-B147E84F1DC5}" srcOrd="5" destOrd="0" presId="urn:microsoft.com/office/officeart/2005/8/layout/lProcess2"/>
    <dgm:cxn modelId="{6668C874-48F9-4477-ABEA-F516D64F1E17}" type="presParOf" srcId="{C59E374E-00DA-402C-9D33-0B1E486045A1}" destId="{5F21924D-DC27-46C8-BA0D-0599C4F03A87}" srcOrd="6" destOrd="0" presId="urn:microsoft.com/office/officeart/2005/8/layout/lProcess2"/>
    <dgm:cxn modelId="{74465FB1-57C3-4BC1-AD3E-C267D8492F3A}" type="presParOf" srcId="{C59E374E-00DA-402C-9D33-0B1E486045A1}" destId="{6FBAE9D3-E4D3-4263-AAC9-99BE89C9486F}" srcOrd="7" destOrd="0" presId="urn:microsoft.com/office/officeart/2005/8/layout/lProcess2"/>
    <dgm:cxn modelId="{C5CED6E4-F51F-49E8-9015-EA6FF7E3A4DE}" type="presParOf" srcId="{C59E374E-00DA-402C-9D33-0B1E486045A1}" destId="{A27D5456-3AA9-4ABB-A04E-8042E720EFA9}" srcOrd="8" destOrd="0" presId="urn:microsoft.com/office/officeart/2005/8/layout/lProcess2"/>
    <dgm:cxn modelId="{74ED81F2-2D38-48F9-9A53-04FAF587B7C3}" type="presParOf" srcId="{C59E374E-00DA-402C-9D33-0B1E486045A1}" destId="{64083E36-6AA4-401E-B434-A283004DE714}" srcOrd="9" destOrd="0" presId="urn:microsoft.com/office/officeart/2005/8/layout/lProcess2"/>
    <dgm:cxn modelId="{F57C69F7-4559-4CB8-AF0E-7F7A62D88F19}" type="presParOf" srcId="{C59E374E-00DA-402C-9D33-0B1E486045A1}" destId="{E4F2E312-EA89-4AE6-87EC-D5F38B8AD684}" srcOrd="10" destOrd="0" presId="urn:microsoft.com/office/officeart/2005/8/layout/lProcess2"/>
    <dgm:cxn modelId="{508D0780-8B87-4F93-AB68-3B057C313D66}" type="presParOf" srcId="{C59E374E-00DA-402C-9D33-0B1E486045A1}" destId="{5D57C4C3-73A2-49B7-98C0-F38991F015EB}" srcOrd="11" destOrd="0" presId="urn:microsoft.com/office/officeart/2005/8/layout/lProcess2"/>
    <dgm:cxn modelId="{7082365D-B9A2-4C72-88E0-8370900B34E9}" type="presParOf" srcId="{C59E374E-00DA-402C-9D33-0B1E486045A1}" destId="{EFE339D8-C185-4A58-B0EE-D871E11EA32C}" srcOrd="12" destOrd="0" presId="urn:microsoft.com/office/officeart/2005/8/layout/lProcess2"/>
    <dgm:cxn modelId="{3BF1643E-8B3E-466B-949C-312B97FACD05}" type="presParOf" srcId="{28FA90A4-29D6-480C-B338-CF83426E3FD3}" destId="{CDB4108B-A635-4B20-B202-8940AC624DA2}" srcOrd="1" destOrd="0" presId="urn:microsoft.com/office/officeart/2005/8/layout/lProcess2"/>
    <dgm:cxn modelId="{F7174F56-174E-4720-A1E7-79F26D9E4B4E}" type="presParOf" srcId="{28FA90A4-29D6-480C-B338-CF83426E3FD3}" destId="{C4392C58-0FBA-4F97-9C89-36D0F7658143}" srcOrd="2" destOrd="0" presId="urn:microsoft.com/office/officeart/2005/8/layout/lProcess2"/>
    <dgm:cxn modelId="{87732B47-08C3-4420-8DCD-556DE8D24504}" type="presParOf" srcId="{C4392C58-0FBA-4F97-9C89-36D0F7658143}" destId="{B25655D6-230A-4A29-A814-B0E28886E95C}" srcOrd="0" destOrd="0" presId="urn:microsoft.com/office/officeart/2005/8/layout/lProcess2"/>
    <dgm:cxn modelId="{5CF5A59F-4D9C-46C0-BBB1-8AA344DA2E50}" type="presParOf" srcId="{C4392C58-0FBA-4F97-9C89-36D0F7658143}" destId="{F529ED80-6E68-4FDF-8D9D-B05A8A1DE635}" srcOrd="1" destOrd="0" presId="urn:microsoft.com/office/officeart/2005/8/layout/lProcess2"/>
    <dgm:cxn modelId="{B0B8B4CB-F1B6-4797-BC7D-A02A5AB5E4C8}" type="presParOf" srcId="{C4392C58-0FBA-4F97-9C89-36D0F7658143}" destId="{388BE705-1882-483E-A4B3-DEE3486C2762}" srcOrd="2" destOrd="0" presId="urn:microsoft.com/office/officeart/2005/8/layout/lProcess2"/>
    <dgm:cxn modelId="{CB22ACF5-3B18-4DE3-8E78-D20DDFC049C7}" type="presParOf" srcId="{388BE705-1882-483E-A4B3-DEE3486C2762}" destId="{91DA9C0E-0AD4-42B5-BC74-940F2C2BE95B}" srcOrd="0" destOrd="0" presId="urn:microsoft.com/office/officeart/2005/8/layout/lProcess2"/>
    <dgm:cxn modelId="{6153AFE5-56C6-4B0B-B9CB-0B50E28B100E}" type="presParOf" srcId="{91DA9C0E-0AD4-42B5-BC74-940F2C2BE95B}" destId="{964C269C-9991-4F6D-8928-A9418D2FE478}" srcOrd="0" destOrd="0" presId="urn:microsoft.com/office/officeart/2005/8/layout/lProcess2"/>
    <dgm:cxn modelId="{4F0E8FD6-137A-4221-B743-F83B1DDC3491}" type="presParOf" srcId="{91DA9C0E-0AD4-42B5-BC74-940F2C2BE95B}" destId="{3B3BEC6D-2519-4344-B98D-AD7A609A6069}" srcOrd="1" destOrd="0" presId="urn:microsoft.com/office/officeart/2005/8/layout/lProcess2"/>
    <dgm:cxn modelId="{B55A4B7C-E24C-4F1B-B75F-DC1D95A98982}" type="presParOf" srcId="{91DA9C0E-0AD4-42B5-BC74-940F2C2BE95B}" destId="{0E2EA90E-F6EA-47AC-94D3-B2958554DD97}" srcOrd="2" destOrd="0" presId="urn:microsoft.com/office/officeart/2005/8/layout/lProcess2"/>
    <dgm:cxn modelId="{E9C21274-BB6D-4F63-BA72-4DD10C9206B2}" type="presParOf" srcId="{91DA9C0E-0AD4-42B5-BC74-940F2C2BE95B}" destId="{4A3BFAC7-F6A7-4B30-804C-6E132268111B}" srcOrd="3" destOrd="0" presId="urn:microsoft.com/office/officeart/2005/8/layout/lProcess2"/>
    <dgm:cxn modelId="{D04ED5DB-6BC6-4688-9C41-787371D89EE8}" type="presParOf" srcId="{91DA9C0E-0AD4-42B5-BC74-940F2C2BE95B}" destId="{5369C6B5-8B76-465E-AD52-3731495C836F}" srcOrd="4" destOrd="0" presId="urn:microsoft.com/office/officeart/2005/8/layout/lProcess2"/>
    <dgm:cxn modelId="{93016825-2F1D-4B11-8E9C-8EE396F8B9E8}" type="presParOf" srcId="{91DA9C0E-0AD4-42B5-BC74-940F2C2BE95B}" destId="{55F4826F-F263-4DA9-9EA6-6595B6B16223}" srcOrd="5" destOrd="0" presId="urn:microsoft.com/office/officeart/2005/8/layout/lProcess2"/>
    <dgm:cxn modelId="{6DFD3500-C6B3-4062-84FC-FA067B94ABDF}" type="presParOf" srcId="{91DA9C0E-0AD4-42B5-BC74-940F2C2BE95B}" destId="{2162DF20-E4E3-43B8-B5AA-6C8E09D7D1AF}" srcOrd="6" destOrd="0" presId="urn:microsoft.com/office/officeart/2005/8/layout/lProcess2"/>
    <dgm:cxn modelId="{D6D0552F-1B34-48E3-B8DD-7DD68A9E1FF8}" type="presParOf" srcId="{91DA9C0E-0AD4-42B5-BC74-940F2C2BE95B}" destId="{791A23D6-C94C-4190-BFA7-AD3FC87491FE}" srcOrd="7" destOrd="0" presId="urn:microsoft.com/office/officeart/2005/8/layout/lProcess2"/>
    <dgm:cxn modelId="{3613F75E-021E-4958-A71F-EE7D2036CD72}" type="presParOf" srcId="{91DA9C0E-0AD4-42B5-BC74-940F2C2BE95B}" destId="{3E201B3E-FAED-42DF-BC4F-CD52A9ABBE67}" srcOrd="8" destOrd="0" presId="urn:microsoft.com/office/officeart/2005/8/layout/lProcess2"/>
    <dgm:cxn modelId="{2FED066E-7419-4863-9E0D-D57A1D8310F8}" type="presParOf" srcId="{28FA90A4-29D6-480C-B338-CF83426E3FD3}" destId="{93C3C24D-3358-4873-A647-744979326207}" srcOrd="3" destOrd="0" presId="urn:microsoft.com/office/officeart/2005/8/layout/lProcess2"/>
    <dgm:cxn modelId="{FAB1E356-B8F1-4514-B286-0A4E21AB8D8F}" type="presParOf" srcId="{28FA90A4-29D6-480C-B338-CF83426E3FD3}" destId="{7DF4F1D9-BFFD-46BB-BE6E-1E93000B8277}" srcOrd="4" destOrd="0" presId="urn:microsoft.com/office/officeart/2005/8/layout/lProcess2"/>
    <dgm:cxn modelId="{56B38BF1-E6C6-4EDD-AD0E-B97F08972B66}" type="presParOf" srcId="{7DF4F1D9-BFFD-46BB-BE6E-1E93000B8277}" destId="{1C108344-5FF5-4FCD-80E8-3A00DB0C2CAC}" srcOrd="0" destOrd="0" presId="urn:microsoft.com/office/officeart/2005/8/layout/lProcess2"/>
    <dgm:cxn modelId="{19E375AD-3181-4825-B383-3FD66BBD1158}" type="presParOf" srcId="{7DF4F1D9-BFFD-46BB-BE6E-1E93000B8277}" destId="{9399F3AB-4AA6-43FA-BE89-64EA032349BF}" srcOrd="1" destOrd="0" presId="urn:microsoft.com/office/officeart/2005/8/layout/lProcess2"/>
    <dgm:cxn modelId="{9CCFA7D7-B3A7-4269-837E-77825B641034}" type="presParOf" srcId="{7DF4F1D9-BFFD-46BB-BE6E-1E93000B8277}" destId="{38A06127-3490-4542-995F-A5B684F9BFD8}" srcOrd="2" destOrd="0" presId="urn:microsoft.com/office/officeart/2005/8/layout/lProcess2"/>
    <dgm:cxn modelId="{94FAE771-11B1-4A73-89FA-3899A31E09BB}" type="presParOf" srcId="{38A06127-3490-4542-995F-A5B684F9BFD8}" destId="{19AEC398-99E4-4C43-AE59-7AC6BF270BFE}" srcOrd="0" destOrd="0" presId="urn:microsoft.com/office/officeart/2005/8/layout/lProcess2"/>
    <dgm:cxn modelId="{D6C865A7-FBA4-4D5E-8421-E8ACAD45BBC1}" type="presParOf" srcId="{19AEC398-99E4-4C43-AE59-7AC6BF270BFE}" destId="{EE760A34-74DA-4FD4-8EA8-07BC57F997C5}" srcOrd="0" destOrd="0" presId="urn:microsoft.com/office/officeart/2005/8/layout/lProcess2"/>
    <dgm:cxn modelId="{852F3DC2-7708-4A84-8D20-11CA68CB227B}" type="presParOf" srcId="{19AEC398-99E4-4C43-AE59-7AC6BF270BFE}" destId="{5BCB56B1-EC8A-4465-9938-5C53EDDDE06B}" srcOrd="1" destOrd="0" presId="urn:microsoft.com/office/officeart/2005/8/layout/lProcess2"/>
    <dgm:cxn modelId="{A6FF4D3D-3D0A-4911-ACA5-892BB5E9D26B}" type="presParOf" srcId="{19AEC398-99E4-4C43-AE59-7AC6BF270BFE}" destId="{D623C2D4-2A41-4068-A137-D3482FD3D173}" srcOrd="2" destOrd="0" presId="urn:microsoft.com/office/officeart/2005/8/layout/lProcess2"/>
    <dgm:cxn modelId="{FBC63A21-3A94-4736-8E29-EFDB5E39D9E2}" type="presParOf" srcId="{19AEC398-99E4-4C43-AE59-7AC6BF270BFE}" destId="{0C3CA6E1-B567-49FA-A515-FEEC122E18E0}" srcOrd="3" destOrd="0" presId="urn:microsoft.com/office/officeart/2005/8/layout/lProcess2"/>
    <dgm:cxn modelId="{80C7E967-3A17-44AE-98FD-309AED839225}" type="presParOf" srcId="{19AEC398-99E4-4C43-AE59-7AC6BF270BFE}" destId="{D879AF3A-98E2-44D7-9384-B190D0F65F97}"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FA773D-6F4A-46B0-A952-3C335992C97E}" type="doc">
      <dgm:prSet loTypeId="urn:microsoft.com/office/officeart/2005/8/layout/vList3" loCatId="picture" qsTypeId="urn:microsoft.com/office/officeart/2005/8/quickstyle/simple1" qsCatId="simple" csTypeId="urn:microsoft.com/office/officeart/2005/8/colors/accent1_2" csCatId="accent1" phldr="1"/>
      <dgm:spPr/>
    </dgm:pt>
    <dgm:pt modelId="{71807DC2-BACD-4F82-BFD6-425FD08907EC}">
      <dgm:prSet phldrT="[Text]"/>
      <dgm:spPr>
        <a:xfrm rot="10800000">
          <a:off x="1309574" y="110"/>
          <a:ext cx="4313539" cy="892324"/>
        </a:xfrm>
        <a:prstGeom prst="homePlate">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Manual</a:t>
          </a:r>
        </a:p>
      </dgm:t>
    </dgm:pt>
    <dgm:pt modelId="{6872E750-EBA0-41FB-B15C-0A3DDC321EA5}" type="parTrans" cxnId="{A6D4C3A2-38F6-4023-A41C-D4D97B8C0E5C}">
      <dgm:prSet/>
      <dgm:spPr/>
      <dgm:t>
        <a:bodyPr/>
        <a:lstStyle/>
        <a:p>
          <a:endParaRPr lang="en-US"/>
        </a:p>
      </dgm:t>
    </dgm:pt>
    <dgm:pt modelId="{1D6973B7-2AAD-4F12-9CDD-4CA9F9294E1D}" type="sibTrans" cxnId="{A6D4C3A2-38F6-4023-A41C-D4D97B8C0E5C}">
      <dgm:prSet/>
      <dgm:spPr/>
      <dgm:t>
        <a:bodyPr/>
        <a:lstStyle/>
        <a:p>
          <a:endParaRPr lang="en-US"/>
        </a:p>
      </dgm:t>
    </dgm:pt>
    <dgm:pt modelId="{52502345-872F-4A42-9321-73DD5F36C6E5}">
      <dgm:prSet phldrT="[Text]"/>
      <dgm:spPr>
        <a:xfrm rot="10800000">
          <a:off x="1309574" y="1158800"/>
          <a:ext cx="4313539" cy="892324"/>
        </a:xfrm>
        <a:prstGeom prst="homePlate">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Direct Access</a:t>
          </a:r>
        </a:p>
      </dgm:t>
    </dgm:pt>
    <dgm:pt modelId="{74BA41BA-055E-4750-817A-774DC9404217}" type="parTrans" cxnId="{F36D867C-87CF-4572-9566-A20CE7E8AA1A}">
      <dgm:prSet/>
      <dgm:spPr/>
      <dgm:t>
        <a:bodyPr/>
        <a:lstStyle/>
        <a:p>
          <a:endParaRPr lang="en-US"/>
        </a:p>
      </dgm:t>
    </dgm:pt>
    <dgm:pt modelId="{0171F55C-9C9D-498F-B386-8BFE1E4B760E}" type="sibTrans" cxnId="{F36D867C-87CF-4572-9566-A20CE7E8AA1A}">
      <dgm:prSet/>
      <dgm:spPr/>
      <dgm:t>
        <a:bodyPr/>
        <a:lstStyle/>
        <a:p>
          <a:endParaRPr lang="en-US"/>
        </a:p>
      </dgm:t>
    </dgm:pt>
    <dgm:pt modelId="{A2F5FAF2-FF88-4B74-BF75-C5B878D2C979}">
      <dgm:prSet phldrT="[Text]"/>
      <dgm:spPr>
        <a:xfrm rot="10800000">
          <a:off x="1309574" y="2317490"/>
          <a:ext cx="4313539" cy="892324"/>
        </a:xfrm>
        <a:prstGeom prst="homePlate">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Mount</a:t>
          </a:r>
        </a:p>
      </dgm:t>
    </dgm:pt>
    <dgm:pt modelId="{23DB9828-BC23-4DAB-BE81-C484B723309A}" type="parTrans" cxnId="{C1B7B242-9D12-43D8-B381-8F4E9255E2D8}">
      <dgm:prSet/>
      <dgm:spPr/>
      <dgm:t>
        <a:bodyPr/>
        <a:lstStyle/>
        <a:p>
          <a:endParaRPr lang="en-US"/>
        </a:p>
      </dgm:t>
    </dgm:pt>
    <dgm:pt modelId="{637C64B7-B1B1-4972-93C5-17DFCA01839E}" type="sibTrans" cxnId="{C1B7B242-9D12-43D8-B381-8F4E9255E2D8}">
      <dgm:prSet/>
      <dgm:spPr/>
      <dgm:t>
        <a:bodyPr/>
        <a:lstStyle/>
        <a:p>
          <a:endParaRPr lang="en-US"/>
        </a:p>
      </dgm:t>
    </dgm:pt>
    <dgm:pt modelId="{6A721F4F-9509-483D-8634-B06A494B48C7}" type="pres">
      <dgm:prSet presAssocID="{2CFA773D-6F4A-46B0-A952-3C335992C97E}" presName="linearFlow" presStyleCnt="0">
        <dgm:presLayoutVars>
          <dgm:dir/>
          <dgm:resizeHandles val="exact"/>
        </dgm:presLayoutVars>
      </dgm:prSet>
      <dgm:spPr/>
    </dgm:pt>
    <dgm:pt modelId="{68D3BE65-12ED-4799-A089-75BBC8D914EA}" type="pres">
      <dgm:prSet presAssocID="{71807DC2-BACD-4F82-BFD6-425FD08907EC}" presName="composite" presStyleCnt="0"/>
      <dgm:spPr/>
    </dgm:pt>
    <dgm:pt modelId="{8D73682C-23EC-40A9-8713-19147666F784}" type="pres">
      <dgm:prSet presAssocID="{71807DC2-BACD-4F82-BFD6-425FD08907EC}" presName="imgShp" presStyleLbl="fgImgPlace1" presStyleIdx="0" presStyleCnt="3"/>
      <dgm:spPr>
        <a:xfrm>
          <a:off x="863411" y="110"/>
          <a:ext cx="892324" cy="89232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rgbClr val="B01C87"/>
          </a:solidFill>
          <a:prstDash val="solid"/>
          <a:miter lim="800000"/>
        </a:ln>
        <a:effectLst/>
      </dgm:spPr>
      <dgm:extLst>
        <a:ext uri="{E40237B7-FDA0-4F09-8148-C483321AD2D9}">
          <dgm14:cNvPr xmlns:dgm14="http://schemas.microsoft.com/office/drawing/2010/diagram" id="0" name="" descr="Sign language"/>
        </a:ext>
      </dgm:extLst>
    </dgm:pt>
    <dgm:pt modelId="{454D2D73-C991-4DF1-8B63-EE95E5797035}" type="pres">
      <dgm:prSet presAssocID="{71807DC2-BACD-4F82-BFD6-425FD08907EC}" presName="txShp" presStyleLbl="node1" presStyleIdx="0" presStyleCnt="3">
        <dgm:presLayoutVars>
          <dgm:bulletEnabled val="1"/>
        </dgm:presLayoutVars>
      </dgm:prSet>
      <dgm:spPr/>
    </dgm:pt>
    <dgm:pt modelId="{D95748CF-21ED-4284-ACC1-999749A94848}" type="pres">
      <dgm:prSet presAssocID="{1D6973B7-2AAD-4F12-9CDD-4CA9F9294E1D}" presName="spacing" presStyleCnt="0"/>
      <dgm:spPr/>
    </dgm:pt>
    <dgm:pt modelId="{E0BDD26E-2443-44D0-8CEE-E6D977DDBDAC}" type="pres">
      <dgm:prSet presAssocID="{52502345-872F-4A42-9321-73DD5F36C6E5}" presName="composite" presStyleCnt="0"/>
      <dgm:spPr/>
    </dgm:pt>
    <dgm:pt modelId="{3D17F1A4-8934-4675-B991-4CB418CAAA79}" type="pres">
      <dgm:prSet presAssocID="{52502345-872F-4A42-9321-73DD5F36C6E5}" presName="imgShp" presStyleLbl="fgImgPlace1" presStyleIdx="1" presStyleCnt="3"/>
      <dgm:spPr>
        <a:xfrm>
          <a:off x="863411" y="1158800"/>
          <a:ext cx="892324" cy="892324"/>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rgbClr val="B01C87"/>
          </a:solidFill>
          <a:prstDash val="solid"/>
          <a:miter lim="800000"/>
        </a:ln>
        <a:effectLst/>
      </dgm:spPr>
      <dgm:extLst>
        <a:ext uri="{E40237B7-FDA0-4F09-8148-C483321AD2D9}">
          <dgm14:cNvPr xmlns:dgm14="http://schemas.microsoft.com/office/drawing/2010/diagram" id="0" name="" descr="Database"/>
        </a:ext>
      </dgm:extLst>
    </dgm:pt>
    <dgm:pt modelId="{19584C5B-A5C5-4354-BC3F-D43F4634EA4F}" type="pres">
      <dgm:prSet presAssocID="{52502345-872F-4A42-9321-73DD5F36C6E5}" presName="txShp" presStyleLbl="node1" presStyleIdx="1" presStyleCnt="3">
        <dgm:presLayoutVars>
          <dgm:bulletEnabled val="1"/>
        </dgm:presLayoutVars>
      </dgm:prSet>
      <dgm:spPr/>
    </dgm:pt>
    <dgm:pt modelId="{6F580DC4-1AA9-4DC7-A868-6E7541566ED1}" type="pres">
      <dgm:prSet presAssocID="{0171F55C-9C9D-498F-B386-8BFE1E4B760E}" presName="spacing" presStyleCnt="0"/>
      <dgm:spPr/>
    </dgm:pt>
    <dgm:pt modelId="{D1B76F14-0999-437B-BC91-EEBDC677A35F}" type="pres">
      <dgm:prSet presAssocID="{A2F5FAF2-FF88-4B74-BF75-C5B878D2C979}" presName="composite" presStyleCnt="0"/>
      <dgm:spPr/>
    </dgm:pt>
    <dgm:pt modelId="{89E37B52-D48A-4894-A8C4-DF68D92805B1}" type="pres">
      <dgm:prSet presAssocID="{A2F5FAF2-FF88-4B74-BF75-C5B878D2C979}" presName="imgShp" presStyleLbl="fgImgPlace1" presStyleIdx="2" presStyleCnt="3"/>
      <dgm:spPr>
        <a:xfrm>
          <a:off x="863411" y="2317490"/>
          <a:ext cx="892324" cy="892324"/>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rgbClr val="B01C87"/>
          </a:solidFill>
          <a:prstDash val="solid"/>
          <a:miter lim="800000"/>
        </a:ln>
        <a:effectLst/>
      </dgm:spPr>
      <dgm:extLst>
        <a:ext uri="{E40237B7-FDA0-4F09-8148-C483321AD2D9}">
          <dgm14:cNvPr xmlns:dgm14="http://schemas.microsoft.com/office/drawing/2010/diagram" id="0" name="" descr="Gears"/>
        </a:ext>
      </dgm:extLst>
    </dgm:pt>
    <dgm:pt modelId="{F755D88F-3146-4268-A183-FC89CD6003B9}" type="pres">
      <dgm:prSet presAssocID="{A2F5FAF2-FF88-4B74-BF75-C5B878D2C979}" presName="txShp" presStyleLbl="node1" presStyleIdx="2" presStyleCnt="3">
        <dgm:presLayoutVars>
          <dgm:bulletEnabled val="1"/>
        </dgm:presLayoutVars>
      </dgm:prSet>
      <dgm:spPr/>
    </dgm:pt>
  </dgm:ptLst>
  <dgm:cxnLst>
    <dgm:cxn modelId="{60AD5412-C940-46F4-B624-110E95B830EF}" type="presOf" srcId="{2CFA773D-6F4A-46B0-A952-3C335992C97E}" destId="{6A721F4F-9509-483D-8634-B06A494B48C7}" srcOrd="0" destOrd="0" presId="urn:microsoft.com/office/officeart/2005/8/layout/vList3"/>
    <dgm:cxn modelId="{678D1F13-A362-4BA9-AF52-11A0D59F8002}" type="presOf" srcId="{52502345-872F-4A42-9321-73DD5F36C6E5}" destId="{19584C5B-A5C5-4354-BC3F-D43F4634EA4F}" srcOrd="0" destOrd="0" presId="urn:microsoft.com/office/officeart/2005/8/layout/vList3"/>
    <dgm:cxn modelId="{FF9B8C24-81FD-46AB-BF7B-DC04B4186B0C}" type="presOf" srcId="{A2F5FAF2-FF88-4B74-BF75-C5B878D2C979}" destId="{F755D88F-3146-4268-A183-FC89CD6003B9}" srcOrd="0" destOrd="0" presId="urn:microsoft.com/office/officeart/2005/8/layout/vList3"/>
    <dgm:cxn modelId="{C1B7B242-9D12-43D8-B381-8F4E9255E2D8}" srcId="{2CFA773D-6F4A-46B0-A952-3C335992C97E}" destId="{A2F5FAF2-FF88-4B74-BF75-C5B878D2C979}" srcOrd="2" destOrd="0" parTransId="{23DB9828-BC23-4DAB-BE81-C484B723309A}" sibTransId="{637C64B7-B1B1-4972-93C5-17DFCA01839E}"/>
    <dgm:cxn modelId="{F36D867C-87CF-4572-9566-A20CE7E8AA1A}" srcId="{2CFA773D-6F4A-46B0-A952-3C335992C97E}" destId="{52502345-872F-4A42-9321-73DD5F36C6E5}" srcOrd="1" destOrd="0" parTransId="{74BA41BA-055E-4750-817A-774DC9404217}" sibTransId="{0171F55C-9C9D-498F-B386-8BFE1E4B760E}"/>
    <dgm:cxn modelId="{D55EFC90-6AC0-4787-9A3D-F12512D3A4A4}" type="presOf" srcId="{71807DC2-BACD-4F82-BFD6-425FD08907EC}" destId="{454D2D73-C991-4DF1-8B63-EE95E5797035}" srcOrd="0" destOrd="0" presId="urn:microsoft.com/office/officeart/2005/8/layout/vList3"/>
    <dgm:cxn modelId="{A6D4C3A2-38F6-4023-A41C-D4D97B8C0E5C}" srcId="{2CFA773D-6F4A-46B0-A952-3C335992C97E}" destId="{71807DC2-BACD-4F82-BFD6-425FD08907EC}" srcOrd="0" destOrd="0" parTransId="{6872E750-EBA0-41FB-B15C-0A3DDC321EA5}" sibTransId="{1D6973B7-2AAD-4F12-9CDD-4CA9F9294E1D}"/>
    <dgm:cxn modelId="{D29E20C2-E1B9-4845-A782-E2B68E80AB19}" type="presParOf" srcId="{6A721F4F-9509-483D-8634-B06A494B48C7}" destId="{68D3BE65-12ED-4799-A089-75BBC8D914EA}" srcOrd="0" destOrd="0" presId="urn:microsoft.com/office/officeart/2005/8/layout/vList3"/>
    <dgm:cxn modelId="{582259CD-E787-45CD-8947-A28215D2599B}" type="presParOf" srcId="{68D3BE65-12ED-4799-A089-75BBC8D914EA}" destId="{8D73682C-23EC-40A9-8713-19147666F784}" srcOrd="0" destOrd="0" presId="urn:microsoft.com/office/officeart/2005/8/layout/vList3"/>
    <dgm:cxn modelId="{749E02E3-C1A9-4E58-884E-CF50553E3475}" type="presParOf" srcId="{68D3BE65-12ED-4799-A089-75BBC8D914EA}" destId="{454D2D73-C991-4DF1-8B63-EE95E5797035}" srcOrd="1" destOrd="0" presId="urn:microsoft.com/office/officeart/2005/8/layout/vList3"/>
    <dgm:cxn modelId="{5E2056BD-1F72-4C07-8A09-B7EB52245E93}" type="presParOf" srcId="{6A721F4F-9509-483D-8634-B06A494B48C7}" destId="{D95748CF-21ED-4284-ACC1-999749A94848}" srcOrd="1" destOrd="0" presId="urn:microsoft.com/office/officeart/2005/8/layout/vList3"/>
    <dgm:cxn modelId="{3FA0883A-268D-4163-9D30-5E6DDD06618F}" type="presParOf" srcId="{6A721F4F-9509-483D-8634-B06A494B48C7}" destId="{E0BDD26E-2443-44D0-8CEE-E6D977DDBDAC}" srcOrd="2" destOrd="0" presId="urn:microsoft.com/office/officeart/2005/8/layout/vList3"/>
    <dgm:cxn modelId="{616306E4-9EF0-4713-892F-2C498FB213B9}" type="presParOf" srcId="{E0BDD26E-2443-44D0-8CEE-E6D977DDBDAC}" destId="{3D17F1A4-8934-4675-B991-4CB418CAAA79}" srcOrd="0" destOrd="0" presId="urn:microsoft.com/office/officeart/2005/8/layout/vList3"/>
    <dgm:cxn modelId="{FA71A6E2-3005-4E7D-A6A6-12258091F661}" type="presParOf" srcId="{E0BDD26E-2443-44D0-8CEE-E6D977DDBDAC}" destId="{19584C5B-A5C5-4354-BC3F-D43F4634EA4F}" srcOrd="1" destOrd="0" presId="urn:microsoft.com/office/officeart/2005/8/layout/vList3"/>
    <dgm:cxn modelId="{D3B76100-A327-4776-AE53-ACFE05972DB6}" type="presParOf" srcId="{6A721F4F-9509-483D-8634-B06A494B48C7}" destId="{6F580DC4-1AA9-4DC7-A868-6E7541566ED1}" srcOrd="3" destOrd="0" presId="urn:microsoft.com/office/officeart/2005/8/layout/vList3"/>
    <dgm:cxn modelId="{C152AA96-36D0-4551-B482-0EB8F5097975}" type="presParOf" srcId="{6A721F4F-9509-483D-8634-B06A494B48C7}" destId="{D1B76F14-0999-437B-BC91-EEBDC677A35F}" srcOrd="4" destOrd="0" presId="urn:microsoft.com/office/officeart/2005/8/layout/vList3"/>
    <dgm:cxn modelId="{178961EB-0E1A-4C71-8AE6-9542A306B251}" type="presParOf" srcId="{D1B76F14-0999-437B-BC91-EEBDC677A35F}" destId="{89E37B52-D48A-4894-A8C4-DF68D92805B1}" srcOrd="0" destOrd="0" presId="urn:microsoft.com/office/officeart/2005/8/layout/vList3"/>
    <dgm:cxn modelId="{C75501D0-01D7-4C8E-B5B9-ED6EFB65BFB2}" type="presParOf" srcId="{D1B76F14-0999-437B-BC91-EEBDC677A35F}" destId="{F755D88F-3146-4268-A183-FC89CD6003B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145937-7928-4F9E-B69F-D47E6BDF6737}"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3625E5FB-4E0C-43D1-A7FE-86D7A9FD5F63}">
      <dgm:prSet phldrT="[Text]"/>
      <dgm:spPr>
        <a:xfrm>
          <a:off x="2116335" y="1372"/>
          <a:ext cx="1863328" cy="1211163"/>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Secure</a:t>
          </a:r>
        </a:p>
      </dgm:t>
    </dgm:pt>
    <dgm:pt modelId="{70EEBDA3-6D39-46D6-97A8-1B5BE306CE16}" type="parTrans" cxnId="{C6E97254-CC77-4201-BAC8-A683A79F00B6}">
      <dgm:prSet/>
      <dgm:spPr/>
      <dgm:t>
        <a:bodyPr/>
        <a:lstStyle/>
        <a:p>
          <a:endParaRPr lang="en-US"/>
        </a:p>
      </dgm:t>
    </dgm:pt>
    <dgm:pt modelId="{819C83DB-DCFE-4761-9E35-9400CF4AE1CA}" type="sibTrans" cxnId="{C6E97254-CC77-4201-BAC8-A683A79F00B6}">
      <dgm:prSet/>
      <dgm:spPr>
        <a:xfrm>
          <a:off x="1431963" y="606954"/>
          <a:ext cx="3232073" cy="3232073"/>
        </a:xfrm>
        <a:custGeom>
          <a:avLst/>
          <a:gdLst/>
          <a:ahLst/>
          <a:cxnLst/>
          <a:rect l="0" t="0" r="0" b="0"/>
          <a:pathLst>
            <a:path>
              <a:moveTo>
                <a:pt x="2561250" y="305256"/>
              </a:moveTo>
              <a:arcTo wR="1616036" hR="1616036" stAng="18347740" swAng="3648625"/>
            </a:path>
          </a:pathLst>
        </a:custGeom>
        <a:noFill/>
        <a:ln w="6350" cap="flat" cmpd="sng" algn="ctr">
          <a:solidFill>
            <a:srgbClr val="B01C87">
              <a:hueOff val="0"/>
              <a:satOff val="0"/>
              <a:lumOff val="0"/>
              <a:alphaOff val="0"/>
            </a:srgbClr>
          </a:solidFill>
          <a:prstDash val="solid"/>
          <a:miter lim="800000"/>
        </a:ln>
        <a:effectLst/>
      </dgm:spPr>
      <dgm:t>
        <a:bodyPr/>
        <a:lstStyle/>
        <a:p>
          <a:endParaRPr lang="en-US"/>
        </a:p>
      </dgm:t>
    </dgm:pt>
    <dgm:pt modelId="{2129321B-5D41-4AE7-A475-45170BEA976E}">
      <dgm:prSet phldrT="[Text]"/>
      <dgm:spPr>
        <a:xfrm>
          <a:off x="3515864" y="2425427"/>
          <a:ext cx="1863328" cy="1211163"/>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Accessible</a:t>
          </a:r>
        </a:p>
      </dgm:t>
    </dgm:pt>
    <dgm:pt modelId="{5AB9C536-CE0B-4B45-A00E-689256D4DEB8}" type="parTrans" cxnId="{F5B40581-79A7-430D-8313-451B2483CCFA}">
      <dgm:prSet/>
      <dgm:spPr/>
      <dgm:t>
        <a:bodyPr/>
        <a:lstStyle/>
        <a:p>
          <a:endParaRPr lang="en-US"/>
        </a:p>
      </dgm:t>
    </dgm:pt>
    <dgm:pt modelId="{E38645DE-1480-4BAA-B521-1040ABA1F46A}" type="sibTrans" cxnId="{F5B40581-79A7-430D-8313-451B2483CCFA}">
      <dgm:prSet/>
      <dgm:spPr>
        <a:xfrm>
          <a:off x="1431963" y="606954"/>
          <a:ext cx="3232073" cy="3232073"/>
        </a:xfrm>
        <a:custGeom>
          <a:avLst/>
          <a:gdLst/>
          <a:ahLst/>
          <a:cxnLst/>
          <a:rect l="0" t="0" r="0" b="0"/>
          <a:pathLst>
            <a:path>
              <a:moveTo>
                <a:pt x="2385440" y="3037160"/>
              </a:moveTo>
              <a:arcTo wR="1616036" hR="1616036" stAng="3694120" swAng="3411761"/>
            </a:path>
          </a:pathLst>
        </a:custGeom>
        <a:noFill/>
        <a:ln w="6350" cap="flat" cmpd="sng" algn="ctr">
          <a:solidFill>
            <a:srgbClr val="B01C87">
              <a:hueOff val="0"/>
              <a:satOff val="0"/>
              <a:lumOff val="0"/>
              <a:alphaOff val="0"/>
            </a:srgbClr>
          </a:solidFill>
          <a:prstDash val="solid"/>
          <a:miter lim="800000"/>
        </a:ln>
        <a:effectLst/>
      </dgm:spPr>
      <dgm:t>
        <a:bodyPr/>
        <a:lstStyle/>
        <a:p>
          <a:endParaRPr lang="en-US"/>
        </a:p>
      </dgm:t>
    </dgm:pt>
    <dgm:pt modelId="{237C3A0E-1C21-48CA-85D0-2BC2548C7F56}">
      <dgm:prSet phldrT="[Text]"/>
      <dgm:spPr>
        <a:xfrm>
          <a:off x="716807" y="2425427"/>
          <a:ext cx="1863328" cy="1211163"/>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Collaborative</a:t>
          </a:r>
        </a:p>
      </dgm:t>
    </dgm:pt>
    <dgm:pt modelId="{01C3AE39-4EA5-4563-9D89-A2C6958485A4}" type="parTrans" cxnId="{3A52E96B-4C05-4006-A898-50BA500515E4}">
      <dgm:prSet/>
      <dgm:spPr/>
      <dgm:t>
        <a:bodyPr/>
        <a:lstStyle/>
        <a:p>
          <a:endParaRPr lang="en-US"/>
        </a:p>
      </dgm:t>
    </dgm:pt>
    <dgm:pt modelId="{55112290-B5B8-435E-AEDD-DCAE18781630}" type="sibTrans" cxnId="{3A52E96B-4C05-4006-A898-50BA500515E4}">
      <dgm:prSet/>
      <dgm:spPr>
        <a:xfrm>
          <a:off x="1431963" y="606954"/>
          <a:ext cx="3232073" cy="3232073"/>
        </a:xfrm>
        <a:custGeom>
          <a:avLst/>
          <a:gdLst/>
          <a:ahLst/>
          <a:cxnLst/>
          <a:rect l="0" t="0" r="0" b="0"/>
          <a:pathLst>
            <a:path>
              <a:moveTo>
                <a:pt x="10729" y="1801950"/>
              </a:moveTo>
              <a:arcTo wR="1616036" hR="1616036" stAng="10403635" swAng="3648625"/>
            </a:path>
          </a:pathLst>
        </a:custGeom>
        <a:noFill/>
        <a:ln w="6350" cap="flat" cmpd="sng" algn="ctr">
          <a:solidFill>
            <a:srgbClr val="B01C87">
              <a:hueOff val="0"/>
              <a:satOff val="0"/>
              <a:lumOff val="0"/>
              <a:alphaOff val="0"/>
            </a:srgbClr>
          </a:solidFill>
          <a:prstDash val="solid"/>
          <a:miter lim="800000"/>
        </a:ln>
        <a:effectLst/>
      </dgm:spPr>
      <dgm:t>
        <a:bodyPr/>
        <a:lstStyle/>
        <a:p>
          <a:endParaRPr lang="en-US"/>
        </a:p>
      </dgm:t>
    </dgm:pt>
    <dgm:pt modelId="{F4A03333-403C-4300-B753-BC8098B4477B}" type="pres">
      <dgm:prSet presAssocID="{33145937-7928-4F9E-B69F-D47E6BDF6737}" presName="cycle" presStyleCnt="0">
        <dgm:presLayoutVars>
          <dgm:dir/>
          <dgm:resizeHandles val="exact"/>
        </dgm:presLayoutVars>
      </dgm:prSet>
      <dgm:spPr/>
    </dgm:pt>
    <dgm:pt modelId="{10F64F75-D2D9-45A2-8338-A8D89D77F08B}" type="pres">
      <dgm:prSet presAssocID="{3625E5FB-4E0C-43D1-A7FE-86D7A9FD5F63}" presName="node" presStyleLbl="node1" presStyleIdx="0" presStyleCnt="3">
        <dgm:presLayoutVars>
          <dgm:bulletEnabled val="1"/>
        </dgm:presLayoutVars>
      </dgm:prSet>
      <dgm:spPr/>
    </dgm:pt>
    <dgm:pt modelId="{24018077-D89B-4181-874C-D07036A5DEE1}" type="pres">
      <dgm:prSet presAssocID="{3625E5FB-4E0C-43D1-A7FE-86D7A9FD5F63}" presName="spNode" presStyleCnt="0"/>
      <dgm:spPr/>
    </dgm:pt>
    <dgm:pt modelId="{1B35A6CF-F020-4EF5-8858-C71429DCDFC0}" type="pres">
      <dgm:prSet presAssocID="{819C83DB-DCFE-4761-9E35-9400CF4AE1CA}" presName="sibTrans" presStyleLbl="sibTrans1D1" presStyleIdx="0" presStyleCnt="3"/>
      <dgm:spPr/>
    </dgm:pt>
    <dgm:pt modelId="{624392D9-1B0B-4115-A909-6B1564782EDE}" type="pres">
      <dgm:prSet presAssocID="{2129321B-5D41-4AE7-A475-45170BEA976E}" presName="node" presStyleLbl="node1" presStyleIdx="1" presStyleCnt="3">
        <dgm:presLayoutVars>
          <dgm:bulletEnabled val="1"/>
        </dgm:presLayoutVars>
      </dgm:prSet>
      <dgm:spPr/>
    </dgm:pt>
    <dgm:pt modelId="{D4D79F61-C227-4090-A1C7-311C0B4FAB7E}" type="pres">
      <dgm:prSet presAssocID="{2129321B-5D41-4AE7-A475-45170BEA976E}" presName="spNode" presStyleCnt="0"/>
      <dgm:spPr/>
    </dgm:pt>
    <dgm:pt modelId="{C5AC11DE-4F66-4133-A84C-1DA4E06D54F3}" type="pres">
      <dgm:prSet presAssocID="{E38645DE-1480-4BAA-B521-1040ABA1F46A}" presName="sibTrans" presStyleLbl="sibTrans1D1" presStyleIdx="1" presStyleCnt="3"/>
      <dgm:spPr/>
    </dgm:pt>
    <dgm:pt modelId="{A268A04E-30C0-4EDD-8824-ED3A60B5C0A1}" type="pres">
      <dgm:prSet presAssocID="{237C3A0E-1C21-48CA-85D0-2BC2548C7F56}" presName="node" presStyleLbl="node1" presStyleIdx="2" presStyleCnt="3">
        <dgm:presLayoutVars>
          <dgm:bulletEnabled val="1"/>
        </dgm:presLayoutVars>
      </dgm:prSet>
      <dgm:spPr/>
    </dgm:pt>
    <dgm:pt modelId="{50BA3238-6BB2-4471-9361-B1ACFED4E1D7}" type="pres">
      <dgm:prSet presAssocID="{237C3A0E-1C21-48CA-85D0-2BC2548C7F56}" presName="spNode" presStyleCnt="0"/>
      <dgm:spPr/>
    </dgm:pt>
    <dgm:pt modelId="{508B6C78-B114-4FE0-ACC8-CAEF4F30FE18}" type="pres">
      <dgm:prSet presAssocID="{55112290-B5B8-435E-AEDD-DCAE18781630}" presName="sibTrans" presStyleLbl="sibTrans1D1" presStyleIdx="2" presStyleCnt="3"/>
      <dgm:spPr/>
    </dgm:pt>
  </dgm:ptLst>
  <dgm:cxnLst>
    <dgm:cxn modelId="{91CE1E08-B730-4E5C-8214-D956DC2C711E}" type="presOf" srcId="{2129321B-5D41-4AE7-A475-45170BEA976E}" destId="{624392D9-1B0B-4115-A909-6B1564782EDE}" srcOrd="0" destOrd="0" presId="urn:microsoft.com/office/officeart/2005/8/layout/cycle6"/>
    <dgm:cxn modelId="{76CBA213-FE2E-4E99-A66F-8527B9D707CC}" type="presOf" srcId="{E38645DE-1480-4BAA-B521-1040ABA1F46A}" destId="{C5AC11DE-4F66-4133-A84C-1DA4E06D54F3}" srcOrd="0" destOrd="0" presId="urn:microsoft.com/office/officeart/2005/8/layout/cycle6"/>
    <dgm:cxn modelId="{542CC660-CFCB-4D5B-B2CF-8F421E32AEFC}" type="presOf" srcId="{3625E5FB-4E0C-43D1-A7FE-86D7A9FD5F63}" destId="{10F64F75-D2D9-45A2-8338-A8D89D77F08B}" srcOrd="0" destOrd="0" presId="urn:microsoft.com/office/officeart/2005/8/layout/cycle6"/>
    <dgm:cxn modelId="{3A52E96B-4C05-4006-A898-50BA500515E4}" srcId="{33145937-7928-4F9E-B69F-D47E6BDF6737}" destId="{237C3A0E-1C21-48CA-85D0-2BC2548C7F56}" srcOrd="2" destOrd="0" parTransId="{01C3AE39-4EA5-4563-9D89-A2C6958485A4}" sibTransId="{55112290-B5B8-435E-AEDD-DCAE18781630}"/>
    <dgm:cxn modelId="{C6E97254-CC77-4201-BAC8-A683A79F00B6}" srcId="{33145937-7928-4F9E-B69F-D47E6BDF6737}" destId="{3625E5FB-4E0C-43D1-A7FE-86D7A9FD5F63}" srcOrd="0" destOrd="0" parTransId="{70EEBDA3-6D39-46D6-97A8-1B5BE306CE16}" sibTransId="{819C83DB-DCFE-4761-9E35-9400CF4AE1CA}"/>
    <dgm:cxn modelId="{9965AD7F-68C2-4546-8BAC-57763EE7E4F3}" type="presOf" srcId="{33145937-7928-4F9E-B69F-D47E6BDF6737}" destId="{F4A03333-403C-4300-B753-BC8098B4477B}" srcOrd="0" destOrd="0" presId="urn:microsoft.com/office/officeart/2005/8/layout/cycle6"/>
    <dgm:cxn modelId="{F5B40581-79A7-430D-8313-451B2483CCFA}" srcId="{33145937-7928-4F9E-B69F-D47E6BDF6737}" destId="{2129321B-5D41-4AE7-A475-45170BEA976E}" srcOrd="1" destOrd="0" parTransId="{5AB9C536-CE0B-4B45-A00E-689256D4DEB8}" sibTransId="{E38645DE-1480-4BAA-B521-1040ABA1F46A}"/>
    <dgm:cxn modelId="{FF6744AA-B338-4DBB-847C-E8AE053510F7}" type="presOf" srcId="{819C83DB-DCFE-4761-9E35-9400CF4AE1CA}" destId="{1B35A6CF-F020-4EF5-8858-C71429DCDFC0}" srcOrd="0" destOrd="0" presId="urn:microsoft.com/office/officeart/2005/8/layout/cycle6"/>
    <dgm:cxn modelId="{D30C25BE-E92D-4B16-8C31-849900258B9D}" type="presOf" srcId="{55112290-B5B8-435E-AEDD-DCAE18781630}" destId="{508B6C78-B114-4FE0-ACC8-CAEF4F30FE18}" srcOrd="0" destOrd="0" presId="urn:microsoft.com/office/officeart/2005/8/layout/cycle6"/>
    <dgm:cxn modelId="{90BC4DC0-4CC3-4719-9A72-5470D23EBF3D}" type="presOf" srcId="{237C3A0E-1C21-48CA-85D0-2BC2548C7F56}" destId="{A268A04E-30C0-4EDD-8824-ED3A60B5C0A1}" srcOrd="0" destOrd="0" presId="urn:microsoft.com/office/officeart/2005/8/layout/cycle6"/>
    <dgm:cxn modelId="{0FA0C67C-D6BF-4765-A20A-68B39103092E}" type="presParOf" srcId="{F4A03333-403C-4300-B753-BC8098B4477B}" destId="{10F64F75-D2D9-45A2-8338-A8D89D77F08B}" srcOrd="0" destOrd="0" presId="urn:microsoft.com/office/officeart/2005/8/layout/cycle6"/>
    <dgm:cxn modelId="{359CBDCA-CE0F-4EBB-9D1E-541357021921}" type="presParOf" srcId="{F4A03333-403C-4300-B753-BC8098B4477B}" destId="{24018077-D89B-4181-874C-D07036A5DEE1}" srcOrd="1" destOrd="0" presId="urn:microsoft.com/office/officeart/2005/8/layout/cycle6"/>
    <dgm:cxn modelId="{861FCE7E-908C-46C2-BE40-E8C06B54029A}" type="presParOf" srcId="{F4A03333-403C-4300-B753-BC8098B4477B}" destId="{1B35A6CF-F020-4EF5-8858-C71429DCDFC0}" srcOrd="2" destOrd="0" presId="urn:microsoft.com/office/officeart/2005/8/layout/cycle6"/>
    <dgm:cxn modelId="{95420B4B-D773-44FC-AD21-3DDFEBA6AD94}" type="presParOf" srcId="{F4A03333-403C-4300-B753-BC8098B4477B}" destId="{624392D9-1B0B-4115-A909-6B1564782EDE}" srcOrd="3" destOrd="0" presId="urn:microsoft.com/office/officeart/2005/8/layout/cycle6"/>
    <dgm:cxn modelId="{0616BDCB-C3B7-49A3-9C0D-4625DF5B219D}" type="presParOf" srcId="{F4A03333-403C-4300-B753-BC8098B4477B}" destId="{D4D79F61-C227-4090-A1C7-311C0B4FAB7E}" srcOrd="4" destOrd="0" presId="urn:microsoft.com/office/officeart/2005/8/layout/cycle6"/>
    <dgm:cxn modelId="{DBE2E5CC-35FF-4F43-96D9-7CBBEEA9462A}" type="presParOf" srcId="{F4A03333-403C-4300-B753-BC8098B4477B}" destId="{C5AC11DE-4F66-4133-A84C-1DA4E06D54F3}" srcOrd="5" destOrd="0" presId="urn:microsoft.com/office/officeart/2005/8/layout/cycle6"/>
    <dgm:cxn modelId="{F1822950-C639-4A01-99A8-F097818AA98E}" type="presParOf" srcId="{F4A03333-403C-4300-B753-BC8098B4477B}" destId="{A268A04E-30C0-4EDD-8824-ED3A60B5C0A1}" srcOrd="6" destOrd="0" presId="urn:microsoft.com/office/officeart/2005/8/layout/cycle6"/>
    <dgm:cxn modelId="{A7962BA0-E597-40A7-80A7-DF0079EA6E43}" type="presParOf" srcId="{F4A03333-403C-4300-B753-BC8098B4477B}" destId="{50BA3238-6BB2-4471-9361-B1ACFED4E1D7}" srcOrd="7" destOrd="0" presId="urn:microsoft.com/office/officeart/2005/8/layout/cycle6"/>
    <dgm:cxn modelId="{1FE5604C-FDDA-4AE7-998B-377A613876EB}" type="presParOf" srcId="{F4A03333-403C-4300-B753-BC8098B4477B}" destId="{508B6C78-B114-4FE0-ACC8-CAEF4F30FE18}"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02BAB7-C836-4A55-BA7E-A81B0AE5A4E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B57C790-59ED-4DB0-98EA-A9966DEA9AB0}">
      <dgm:prSet phldrT="[Text]"/>
      <dgm:spPr>
        <a:xfrm>
          <a:off x="294467" y="193017"/>
          <a:ext cx="5094990"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ACID Transactions</a:t>
          </a:r>
        </a:p>
      </dgm:t>
    </dgm:pt>
    <dgm:pt modelId="{40A66828-D569-43A4-B96A-CB8BE47E4757}" type="parTrans" cxnId="{E0EC71D5-0142-4CF6-8137-683487C2A3B4}">
      <dgm:prSet/>
      <dgm:spPr/>
      <dgm:t>
        <a:bodyPr/>
        <a:lstStyle/>
        <a:p>
          <a:endParaRPr lang="en-US"/>
        </a:p>
      </dgm:t>
    </dgm:pt>
    <dgm:pt modelId="{66CA1B4B-55E3-4218-B028-EC86B79FF61E}" type="sibTrans" cxnId="{E0EC71D5-0142-4CF6-8137-683487C2A3B4}">
      <dgm:prSet/>
      <dgm:spPr>
        <a:xfrm>
          <a:off x="-3491549" y="-536755"/>
          <a:ext cx="4162785" cy="4162785"/>
        </a:xfrm>
        <a:prstGeom prst="blockArc">
          <a:avLst>
            <a:gd name="adj1" fmla="val 18900000"/>
            <a:gd name="adj2" fmla="val 2700000"/>
            <a:gd name="adj3" fmla="val 519"/>
          </a:avLst>
        </a:prstGeom>
        <a:noFill/>
        <a:ln w="12700" cap="flat" cmpd="sng" algn="ctr">
          <a:solidFill>
            <a:srgbClr val="B01C87">
              <a:shade val="60000"/>
              <a:hueOff val="0"/>
              <a:satOff val="0"/>
              <a:lumOff val="0"/>
              <a:alphaOff val="0"/>
            </a:srgbClr>
          </a:solidFill>
          <a:prstDash val="solid"/>
          <a:miter lim="800000"/>
        </a:ln>
        <a:effectLst/>
      </dgm:spPr>
      <dgm:t>
        <a:bodyPr/>
        <a:lstStyle/>
        <a:p>
          <a:endParaRPr lang="en-US"/>
        </a:p>
      </dgm:t>
    </dgm:pt>
    <dgm:pt modelId="{E8187AA8-CEF7-4C2E-95CD-30F96A045894}">
      <dgm:prSet phldrT="[Text]"/>
      <dgm:spPr>
        <a:xfrm>
          <a:off x="571266" y="772256"/>
          <a:ext cx="4818191"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Efficient Upserts</a:t>
          </a:r>
        </a:p>
      </dgm:t>
    </dgm:pt>
    <dgm:pt modelId="{70A9B8FE-ED44-441F-9E81-90BC5BE8575B}" type="parTrans" cxnId="{E2D2B029-6E4D-4B22-9AD3-B73E39FFF809}">
      <dgm:prSet/>
      <dgm:spPr/>
      <dgm:t>
        <a:bodyPr/>
        <a:lstStyle/>
        <a:p>
          <a:endParaRPr lang="en-US"/>
        </a:p>
      </dgm:t>
    </dgm:pt>
    <dgm:pt modelId="{22EEAF75-1326-4FCB-8A45-92BD96879DB7}" type="sibTrans" cxnId="{E2D2B029-6E4D-4B22-9AD3-B73E39FFF809}">
      <dgm:prSet/>
      <dgm:spPr/>
      <dgm:t>
        <a:bodyPr/>
        <a:lstStyle/>
        <a:p>
          <a:endParaRPr lang="en-US"/>
        </a:p>
      </dgm:t>
    </dgm:pt>
    <dgm:pt modelId="{2AD24961-F968-4724-A84F-B9FA63F705BE}">
      <dgm:prSet phldrT="[Text]"/>
      <dgm:spPr>
        <a:xfrm>
          <a:off x="656221" y="1351496"/>
          <a:ext cx="4733236"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Streaming Capabilities</a:t>
          </a:r>
        </a:p>
      </dgm:t>
    </dgm:pt>
    <dgm:pt modelId="{8FF1D5BF-1750-4770-853A-8DA8E257769E}" type="parTrans" cxnId="{9B4CBFE9-2F0D-4B38-B0DB-6CB26366EF48}">
      <dgm:prSet/>
      <dgm:spPr/>
      <dgm:t>
        <a:bodyPr/>
        <a:lstStyle/>
        <a:p>
          <a:endParaRPr lang="en-US"/>
        </a:p>
      </dgm:t>
    </dgm:pt>
    <dgm:pt modelId="{F2298F15-58B7-49E6-A890-26DC06A59E65}" type="sibTrans" cxnId="{9B4CBFE9-2F0D-4B38-B0DB-6CB26366EF48}">
      <dgm:prSet/>
      <dgm:spPr/>
      <dgm:t>
        <a:bodyPr/>
        <a:lstStyle/>
        <a:p>
          <a:endParaRPr lang="en-US"/>
        </a:p>
      </dgm:t>
    </dgm:pt>
    <dgm:pt modelId="{6C42EBDC-E5C7-42DD-A407-298386E55A71}">
      <dgm:prSet phldrT="[Text]"/>
      <dgm:spPr>
        <a:xfrm>
          <a:off x="571266" y="1930735"/>
          <a:ext cx="4818191"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Schema Enforcement</a:t>
          </a:r>
        </a:p>
      </dgm:t>
    </dgm:pt>
    <dgm:pt modelId="{3EE831C8-0F73-4AC6-B2A6-D53197D10141}" type="parTrans" cxnId="{00D81BA9-DF6A-4880-82FE-1EBF8A87B38B}">
      <dgm:prSet/>
      <dgm:spPr/>
      <dgm:t>
        <a:bodyPr/>
        <a:lstStyle/>
        <a:p>
          <a:endParaRPr lang="en-US"/>
        </a:p>
      </dgm:t>
    </dgm:pt>
    <dgm:pt modelId="{6B4A1AB5-2CF4-4EEC-AF57-EBE140087DF4}" type="sibTrans" cxnId="{00D81BA9-DF6A-4880-82FE-1EBF8A87B38B}">
      <dgm:prSet/>
      <dgm:spPr/>
      <dgm:t>
        <a:bodyPr/>
        <a:lstStyle/>
        <a:p>
          <a:endParaRPr lang="en-US"/>
        </a:p>
      </dgm:t>
    </dgm:pt>
    <dgm:pt modelId="{B172215E-87E3-4E63-B0BD-83AA627C3B53}">
      <dgm:prSet phldrT="[Text]"/>
      <dgm:spPr>
        <a:xfrm>
          <a:off x="294467" y="2509974"/>
          <a:ext cx="5094990"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a:solidFill>
                <a:srgbClr val="FFFFFF"/>
              </a:solidFill>
              <a:latin typeface="Calibri" panose="020F0502020204030204"/>
              <a:ea typeface="+mn-ea"/>
              <a:cs typeface="+mn-cs"/>
            </a:rPr>
            <a:t>Data Versioning and Time Travel</a:t>
          </a:r>
        </a:p>
      </dgm:t>
    </dgm:pt>
    <dgm:pt modelId="{9D59AEC6-0EB7-4DE7-AD8B-88F43730FEBC}" type="parTrans" cxnId="{1366E882-22E8-400C-A23B-5C7514FBE246}">
      <dgm:prSet/>
      <dgm:spPr/>
      <dgm:t>
        <a:bodyPr/>
        <a:lstStyle/>
        <a:p>
          <a:endParaRPr lang="en-US"/>
        </a:p>
      </dgm:t>
    </dgm:pt>
    <dgm:pt modelId="{3CE8A9AB-DADD-4FF5-8EB7-77C271E670AB}" type="sibTrans" cxnId="{1366E882-22E8-400C-A23B-5C7514FBE246}">
      <dgm:prSet/>
      <dgm:spPr/>
      <dgm:t>
        <a:bodyPr/>
        <a:lstStyle/>
        <a:p>
          <a:endParaRPr lang="en-US"/>
        </a:p>
      </dgm:t>
    </dgm:pt>
    <dgm:pt modelId="{6DA06D07-B78F-451B-A2F8-FF94C8CA64F9}" type="pres">
      <dgm:prSet presAssocID="{CB02BAB7-C836-4A55-BA7E-A81B0AE5A4EE}" presName="Name0" presStyleCnt="0">
        <dgm:presLayoutVars>
          <dgm:chMax val="7"/>
          <dgm:chPref val="7"/>
          <dgm:dir/>
        </dgm:presLayoutVars>
      </dgm:prSet>
      <dgm:spPr/>
    </dgm:pt>
    <dgm:pt modelId="{6DCAF238-76DE-4A2C-AECA-9B512EEA21D5}" type="pres">
      <dgm:prSet presAssocID="{CB02BAB7-C836-4A55-BA7E-A81B0AE5A4EE}" presName="Name1" presStyleCnt="0"/>
      <dgm:spPr/>
    </dgm:pt>
    <dgm:pt modelId="{228878D3-DB04-4B0A-A075-6D0071E9C20A}" type="pres">
      <dgm:prSet presAssocID="{CB02BAB7-C836-4A55-BA7E-A81B0AE5A4EE}" presName="cycle" presStyleCnt="0"/>
      <dgm:spPr/>
    </dgm:pt>
    <dgm:pt modelId="{4FD018E6-DF23-4003-BA2A-0C6CA7494F76}" type="pres">
      <dgm:prSet presAssocID="{CB02BAB7-C836-4A55-BA7E-A81B0AE5A4EE}" presName="srcNode" presStyleLbl="node1" presStyleIdx="0" presStyleCnt="5"/>
      <dgm:spPr/>
    </dgm:pt>
    <dgm:pt modelId="{86179BB6-EEAF-4E11-9497-7C5E003805D2}" type="pres">
      <dgm:prSet presAssocID="{CB02BAB7-C836-4A55-BA7E-A81B0AE5A4EE}" presName="conn" presStyleLbl="parChTrans1D2" presStyleIdx="0" presStyleCnt="1"/>
      <dgm:spPr/>
    </dgm:pt>
    <dgm:pt modelId="{F46841C7-25A9-43A9-B8E3-24C1585AFDDD}" type="pres">
      <dgm:prSet presAssocID="{CB02BAB7-C836-4A55-BA7E-A81B0AE5A4EE}" presName="extraNode" presStyleLbl="node1" presStyleIdx="0" presStyleCnt="5"/>
      <dgm:spPr/>
    </dgm:pt>
    <dgm:pt modelId="{41CA29F8-1BE6-4858-AB07-D5AA39FE59D9}" type="pres">
      <dgm:prSet presAssocID="{CB02BAB7-C836-4A55-BA7E-A81B0AE5A4EE}" presName="dstNode" presStyleLbl="node1" presStyleIdx="0" presStyleCnt="5"/>
      <dgm:spPr/>
    </dgm:pt>
    <dgm:pt modelId="{D811B36A-8F90-46A5-BD34-090C3E60C8A4}" type="pres">
      <dgm:prSet presAssocID="{8B57C790-59ED-4DB0-98EA-A9966DEA9AB0}" presName="text_1" presStyleLbl="node1" presStyleIdx="0" presStyleCnt="5">
        <dgm:presLayoutVars>
          <dgm:bulletEnabled val="1"/>
        </dgm:presLayoutVars>
      </dgm:prSet>
      <dgm:spPr/>
    </dgm:pt>
    <dgm:pt modelId="{163B3869-F3F7-42B6-B46E-1C7CDF0CD4C0}" type="pres">
      <dgm:prSet presAssocID="{8B57C790-59ED-4DB0-98EA-A9966DEA9AB0}" presName="accent_1" presStyleCnt="0"/>
      <dgm:spPr/>
    </dgm:pt>
    <dgm:pt modelId="{103F866D-027A-418B-B0AD-0631970B59B2}" type="pres">
      <dgm:prSet presAssocID="{8B57C790-59ED-4DB0-98EA-A9966DEA9AB0}" presName="accentRepeatNode" presStyleLbl="solidFgAcc1" presStyleIdx="0" presStyleCnt="5"/>
      <dgm:spPr>
        <a:xfrm>
          <a:off x="53040" y="144732"/>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gm:spPr>
    </dgm:pt>
    <dgm:pt modelId="{F70ABA15-090D-42D0-9B8E-C83BAC49EF9E}" type="pres">
      <dgm:prSet presAssocID="{E8187AA8-CEF7-4C2E-95CD-30F96A045894}" presName="text_2" presStyleLbl="node1" presStyleIdx="1" presStyleCnt="5">
        <dgm:presLayoutVars>
          <dgm:bulletEnabled val="1"/>
        </dgm:presLayoutVars>
      </dgm:prSet>
      <dgm:spPr/>
    </dgm:pt>
    <dgm:pt modelId="{C6E9B562-7264-4437-BE44-43865C976B2D}" type="pres">
      <dgm:prSet presAssocID="{E8187AA8-CEF7-4C2E-95CD-30F96A045894}" presName="accent_2" presStyleCnt="0"/>
      <dgm:spPr/>
    </dgm:pt>
    <dgm:pt modelId="{DBFB925E-14A6-4CDE-A150-3F358E21472E}" type="pres">
      <dgm:prSet presAssocID="{E8187AA8-CEF7-4C2E-95CD-30F96A045894}" presName="accentRepeatNode" presStyleLbl="solidFgAcc1" presStyleIdx="1" presStyleCnt="5"/>
      <dgm:spPr>
        <a:xfrm>
          <a:off x="329839" y="723971"/>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gm:spPr>
    </dgm:pt>
    <dgm:pt modelId="{167E866B-C8CE-40E2-83E1-EF77819FE9A9}" type="pres">
      <dgm:prSet presAssocID="{2AD24961-F968-4724-A84F-B9FA63F705BE}" presName="text_3" presStyleLbl="node1" presStyleIdx="2" presStyleCnt="5">
        <dgm:presLayoutVars>
          <dgm:bulletEnabled val="1"/>
        </dgm:presLayoutVars>
      </dgm:prSet>
      <dgm:spPr/>
    </dgm:pt>
    <dgm:pt modelId="{D36261C1-0138-4551-B8E9-156A5F84C6F5}" type="pres">
      <dgm:prSet presAssocID="{2AD24961-F968-4724-A84F-B9FA63F705BE}" presName="accent_3" presStyleCnt="0"/>
      <dgm:spPr/>
    </dgm:pt>
    <dgm:pt modelId="{386D85C7-60D0-4126-9AD5-D45E18AFE5B1}" type="pres">
      <dgm:prSet presAssocID="{2AD24961-F968-4724-A84F-B9FA63F705BE}" presName="accentRepeatNode" presStyleLbl="solidFgAcc1" presStyleIdx="2" presStyleCnt="5"/>
      <dgm:spPr>
        <a:xfrm>
          <a:off x="414794" y="1303210"/>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gm:spPr>
    </dgm:pt>
    <dgm:pt modelId="{3D081572-05CD-4122-B49C-7416568EDA94}" type="pres">
      <dgm:prSet presAssocID="{6C42EBDC-E5C7-42DD-A407-298386E55A71}" presName="text_4" presStyleLbl="node1" presStyleIdx="3" presStyleCnt="5">
        <dgm:presLayoutVars>
          <dgm:bulletEnabled val="1"/>
        </dgm:presLayoutVars>
      </dgm:prSet>
      <dgm:spPr/>
    </dgm:pt>
    <dgm:pt modelId="{0CB40C4D-8F32-4BD0-8DF9-3F6CA05DDBEC}" type="pres">
      <dgm:prSet presAssocID="{6C42EBDC-E5C7-42DD-A407-298386E55A71}" presName="accent_4" presStyleCnt="0"/>
      <dgm:spPr/>
    </dgm:pt>
    <dgm:pt modelId="{31B0E2E4-2542-4FA9-9CEA-EFB2E7FBB41F}" type="pres">
      <dgm:prSet presAssocID="{6C42EBDC-E5C7-42DD-A407-298386E55A71}" presName="accentRepeatNode" presStyleLbl="solidFgAcc1" presStyleIdx="3" presStyleCnt="5"/>
      <dgm:spPr>
        <a:xfrm>
          <a:off x="329839" y="1882449"/>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gm:spPr>
    </dgm:pt>
    <dgm:pt modelId="{E439C980-32EB-4C98-8D34-66FC41D9BEEE}" type="pres">
      <dgm:prSet presAssocID="{B172215E-87E3-4E63-B0BD-83AA627C3B53}" presName="text_5" presStyleLbl="node1" presStyleIdx="4" presStyleCnt="5">
        <dgm:presLayoutVars>
          <dgm:bulletEnabled val="1"/>
        </dgm:presLayoutVars>
      </dgm:prSet>
      <dgm:spPr/>
    </dgm:pt>
    <dgm:pt modelId="{C87306F3-CC7C-44C8-94B5-0A10FC30BEF1}" type="pres">
      <dgm:prSet presAssocID="{B172215E-87E3-4E63-B0BD-83AA627C3B53}" presName="accent_5" presStyleCnt="0"/>
      <dgm:spPr/>
    </dgm:pt>
    <dgm:pt modelId="{4EDF4968-3FC3-4573-A6EC-B699A1FD0761}" type="pres">
      <dgm:prSet presAssocID="{B172215E-87E3-4E63-B0BD-83AA627C3B53}" presName="accentRepeatNode" presStyleLbl="solidFgAcc1" presStyleIdx="4" presStyleCnt="5"/>
      <dgm:spPr>
        <a:xfrm>
          <a:off x="53040" y="2461688"/>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gm:spPr>
    </dgm:pt>
  </dgm:ptLst>
  <dgm:cxnLst>
    <dgm:cxn modelId="{1F7F5825-B6B0-42F9-B667-5E6B491768FF}" type="presOf" srcId="{8B57C790-59ED-4DB0-98EA-A9966DEA9AB0}" destId="{D811B36A-8F90-46A5-BD34-090C3E60C8A4}" srcOrd="0" destOrd="0" presId="urn:microsoft.com/office/officeart/2008/layout/VerticalCurvedList"/>
    <dgm:cxn modelId="{E2D2B029-6E4D-4B22-9AD3-B73E39FFF809}" srcId="{CB02BAB7-C836-4A55-BA7E-A81B0AE5A4EE}" destId="{E8187AA8-CEF7-4C2E-95CD-30F96A045894}" srcOrd="1" destOrd="0" parTransId="{70A9B8FE-ED44-441F-9E81-90BC5BE8575B}" sibTransId="{22EEAF75-1326-4FCB-8A45-92BD96879DB7}"/>
    <dgm:cxn modelId="{E94BC538-DC36-4E04-9FBC-38187263F020}" type="presOf" srcId="{66CA1B4B-55E3-4218-B028-EC86B79FF61E}" destId="{86179BB6-EEAF-4E11-9497-7C5E003805D2}" srcOrd="0" destOrd="0" presId="urn:microsoft.com/office/officeart/2008/layout/VerticalCurvedList"/>
    <dgm:cxn modelId="{02C4625A-0B59-4FB0-9AF1-0407DA7ABF94}" type="presOf" srcId="{E8187AA8-CEF7-4C2E-95CD-30F96A045894}" destId="{F70ABA15-090D-42D0-9B8E-C83BAC49EF9E}" srcOrd="0" destOrd="0" presId="urn:microsoft.com/office/officeart/2008/layout/VerticalCurvedList"/>
    <dgm:cxn modelId="{1366E882-22E8-400C-A23B-5C7514FBE246}" srcId="{CB02BAB7-C836-4A55-BA7E-A81B0AE5A4EE}" destId="{B172215E-87E3-4E63-B0BD-83AA627C3B53}" srcOrd="4" destOrd="0" parTransId="{9D59AEC6-0EB7-4DE7-AD8B-88F43730FEBC}" sibTransId="{3CE8A9AB-DADD-4FF5-8EB7-77C271E670AB}"/>
    <dgm:cxn modelId="{F403C58E-E131-461A-AC2C-A542CEAF20B7}" type="presOf" srcId="{CB02BAB7-C836-4A55-BA7E-A81B0AE5A4EE}" destId="{6DA06D07-B78F-451B-A2F8-FF94C8CA64F9}" srcOrd="0" destOrd="0" presId="urn:microsoft.com/office/officeart/2008/layout/VerticalCurvedList"/>
    <dgm:cxn modelId="{00D81BA9-DF6A-4880-82FE-1EBF8A87B38B}" srcId="{CB02BAB7-C836-4A55-BA7E-A81B0AE5A4EE}" destId="{6C42EBDC-E5C7-42DD-A407-298386E55A71}" srcOrd="3" destOrd="0" parTransId="{3EE831C8-0F73-4AC6-B2A6-D53197D10141}" sibTransId="{6B4A1AB5-2CF4-4EEC-AF57-EBE140087DF4}"/>
    <dgm:cxn modelId="{E0EC71D5-0142-4CF6-8137-683487C2A3B4}" srcId="{CB02BAB7-C836-4A55-BA7E-A81B0AE5A4EE}" destId="{8B57C790-59ED-4DB0-98EA-A9966DEA9AB0}" srcOrd="0" destOrd="0" parTransId="{40A66828-D569-43A4-B96A-CB8BE47E4757}" sibTransId="{66CA1B4B-55E3-4218-B028-EC86B79FF61E}"/>
    <dgm:cxn modelId="{91220DDD-ED5C-4E08-9E39-E4E167C76805}" type="presOf" srcId="{2AD24961-F968-4724-A84F-B9FA63F705BE}" destId="{167E866B-C8CE-40E2-83E1-EF77819FE9A9}" srcOrd="0" destOrd="0" presId="urn:microsoft.com/office/officeart/2008/layout/VerticalCurvedList"/>
    <dgm:cxn modelId="{9394B0DF-A646-4E61-B390-EFBC110DD7AA}" type="presOf" srcId="{6C42EBDC-E5C7-42DD-A407-298386E55A71}" destId="{3D081572-05CD-4122-B49C-7416568EDA94}" srcOrd="0" destOrd="0" presId="urn:microsoft.com/office/officeart/2008/layout/VerticalCurvedList"/>
    <dgm:cxn modelId="{9B4CBFE9-2F0D-4B38-B0DB-6CB26366EF48}" srcId="{CB02BAB7-C836-4A55-BA7E-A81B0AE5A4EE}" destId="{2AD24961-F968-4724-A84F-B9FA63F705BE}" srcOrd="2" destOrd="0" parTransId="{8FF1D5BF-1750-4770-853A-8DA8E257769E}" sibTransId="{F2298F15-58B7-49E6-A890-26DC06A59E65}"/>
    <dgm:cxn modelId="{B23565F4-1D90-4DF7-8130-62EBAB756353}" type="presOf" srcId="{B172215E-87E3-4E63-B0BD-83AA627C3B53}" destId="{E439C980-32EB-4C98-8D34-66FC41D9BEEE}" srcOrd="0" destOrd="0" presId="urn:microsoft.com/office/officeart/2008/layout/VerticalCurvedList"/>
    <dgm:cxn modelId="{A9D357D3-72C4-43D6-BAAF-DF2B1E64F503}" type="presParOf" srcId="{6DA06D07-B78F-451B-A2F8-FF94C8CA64F9}" destId="{6DCAF238-76DE-4A2C-AECA-9B512EEA21D5}" srcOrd="0" destOrd="0" presId="urn:microsoft.com/office/officeart/2008/layout/VerticalCurvedList"/>
    <dgm:cxn modelId="{2B0A7E16-FF2A-457C-A06A-E9B5CFEB93AF}" type="presParOf" srcId="{6DCAF238-76DE-4A2C-AECA-9B512EEA21D5}" destId="{228878D3-DB04-4B0A-A075-6D0071E9C20A}" srcOrd="0" destOrd="0" presId="urn:microsoft.com/office/officeart/2008/layout/VerticalCurvedList"/>
    <dgm:cxn modelId="{F9E7F01A-AD19-4980-A17E-CF4DD99EDCC4}" type="presParOf" srcId="{228878D3-DB04-4B0A-A075-6D0071E9C20A}" destId="{4FD018E6-DF23-4003-BA2A-0C6CA7494F76}" srcOrd="0" destOrd="0" presId="urn:microsoft.com/office/officeart/2008/layout/VerticalCurvedList"/>
    <dgm:cxn modelId="{89D78E9E-72BA-47B2-947C-ACF4E1C24A49}" type="presParOf" srcId="{228878D3-DB04-4B0A-A075-6D0071E9C20A}" destId="{86179BB6-EEAF-4E11-9497-7C5E003805D2}" srcOrd="1" destOrd="0" presId="urn:microsoft.com/office/officeart/2008/layout/VerticalCurvedList"/>
    <dgm:cxn modelId="{17062814-E34C-4DA0-B0C8-954D11AA655E}" type="presParOf" srcId="{228878D3-DB04-4B0A-A075-6D0071E9C20A}" destId="{F46841C7-25A9-43A9-B8E3-24C1585AFDDD}" srcOrd="2" destOrd="0" presId="urn:microsoft.com/office/officeart/2008/layout/VerticalCurvedList"/>
    <dgm:cxn modelId="{57327CB0-0E48-4B97-8ECC-E8A094C178EE}" type="presParOf" srcId="{228878D3-DB04-4B0A-A075-6D0071E9C20A}" destId="{41CA29F8-1BE6-4858-AB07-D5AA39FE59D9}" srcOrd="3" destOrd="0" presId="urn:microsoft.com/office/officeart/2008/layout/VerticalCurvedList"/>
    <dgm:cxn modelId="{E0D1B1A1-E8D1-4F5B-A084-2D9F829B2C77}" type="presParOf" srcId="{6DCAF238-76DE-4A2C-AECA-9B512EEA21D5}" destId="{D811B36A-8F90-46A5-BD34-090C3E60C8A4}" srcOrd="1" destOrd="0" presId="urn:microsoft.com/office/officeart/2008/layout/VerticalCurvedList"/>
    <dgm:cxn modelId="{D0DDEB55-4E5C-4383-8EDD-C666A69E3E44}" type="presParOf" srcId="{6DCAF238-76DE-4A2C-AECA-9B512EEA21D5}" destId="{163B3869-F3F7-42B6-B46E-1C7CDF0CD4C0}" srcOrd="2" destOrd="0" presId="urn:microsoft.com/office/officeart/2008/layout/VerticalCurvedList"/>
    <dgm:cxn modelId="{D96FC4DD-C6A0-4C37-9932-B25C37706AFA}" type="presParOf" srcId="{163B3869-F3F7-42B6-B46E-1C7CDF0CD4C0}" destId="{103F866D-027A-418B-B0AD-0631970B59B2}" srcOrd="0" destOrd="0" presId="urn:microsoft.com/office/officeart/2008/layout/VerticalCurvedList"/>
    <dgm:cxn modelId="{B131D4FA-2341-4F34-8618-5F8535FB2869}" type="presParOf" srcId="{6DCAF238-76DE-4A2C-AECA-9B512EEA21D5}" destId="{F70ABA15-090D-42D0-9B8E-C83BAC49EF9E}" srcOrd="3" destOrd="0" presId="urn:microsoft.com/office/officeart/2008/layout/VerticalCurvedList"/>
    <dgm:cxn modelId="{B449D9AA-659F-4078-A809-A27B66B3EEAC}" type="presParOf" srcId="{6DCAF238-76DE-4A2C-AECA-9B512EEA21D5}" destId="{C6E9B562-7264-4437-BE44-43865C976B2D}" srcOrd="4" destOrd="0" presId="urn:microsoft.com/office/officeart/2008/layout/VerticalCurvedList"/>
    <dgm:cxn modelId="{982E4255-3D74-4F54-8C93-A794C1B2DC72}" type="presParOf" srcId="{C6E9B562-7264-4437-BE44-43865C976B2D}" destId="{DBFB925E-14A6-4CDE-A150-3F358E21472E}" srcOrd="0" destOrd="0" presId="urn:microsoft.com/office/officeart/2008/layout/VerticalCurvedList"/>
    <dgm:cxn modelId="{78739004-2984-484A-A0B0-37F5F086FAC6}" type="presParOf" srcId="{6DCAF238-76DE-4A2C-AECA-9B512EEA21D5}" destId="{167E866B-C8CE-40E2-83E1-EF77819FE9A9}" srcOrd="5" destOrd="0" presId="urn:microsoft.com/office/officeart/2008/layout/VerticalCurvedList"/>
    <dgm:cxn modelId="{7C5BD0C2-90FC-4C99-A999-6D0C271345E7}" type="presParOf" srcId="{6DCAF238-76DE-4A2C-AECA-9B512EEA21D5}" destId="{D36261C1-0138-4551-B8E9-156A5F84C6F5}" srcOrd="6" destOrd="0" presId="urn:microsoft.com/office/officeart/2008/layout/VerticalCurvedList"/>
    <dgm:cxn modelId="{3495E60F-273B-48D5-B104-FE69E5D603F5}" type="presParOf" srcId="{D36261C1-0138-4551-B8E9-156A5F84C6F5}" destId="{386D85C7-60D0-4126-9AD5-D45E18AFE5B1}" srcOrd="0" destOrd="0" presId="urn:microsoft.com/office/officeart/2008/layout/VerticalCurvedList"/>
    <dgm:cxn modelId="{CE5C97BF-EFE1-4B11-9ED0-46924FC67E69}" type="presParOf" srcId="{6DCAF238-76DE-4A2C-AECA-9B512EEA21D5}" destId="{3D081572-05CD-4122-B49C-7416568EDA94}" srcOrd="7" destOrd="0" presId="urn:microsoft.com/office/officeart/2008/layout/VerticalCurvedList"/>
    <dgm:cxn modelId="{5C7C67D3-B235-4112-AB80-7CBFAF42A517}" type="presParOf" srcId="{6DCAF238-76DE-4A2C-AECA-9B512EEA21D5}" destId="{0CB40C4D-8F32-4BD0-8DF9-3F6CA05DDBEC}" srcOrd="8" destOrd="0" presId="urn:microsoft.com/office/officeart/2008/layout/VerticalCurvedList"/>
    <dgm:cxn modelId="{B4283CDC-ACC2-40BB-B6AF-D0F92BCF21FD}" type="presParOf" srcId="{0CB40C4D-8F32-4BD0-8DF9-3F6CA05DDBEC}" destId="{31B0E2E4-2542-4FA9-9CEA-EFB2E7FBB41F}" srcOrd="0" destOrd="0" presId="urn:microsoft.com/office/officeart/2008/layout/VerticalCurvedList"/>
    <dgm:cxn modelId="{A18273F2-F395-44AA-BD29-DD59B35BCBCC}" type="presParOf" srcId="{6DCAF238-76DE-4A2C-AECA-9B512EEA21D5}" destId="{E439C980-32EB-4C98-8D34-66FC41D9BEEE}" srcOrd="9" destOrd="0" presId="urn:microsoft.com/office/officeart/2008/layout/VerticalCurvedList"/>
    <dgm:cxn modelId="{0E98A41E-8F40-4A04-9E8B-A3DE1542F481}" type="presParOf" srcId="{6DCAF238-76DE-4A2C-AECA-9B512EEA21D5}" destId="{C87306F3-CC7C-44C8-94B5-0A10FC30BEF1}" srcOrd="10" destOrd="0" presId="urn:microsoft.com/office/officeart/2008/layout/VerticalCurvedList"/>
    <dgm:cxn modelId="{060FD0DE-E61A-483B-935A-BC88C4BBE030}" type="presParOf" srcId="{C87306F3-CC7C-44C8-94B5-0A10FC30BEF1}" destId="{4EDF4968-3FC3-4573-A6EC-B699A1FD076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8F0E19-1AAE-41D2-88BC-5354B9B0F71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6BE5008-491F-460E-ADE1-6F540E212D05}">
      <dgm:prSet phldrT="[Text]" custT="1"/>
      <dgm:spPr>
        <a:xfrm>
          <a:off x="0" y="0"/>
          <a:ext cx="2758053" cy="957491"/>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sz="1800">
              <a:solidFill>
                <a:srgbClr val="FFFFFF"/>
              </a:solidFill>
              <a:latin typeface="Calibri" panose="020F0502020204030204"/>
              <a:ea typeface="+mn-ea"/>
              <a:cs typeface="+mn-cs"/>
            </a:rPr>
            <a:t>Connect to Cluster</a:t>
          </a:r>
        </a:p>
      </dgm:t>
    </dgm:pt>
    <dgm:pt modelId="{16F814D0-760E-40C1-AC2F-AE54DA6B4910}" type="parTrans" cxnId="{4C932FC2-9718-4475-92FA-02A3AE9EEC79}">
      <dgm:prSet/>
      <dgm:spPr/>
      <dgm:t>
        <a:bodyPr/>
        <a:lstStyle/>
        <a:p>
          <a:endParaRPr lang="en-US" sz="2800"/>
        </a:p>
      </dgm:t>
    </dgm:pt>
    <dgm:pt modelId="{238D6786-3BA4-44A2-A3FE-67A1E2C5F741}" type="sibTrans" cxnId="{4C932FC2-9718-4475-92FA-02A3AE9EEC79}">
      <dgm:prSet/>
      <dgm:spPr>
        <a:xfrm>
          <a:off x="2135684" y="726097"/>
          <a:ext cx="622369" cy="622369"/>
        </a:xfrm>
        <a:prstGeom prst="plus">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endParaRPr lang="en-US" sz="2800">
            <a:solidFill>
              <a:srgbClr val="554700">
                <a:hueOff val="0"/>
                <a:satOff val="0"/>
                <a:lumOff val="0"/>
                <a:alphaOff val="0"/>
              </a:srgbClr>
            </a:solidFill>
            <a:latin typeface="Calibri" panose="020F0502020204030204"/>
            <a:ea typeface="+mn-ea"/>
            <a:cs typeface="+mn-cs"/>
          </a:endParaRPr>
        </a:p>
      </dgm:t>
    </dgm:pt>
    <dgm:pt modelId="{BF269AD4-7972-4E73-A8EF-9821F25C93A3}">
      <dgm:prSet phldrT="[Text]" custT="1"/>
      <dgm:spPr>
        <a:xfrm>
          <a:off x="243357" y="1117073"/>
          <a:ext cx="2758053" cy="957491"/>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sz="1800">
              <a:solidFill>
                <a:srgbClr val="FFFFFF"/>
              </a:solidFill>
              <a:latin typeface="Calibri" panose="020F0502020204030204"/>
              <a:ea typeface="+mn-ea"/>
              <a:cs typeface="+mn-cs"/>
            </a:rPr>
            <a:t>Select Datasource</a:t>
          </a:r>
        </a:p>
      </dgm:t>
    </dgm:pt>
    <dgm:pt modelId="{7B13491A-C9B1-403C-96B7-C0A0C44013BE}" type="parTrans" cxnId="{09D5AB91-834D-4188-BFE4-3C4F24F31EDE}">
      <dgm:prSet/>
      <dgm:spPr/>
      <dgm:t>
        <a:bodyPr/>
        <a:lstStyle/>
        <a:p>
          <a:endParaRPr lang="en-US" sz="2800"/>
        </a:p>
      </dgm:t>
    </dgm:pt>
    <dgm:pt modelId="{F985FCA0-A0C4-4259-8C3C-87107B1EE19C}" type="sibTrans" cxnId="{09D5AB91-834D-4188-BFE4-3C4F24F31EDE}">
      <dgm:prSet/>
      <dgm:spPr>
        <a:xfrm>
          <a:off x="2379041" y="1836787"/>
          <a:ext cx="622369" cy="622369"/>
        </a:xfrm>
        <a:prstGeom prst="mathEqual">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gm:spPr>
      <dgm:t>
        <a:bodyPr/>
        <a:lstStyle/>
        <a:p>
          <a:pPr>
            <a:buNone/>
          </a:pPr>
          <a:endParaRPr lang="en-US" sz="2800">
            <a:solidFill>
              <a:srgbClr val="554700">
                <a:hueOff val="0"/>
                <a:satOff val="0"/>
                <a:lumOff val="0"/>
                <a:alphaOff val="0"/>
              </a:srgbClr>
            </a:solidFill>
            <a:latin typeface="Calibri" panose="020F0502020204030204"/>
            <a:ea typeface="+mn-ea"/>
            <a:cs typeface="+mn-cs"/>
          </a:endParaRPr>
        </a:p>
      </dgm:t>
    </dgm:pt>
    <dgm:pt modelId="{C7883854-8EDD-473E-A5B7-CE1B2C2F2C15}">
      <dgm:prSet phldrT="[Text]" custT="1"/>
      <dgm:spPr>
        <a:xfrm>
          <a:off x="486715" y="2234146"/>
          <a:ext cx="2758053" cy="957491"/>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a:lstStyle/>
        <a:p>
          <a:pPr>
            <a:buNone/>
          </a:pPr>
          <a:r>
            <a:rPr lang="en-US" sz="1800">
              <a:solidFill>
                <a:srgbClr val="FFFFFF"/>
              </a:solidFill>
              <a:latin typeface="Calibri" panose="020F0502020204030204"/>
              <a:ea typeface="+mn-ea"/>
              <a:cs typeface="+mn-cs"/>
            </a:rPr>
            <a:t>Highly Performant Dashboards</a:t>
          </a:r>
        </a:p>
      </dgm:t>
    </dgm:pt>
    <dgm:pt modelId="{35C0659E-D5AB-4314-88AF-674BAE86875C}" type="parTrans" cxnId="{2A33926E-AF90-45DE-A69A-D2190DEA828B}">
      <dgm:prSet/>
      <dgm:spPr/>
      <dgm:t>
        <a:bodyPr/>
        <a:lstStyle/>
        <a:p>
          <a:endParaRPr lang="en-US" sz="2800"/>
        </a:p>
      </dgm:t>
    </dgm:pt>
    <dgm:pt modelId="{2CCCD0BD-F9BD-4B70-994D-3A7CEB65CF3F}" type="sibTrans" cxnId="{2A33926E-AF90-45DE-A69A-D2190DEA828B}">
      <dgm:prSet/>
      <dgm:spPr/>
      <dgm:t>
        <a:bodyPr/>
        <a:lstStyle/>
        <a:p>
          <a:endParaRPr lang="en-US" sz="2800"/>
        </a:p>
      </dgm:t>
    </dgm:pt>
    <dgm:pt modelId="{5B915AC6-005A-4B1C-8D89-B604B4D32613}" type="pres">
      <dgm:prSet presAssocID="{0E8F0E19-1AAE-41D2-88BC-5354B9B0F715}" presName="outerComposite" presStyleCnt="0">
        <dgm:presLayoutVars>
          <dgm:chMax val="5"/>
          <dgm:dir/>
          <dgm:resizeHandles val="exact"/>
        </dgm:presLayoutVars>
      </dgm:prSet>
      <dgm:spPr/>
    </dgm:pt>
    <dgm:pt modelId="{5C39760B-1B98-474A-B4BD-8B395CA6B675}" type="pres">
      <dgm:prSet presAssocID="{0E8F0E19-1AAE-41D2-88BC-5354B9B0F715}" presName="dummyMaxCanvas" presStyleCnt="0">
        <dgm:presLayoutVars/>
      </dgm:prSet>
      <dgm:spPr/>
    </dgm:pt>
    <dgm:pt modelId="{C96A4E01-0E5B-4080-AE38-9898D8263E03}" type="pres">
      <dgm:prSet presAssocID="{0E8F0E19-1AAE-41D2-88BC-5354B9B0F715}" presName="ThreeNodes_1" presStyleLbl="node1" presStyleIdx="0" presStyleCnt="3" custLinFactNeighborX="-2938" custLinFactNeighborY="-16946">
        <dgm:presLayoutVars>
          <dgm:bulletEnabled val="1"/>
        </dgm:presLayoutVars>
      </dgm:prSet>
      <dgm:spPr/>
    </dgm:pt>
    <dgm:pt modelId="{7C1A69C6-C543-4107-8A0C-43D0038F3B23}" type="pres">
      <dgm:prSet presAssocID="{0E8F0E19-1AAE-41D2-88BC-5354B9B0F715}" presName="ThreeNodes_2" presStyleLbl="node1" presStyleIdx="1" presStyleCnt="3">
        <dgm:presLayoutVars>
          <dgm:bulletEnabled val="1"/>
        </dgm:presLayoutVars>
      </dgm:prSet>
      <dgm:spPr/>
    </dgm:pt>
    <dgm:pt modelId="{BE171A86-0E74-4D69-8456-FABEAE47213E}" type="pres">
      <dgm:prSet presAssocID="{0E8F0E19-1AAE-41D2-88BC-5354B9B0F715}" presName="ThreeNodes_3" presStyleLbl="node1" presStyleIdx="2" presStyleCnt="3">
        <dgm:presLayoutVars>
          <dgm:bulletEnabled val="1"/>
        </dgm:presLayoutVars>
      </dgm:prSet>
      <dgm:spPr/>
    </dgm:pt>
    <dgm:pt modelId="{C2053D6D-5EB1-481F-AC65-4AB61882202C}" type="pres">
      <dgm:prSet presAssocID="{0E8F0E19-1AAE-41D2-88BC-5354B9B0F715}" presName="ThreeConn_1-2" presStyleLbl="fgAccFollowNode1" presStyleIdx="0" presStyleCnt="2">
        <dgm:presLayoutVars>
          <dgm:bulletEnabled val="1"/>
        </dgm:presLayoutVars>
      </dgm:prSet>
      <dgm:spPr>
        <a:prstGeom prst="plus">
          <a:avLst/>
        </a:prstGeom>
      </dgm:spPr>
    </dgm:pt>
    <dgm:pt modelId="{8F25342D-9778-4BDC-B067-B9D1A3D8C773}" type="pres">
      <dgm:prSet presAssocID="{0E8F0E19-1AAE-41D2-88BC-5354B9B0F715}" presName="ThreeConn_2-3" presStyleLbl="fgAccFollowNode1" presStyleIdx="1" presStyleCnt="2">
        <dgm:presLayoutVars>
          <dgm:bulletEnabled val="1"/>
        </dgm:presLayoutVars>
      </dgm:prSet>
      <dgm:spPr>
        <a:prstGeom prst="mathEqual">
          <a:avLst/>
        </a:prstGeom>
      </dgm:spPr>
    </dgm:pt>
    <dgm:pt modelId="{2C01F429-0EF3-4102-BC33-9C87679D265B}" type="pres">
      <dgm:prSet presAssocID="{0E8F0E19-1AAE-41D2-88BC-5354B9B0F715}" presName="ThreeNodes_1_text" presStyleLbl="node1" presStyleIdx="2" presStyleCnt="3">
        <dgm:presLayoutVars>
          <dgm:bulletEnabled val="1"/>
        </dgm:presLayoutVars>
      </dgm:prSet>
      <dgm:spPr/>
    </dgm:pt>
    <dgm:pt modelId="{2CF40086-8049-4862-848F-B778718F2F9C}" type="pres">
      <dgm:prSet presAssocID="{0E8F0E19-1AAE-41D2-88BC-5354B9B0F715}" presName="ThreeNodes_2_text" presStyleLbl="node1" presStyleIdx="2" presStyleCnt="3">
        <dgm:presLayoutVars>
          <dgm:bulletEnabled val="1"/>
        </dgm:presLayoutVars>
      </dgm:prSet>
      <dgm:spPr/>
    </dgm:pt>
    <dgm:pt modelId="{2881A2E4-95F3-4762-B4DA-3B6B68B23BBE}" type="pres">
      <dgm:prSet presAssocID="{0E8F0E19-1AAE-41D2-88BC-5354B9B0F715}" presName="ThreeNodes_3_text" presStyleLbl="node1" presStyleIdx="2" presStyleCnt="3">
        <dgm:presLayoutVars>
          <dgm:bulletEnabled val="1"/>
        </dgm:presLayoutVars>
      </dgm:prSet>
      <dgm:spPr/>
    </dgm:pt>
  </dgm:ptLst>
  <dgm:cxnLst>
    <dgm:cxn modelId="{22729309-61D5-410D-AE19-5CABA09A22AB}" type="presOf" srcId="{0E8F0E19-1AAE-41D2-88BC-5354B9B0F715}" destId="{5B915AC6-005A-4B1C-8D89-B604B4D32613}" srcOrd="0" destOrd="0" presId="urn:microsoft.com/office/officeart/2005/8/layout/vProcess5"/>
    <dgm:cxn modelId="{2FAE6617-51BA-4B62-99A1-32EDA188D6DC}" type="presOf" srcId="{F985FCA0-A0C4-4259-8C3C-87107B1EE19C}" destId="{8F25342D-9778-4BDC-B067-B9D1A3D8C773}" srcOrd="0" destOrd="0" presId="urn:microsoft.com/office/officeart/2005/8/layout/vProcess5"/>
    <dgm:cxn modelId="{AB40A326-8CFB-4859-B51C-DFD414E52870}" type="presOf" srcId="{238D6786-3BA4-44A2-A3FE-67A1E2C5F741}" destId="{C2053D6D-5EB1-481F-AC65-4AB61882202C}" srcOrd="0" destOrd="0" presId="urn:microsoft.com/office/officeart/2005/8/layout/vProcess5"/>
    <dgm:cxn modelId="{DBE7D047-A9BB-4C34-A9F7-7F073CDA2FEE}" type="presOf" srcId="{16BE5008-491F-460E-ADE1-6F540E212D05}" destId="{C96A4E01-0E5B-4080-AE38-9898D8263E03}" srcOrd="0" destOrd="0" presId="urn:microsoft.com/office/officeart/2005/8/layout/vProcess5"/>
    <dgm:cxn modelId="{7036556C-DF41-44CE-A31B-79836F77F4B3}" type="presOf" srcId="{C7883854-8EDD-473E-A5B7-CE1B2C2F2C15}" destId="{BE171A86-0E74-4D69-8456-FABEAE47213E}" srcOrd="0" destOrd="0" presId="urn:microsoft.com/office/officeart/2005/8/layout/vProcess5"/>
    <dgm:cxn modelId="{50F2F94D-E0A2-495A-BC7D-A7E16FE228B0}" type="presOf" srcId="{C7883854-8EDD-473E-A5B7-CE1B2C2F2C15}" destId="{2881A2E4-95F3-4762-B4DA-3B6B68B23BBE}" srcOrd="1" destOrd="0" presId="urn:microsoft.com/office/officeart/2005/8/layout/vProcess5"/>
    <dgm:cxn modelId="{2A33926E-AF90-45DE-A69A-D2190DEA828B}" srcId="{0E8F0E19-1AAE-41D2-88BC-5354B9B0F715}" destId="{C7883854-8EDD-473E-A5B7-CE1B2C2F2C15}" srcOrd="2" destOrd="0" parTransId="{35C0659E-D5AB-4314-88AF-674BAE86875C}" sibTransId="{2CCCD0BD-F9BD-4B70-994D-3A7CEB65CF3F}"/>
    <dgm:cxn modelId="{17ABB77A-B514-4758-8272-99EEA33C52C9}" type="presOf" srcId="{16BE5008-491F-460E-ADE1-6F540E212D05}" destId="{2C01F429-0EF3-4102-BC33-9C87679D265B}" srcOrd="1" destOrd="0" presId="urn:microsoft.com/office/officeart/2005/8/layout/vProcess5"/>
    <dgm:cxn modelId="{09D5AB91-834D-4188-BFE4-3C4F24F31EDE}" srcId="{0E8F0E19-1AAE-41D2-88BC-5354B9B0F715}" destId="{BF269AD4-7972-4E73-A8EF-9821F25C93A3}" srcOrd="1" destOrd="0" parTransId="{7B13491A-C9B1-403C-96B7-C0A0C44013BE}" sibTransId="{F985FCA0-A0C4-4259-8C3C-87107B1EE19C}"/>
    <dgm:cxn modelId="{4C932FC2-9718-4475-92FA-02A3AE9EEC79}" srcId="{0E8F0E19-1AAE-41D2-88BC-5354B9B0F715}" destId="{16BE5008-491F-460E-ADE1-6F540E212D05}" srcOrd="0" destOrd="0" parTransId="{16F814D0-760E-40C1-AC2F-AE54DA6B4910}" sibTransId="{238D6786-3BA4-44A2-A3FE-67A1E2C5F741}"/>
    <dgm:cxn modelId="{C27358E0-113E-4782-85B5-214CD41CFCFF}" type="presOf" srcId="{BF269AD4-7972-4E73-A8EF-9821F25C93A3}" destId="{7C1A69C6-C543-4107-8A0C-43D0038F3B23}" srcOrd="0" destOrd="0" presId="urn:microsoft.com/office/officeart/2005/8/layout/vProcess5"/>
    <dgm:cxn modelId="{715AA2E2-4EEA-4ADC-9BFC-A782FCF7EA9C}" type="presOf" srcId="{BF269AD4-7972-4E73-A8EF-9821F25C93A3}" destId="{2CF40086-8049-4862-848F-B778718F2F9C}" srcOrd="1" destOrd="0" presId="urn:microsoft.com/office/officeart/2005/8/layout/vProcess5"/>
    <dgm:cxn modelId="{EABDD89A-A76D-41D1-A9B5-16F1E4EA5A78}" type="presParOf" srcId="{5B915AC6-005A-4B1C-8D89-B604B4D32613}" destId="{5C39760B-1B98-474A-B4BD-8B395CA6B675}" srcOrd="0" destOrd="0" presId="urn:microsoft.com/office/officeart/2005/8/layout/vProcess5"/>
    <dgm:cxn modelId="{FB1F7027-905F-4074-AA25-EBB13EF43B3D}" type="presParOf" srcId="{5B915AC6-005A-4B1C-8D89-B604B4D32613}" destId="{C96A4E01-0E5B-4080-AE38-9898D8263E03}" srcOrd="1" destOrd="0" presId="urn:microsoft.com/office/officeart/2005/8/layout/vProcess5"/>
    <dgm:cxn modelId="{B9B4330B-3822-49B3-BCA1-4AB559C2EA42}" type="presParOf" srcId="{5B915AC6-005A-4B1C-8D89-B604B4D32613}" destId="{7C1A69C6-C543-4107-8A0C-43D0038F3B23}" srcOrd="2" destOrd="0" presId="urn:microsoft.com/office/officeart/2005/8/layout/vProcess5"/>
    <dgm:cxn modelId="{A2C5CCE4-3982-458F-B20B-221C8D295BBA}" type="presParOf" srcId="{5B915AC6-005A-4B1C-8D89-B604B4D32613}" destId="{BE171A86-0E74-4D69-8456-FABEAE47213E}" srcOrd="3" destOrd="0" presId="urn:microsoft.com/office/officeart/2005/8/layout/vProcess5"/>
    <dgm:cxn modelId="{19F80444-8EC8-4288-8C91-4E19E67BF479}" type="presParOf" srcId="{5B915AC6-005A-4B1C-8D89-B604B4D32613}" destId="{C2053D6D-5EB1-481F-AC65-4AB61882202C}" srcOrd="4" destOrd="0" presId="urn:microsoft.com/office/officeart/2005/8/layout/vProcess5"/>
    <dgm:cxn modelId="{051BE2C8-E502-45DB-89DF-0D12BC61D651}" type="presParOf" srcId="{5B915AC6-005A-4B1C-8D89-B604B4D32613}" destId="{8F25342D-9778-4BDC-B067-B9D1A3D8C773}" srcOrd="5" destOrd="0" presId="urn:microsoft.com/office/officeart/2005/8/layout/vProcess5"/>
    <dgm:cxn modelId="{1887A0E7-72A3-4B71-8B40-2AD631FD0C49}" type="presParOf" srcId="{5B915AC6-005A-4B1C-8D89-B604B4D32613}" destId="{2C01F429-0EF3-4102-BC33-9C87679D265B}" srcOrd="6" destOrd="0" presId="urn:microsoft.com/office/officeart/2005/8/layout/vProcess5"/>
    <dgm:cxn modelId="{31792740-02B4-473F-8E2D-D0E4D9ED8A97}" type="presParOf" srcId="{5B915AC6-005A-4B1C-8D89-B604B4D32613}" destId="{2CF40086-8049-4862-848F-B778718F2F9C}" srcOrd="7" destOrd="0" presId="urn:microsoft.com/office/officeart/2005/8/layout/vProcess5"/>
    <dgm:cxn modelId="{F842A3DC-0B38-44F5-8305-752F235BB31F}" type="presParOf" srcId="{5B915AC6-005A-4B1C-8D89-B604B4D32613}" destId="{2881A2E4-95F3-4762-B4DA-3B6B68B23BB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F8E9865-26B2-4E4E-AC56-EC029119DD1D}" type="doc">
      <dgm:prSet loTypeId="urn:microsoft.com/office/officeart/2008/layout/CaptionedPictures" loCatId="picture" qsTypeId="urn:microsoft.com/office/officeart/2005/8/quickstyle/simple1" qsCatId="simple" csTypeId="urn:microsoft.com/office/officeart/2005/8/colors/accent3_1" csCatId="accent3" phldr="1"/>
      <dgm:spPr/>
    </dgm:pt>
    <dgm:pt modelId="{69B36BB9-6CD9-4A20-B507-FF0DEBB8740F}">
      <dgm:prSet phldrT="[Text]"/>
      <dgm:spPr/>
      <dgm:t>
        <a:bodyPr/>
        <a:lstStyle/>
        <a:p>
          <a:r>
            <a:rPr lang="en-US"/>
            <a:t>Collaborative Workspace</a:t>
          </a:r>
        </a:p>
      </dgm:t>
    </dgm:pt>
    <dgm:pt modelId="{58CF9F88-AC81-4F0F-BF86-B16E6761B42A}" type="parTrans" cxnId="{E2D6CA9C-ADA1-4080-BDF1-C20A1FF121FF}">
      <dgm:prSet/>
      <dgm:spPr/>
      <dgm:t>
        <a:bodyPr/>
        <a:lstStyle/>
        <a:p>
          <a:endParaRPr lang="en-US"/>
        </a:p>
      </dgm:t>
    </dgm:pt>
    <dgm:pt modelId="{78CAD501-4C08-4B6E-864E-539DDB444B18}" type="sibTrans" cxnId="{E2D6CA9C-ADA1-4080-BDF1-C20A1FF121FF}">
      <dgm:prSet/>
      <dgm:spPr/>
      <dgm:t>
        <a:bodyPr/>
        <a:lstStyle/>
        <a:p>
          <a:endParaRPr lang="en-US"/>
        </a:p>
      </dgm:t>
    </dgm:pt>
    <dgm:pt modelId="{B83DF5AE-5F5B-45DE-A560-E2145695C40D}">
      <dgm:prSet phldrT="[Text]"/>
      <dgm:spPr/>
      <dgm:t>
        <a:bodyPr/>
        <a:lstStyle/>
        <a:p>
          <a:r>
            <a:rPr lang="en-US"/>
            <a:t>Performance &amp; Autoscaling</a:t>
          </a:r>
        </a:p>
      </dgm:t>
    </dgm:pt>
    <dgm:pt modelId="{0075BD25-1E35-49A7-AA82-65089A3E34C3}" type="parTrans" cxnId="{4C512000-7998-4820-83BE-9891EF0066E7}">
      <dgm:prSet/>
      <dgm:spPr/>
      <dgm:t>
        <a:bodyPr/>
        <a:lstStyle/>
        <a:p>
          <a:endParaRPr lang="en-US"/>
        </a:p>
      </dgm:t>
    </dgm:pt>
    <dgm:pt modelId="{3A746899-F4E8-468F-84CD-364348BC83DA}" type="sibTrans" cxnId="{4C512000-7998-4820-83BE-9891EF0066E7}">
      <dgm:prSet/>
      <dgm:spPr/>
      <dgm:t>
        <a:bodyPr/>
        <a:lstStyle/>
        <a:p>
          <a:endParaRPr lang="en-US"/>
        </a:p>
      </dgm:t>
    </dgm:pt>
    <dgm:pt modelId="{38DDC7EE-25AD-4390-8C46-A680E47D4766}">
      <dgm:prSet phldrT="[Text]"/>
      <dgm:spPr/>
      <dgm:t>
        <a:bodyPr/>
        <a:lstStyle/>
        <a:p>
          <a:r>
            <a:rPr lang="en-US"/>
            <a:t>Experimentation &amp; Automation</a:t>
          </a:r>
        </a:p>
      </dgm:t>
    </dgm:pt>
    <dgm:pt modelId="{F4D4FC71-6DC6-444D-A910-70A9E8ECA179}" type="parTrans" cxnId="{9C269011-A304-40D1-A7E2-D6847DB89F0B}">
      <dgm:prSet/>
      <dgm:spPr/>
      <dgm:t>
        <a:bodyPr/>
        <a:lstStyle/>
        <a:p>
          <a:endParaRPr lang="en-US"/>
        </a:p>
      </dgm:t>
    </dgm:pt>
    <dgm:pt modelId="{399496CF-2175-4D2E-8315-150688D0F539}" type="sibTrans" cxnId="{9C269011-A304-40D1-A7E2-D6847DB89F0B}">
      <dgm:prSet/>
      <dgm:spPr/>
      <dgm:t>
        <a:bodyPr/>
        <a:lstStyle/>
        <a:p>
          <a:endParaRPr lang="en-US"/>
        </a:p>
      </dgm:t>
    </dgm:pt>
    <dgm:pt modelId="{0DAFCC42-C68D-4031-A088-9A0BBC897B2D}" type="pres">
      <dgm:prSet presAssocID="{7F8E9865-26B2-4E4E-AC56-EC029119DD1D}" presName="Name0" presStyleCnt="0">
        <dgm:presLayoutVars>
          <dgm:chMax/>
          <dgm:chPref/>
          <dgm:dir/>
        </dgm:presLayoutVars>
      </dgm:prSet>
      <dgm:spPr/>
    </dgm:pt>
    <dgm:pt modelId="{3B8135C1-C9FA-40F7-A521-F2CF4864BFB2}" type="pres">
      <dgm:prSet presAssocID="{69B36BB9-6CD9-4A20-B507-FF0DEBB8740F}" presName="composite" presStyleCnt="0">
        <dgm:presLayoutVars>
          <dgm:chMax val="1"/>
          <dgm:chPref val="1"/>
        </dgm:presLayoutVars>
      </dgm:prSet>
      <dgm:spPr/>
    </dgm:pt>
    <dgm:pt modelId="{AA16AED0-9AA7-4C79-A14D-EAC7DED5CC50}" type="pres">
      <dgm:prSet presAssocID="{69B36BB9-6CD9-4A20-B507-FF0DEBB8740F}" presName="Accent" presStyleLbl="trAlignAcc1" presStyleIdx="0" presStyleCnt="3">
        <dgm:presLayoutVars>
          <dgm:chMax val="0"/>
          <dgm:chPref val="0"/>
        </dgm:presLayoutVars>
      </dgm:prSet>
      <dgm:spPr/>
    </dgm:pt>
    <dgm:pt modelId="{747DCC9B-34E5-4675-A487-1942FE29AF75}" type="pres">
      <dgm:prSet presAssocID="{69B36BB9-6CD9-4A20-B507-FF0DEBB8740F}" presName="Image" presStyleLbl="alignImgPlace1" presStyleIdx="0" presStyleCnt="3">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Cheers"/>
        </a:ext>
      </dgm:extLst>
    </dgm:pt>
    <dgm:pt modelId="{FA3DDD58-F75E-4700-BA01-78492FD98FE1}" type="pres">
      <dgm:prSet presAssocID="{69B36BB9-6CD9-4A20-B507-FF0DEBB8740F}" presName="ChildComposite" presStyleCnt="0"/>
      <dgm:spPr/>
    </dgm:pt>
    <dgm:pt modelId="{0BFD9342-5F8C-4475-8CF6-0C5AC32B807D}" type="pres">
      <dgm:prSet presAssocID="{69B36BB9-6CD9-4A20-B507-FF0DEBB8740F}" presName="Child" presStyleLbl="node1" presStyleIdx="0" presStyleCnt="0">
        <dgm:presLayoutVars>
          <dgm:chMax val="0"/>
          <dgm:chPref val="0"/>
          <dgm:bulletEnabled val="1"/>
        </dgm:presLayoutVars>
      </dgm:prSet>
      <dgm:spPr/>
    </dgm:pt>
    <dgm:pt modelId="{8DB1B7DE-9B0C-4B72-A20C-E5448EBEA19C}" type="pres">
      <dgm:prSet presAssocID="{69B36BB9-6CD9-4A20-B507-FF0DEBB8740F}" presName="Parent" presStyleLbl="revTx" presStyleIdx="0" presStyleCnt="3">
        <dgm:presLayoutVars>
          <dgm:chMax val="1"/>
          <dgm:chPref val="0"/>
          <dgm:bulletEnabled val="1"/>
        </dgm:presLayoutVars>
      </dgm:prSet>
      <dgm:spPr/>
    </dgm:pt>
    <dgm:pt modelId="{FEE168A0-A354-42D8-84D9-4B67A00A10B7}" type="pres">
      <dgm:prSet presAssocID="{78CAD501-4C08-4B6E-864E-539DDB444B18}" presName="sibTrans" presStyleCnt="0"/>
      <dgm:spPr/>
    </dgm:pt>
    <dgm:pt modelId="{8E53A6F0-F620-4642-ADA6-C5CDB81E623A}" type="pres">
      <dgm:prSet presAssocID="{B83DF5AE-5F5B-45DE-A560-E2145695C40D}" presName="composite" presStyleCnt="0">
        <dgm:presLayoutVars>
          <dgm:chMax val="1"/>
          <dgm:chPref val="1"/>
        </dgm:presLayoutVars>
      </dgm:prSet>
      <dgm:spPr/>
    </dgm:pt>
    <dgm:pt modelId="{8FA8E263-44D3-49A6-A3B9-DED592C6C23C}" type="pres">
      <dgm:prSet presAssocID="{B83DF5AE-5F5B-45DE-A560-E2145695C40D}" presName="Accent" presStyleLbl="trAlignAcc1" presStyleIdx="1" presStyleCnt="3">
        <dgm:presLayoutVars>
          <dgm:chMax val="0"/>
          <dgm:chPref val="0"/>
        </dgm:presLayoutVars>
      </dgm:prSet>
      <dgm:spPr/>
    </dgm:pt>
    <dgm:pt modelId="{E8C7C9E9-3A45-45D8-BF20-D7CC2500F046}" type="pres">
      <dgm:prSet presAssocID="{B83DF5AE-5F5B-45DE-A560-E2145695C40D}" presName="Image" presStyleLbl="alignImgPlace1" presStyleIdx="1" presStyleCnt="3">
        <dgm:presLayoutVars>
          <dgm:chMax val="0"/>
          <dgm:chPref val="0"/>
        </dgm:presLayoutVars>
      </dgm:prSet>
      <dgm:spPr>
        <a:blipFill>
          <a:blip xmlns:r="http://schemas.openxmlformats.org/officeDocument/2006/relationships" r:embed="rId3">
            <a:extLst>
              <a:ext uri="{96DAC541-7B7A-43D3-8B79-37D633B846F1}">
                <asvg:svgBlip xmlns:asvg="http://schemas.microsoft.com/office/drawing/2016/SVG/main" r:embed="rId4"/>
              </a:ext>
            </a:extLst>
          </a:blip>
          <a:srcRect/>
          <a:stretch>
            <a:fillRect t="-6000" b="-6000"/>
          </a:stretch>
        </a:blipFill>
      </dgm:spPr>
      <dgm:extLst>
        <a:ext uri="{E40237B7-FDA0-4F09-8148-C483321AD2D9}">
          <dgm14:cNvPr xmlns:dgm14="http://schemas.microsoft.com/office/drawing/2010/diagram" id="0" name="" descr="Gauge"/>
        </a:ext>
      </dgm:extLst>
    </dgm:pt>
    <dgm:pt modelId="{FAA64FD1-1B2E-4F18-B96E-67DD3EBBC98B}" type="pres">
      <dgm:prSet presAssocID="{B83DF5AE-5F5B-45DE-A560-E2145695C40D}" presName="ChildComposite" presStyleCnt="0"/>
      <dgm:spPr/>
    </dgm:pt>
    <dgm:pt modelId="{43BA4082-B9FF-463B-87CF-7FE5D342D622}" type="pres">
      <dgm:prSet presAssocID="{B83DF5AE-5F5B-45DE-A560-E2145695C40D}" presName="Child" presStyleLbl="node1" presStyleIdx="0" presStyleCnt="0">
        <dgm:presLayoutVars>
          <dgm:chMax val="0"/>
          <dgm:chPref val="0"/>
          <dgm:bulletEnabled val="1"/>
        </dgm:presLayoutVars>
      </dgm:prSet>
      <dgm:spPr/>
    </dgm:pt>
    <dgm:pt modelId="{0A31E5E4-31D6-42D3-B8A2-05D48E434344}" type="pres">
      <dgm:prSet presAssocID="{B83DF5AE-5F5B-45DE-A560-E2145695C40D}" presName="Parent" presStyleLbl="revTx" presStyleIdx="1" presStyleCnt="3">
        <dgm:presLayoutVars>
          <dgm:chMax val="1"/>
          <dgm:chPref val="0"/>
          <dgm:bulletEnabled val="1"/>
        </dgm:presLayoutVars>
      </dgm:prSet>
      <dgm:spPr/>
    </dgm:pt>
    <dgm:pt modelId="{5F6DC9DD-0823-48C7-997D-A9D129BF1A4A}" type="pres">
      <dgm:prSet presAssocID="{3A746899-F4E8-468F-84CD-364348BC83DA}" presName="sibTrans" presStyleCnt="0"/>
      <dgm:spPr/>
    </dgm:pt>
    <dgm:pt modelId="{24E5EAE8-3BBD-4899-83D5-7844E54FB637}" type="pres">
      <dgm:prSet presAssocID="{38DDC7EE-25AD-4390-8C46-A680E47D4766}" presName="composite" presStyleCnt="0">
        <dgm:presLayoutVars>
          <dgm:chMax val="1"/>
          <dgm:chPref val="1"/>
        </dgm:presLayoutVars>
      </dgm:prSet>
      <dgm:spPr/>
    </dgm:pt>
    <dgm:pt modelId="{7B733A9C-6B2B-497E-A452-E31160E04C42}" type="pres">
      <dgm:prSet presAssocID="{38DDC7EE-25AD-4390-8C46-A680E47D4766}" presName="Accent" presStyleLbl="trAlignAcc1" presStyleIdx="2" presStyleCnt="3">
        <dgm:presLayoutVars>
          <dgm:chMax val="0"/>
          <dgm:chPref val="0"/>
        </dgm:presLayoutVars>
      </dgm:prSet>
      <dgm:spPr/>
    </dgm:pt>
    <dgm:pt modelId="{07D51364-A448-4E6B-86B4-3947A1DCA33A}" type="pres">
      <dgm:prSet presAssocID="{38DDC7EE-25AD-4390-8C46-A680E47D4766}" presName="Image" presStyleLbl="alignImgPlace1" presStyleIdx="2" presStyleCnt="3">
        <dgm:presLayoutVars>
          <dgm:chMax val="0"/>
          <dgm:chPref val="0"/>
        </dgm:presLayoutVars>
      </dgm:prSet>
      <dgm:spPr>
        <a:blipFill>
          <a:blip xmlns:r="http://schemas.openxmlformats.org/officeDocument/2006/relationships" r:embed="rId5">
            <a:extLst>
              <a:ext uri="{96DAC541-7B7A-43D3-8B79-37D633B846F1}">
                <asvg:svgBlip xmlns:asvg="http://schemas.microsoft.com/office/drawing/2016/SVG/main" r:embed="rId6"/>
              </a:ext>
            </a:extLst>
          </a:blip>
          <a:srcRect/>
          <a:stretch>
            <a:fillRect t="-6000" b="-6000"/>
          </a:stretch>
        </a:blipFill>
      </dgm:spPr>
      <dgm:extLst>
        <a:ext uri="{E40237B7-FDA0-4F09-8148-C483321AD2D9}">
          <dgm14:cNvPr xmlns:dgm14="http://schemas.microsoft.com/office/drawing/2010/diagram" id="0" name="" descr="Flask"/>
        </a:ext>
      </dgm:extLst>
    </dgm:pt>
    <dgm:pt modelId="{34D9B428-E5BE-49B7-9392-044C9FD9DAE5}" type="pres">
      <dgm:prSet presAssocID="{38DDC7EE-25AD-4390-8C46-A680E47D4766}" presName="ChildComposite" presStyleCnt="0"/>
      <dgm:spPr/>
    </dgm:pt>
    <dgm:pt modelId="{EAB244DE-6453-47FA-92B3-1F184273DCA0}" type="pres">
      <dgm:prSet presAssocID="{38DDC7EE-25AD-4390-8C46-A680E47D4766}" presName="Child" presStyleLbl="node1" presStyleIdx="0" presStyleCnt="0">
        <dgm:presLayoutVars>
          <dgm:chMax val="0"/>
          <dgm:chPref val="0"/>
          <dgm:bulletEnabled val="1"/>
        </dgm:presLayoutVars>
      </dgm:prSet>
      <dgm:spPr/>
    </dgm:pt>
    <dgm:pt modelId="{21F06745-EDE6-4669-AF31-486442DEE20E}" type="pres">
      <dgm:prSet presAssocID="{38DDC7EE-25AD-4390-8C46-A680E47D4766}" presName="Parent" presStyleLbl="revTx" presStyleIdx="2" presStyleCnt="3">
        <dgm:presLayoutVars>
          <dgm:chMax val="1"/>
          <dgm:chPref val="0"/>
          <dgm:bulletEnabled val="1"/>
        </dgm:presLayoutVars>
      </dgm:prSet>
      <dgm:spPr/>
    </dgm:pt>
  </dgm:ptLst>
  <dgm:cxnLst>
    <dgm:cxn modelId="{4C512000-7998-4820-83BE-9891EF0066E7}" srcId="{7F8E9865-26B2-4E4E-AC56-EC029119DD1D}" destId="{B83DF5AE-5F5B-45DE-A560-E2145695C40D}" srcOrd="1" destOrd="0" parTransId="{0075BD25-1E35-49A7-AA82-65089A3E34C3}" sibTransId="{3A746899-F4E8-468F-84CD-364348BC83DA}"/>
    <dgm:cxn modelId="{9C269011-A304-40D1-A7E2-D6847DB89F0B}" srcId="{7F8E9865-26B2-4E4E-AC56-EC029119DD1D}" destId="{38DDC7EE-25AD-4390-8C46-A680E47D4766}" srcOrd="2" destOrd="0" parTransId="{F4D4FC71-6DC6-444D-A910-70A9E8ECA179}" sibTransId="{399496CF-2175-4D2E-8315-150688D0F539}"/>
    <dgm:cxn modelId="{784BED31-4836-47F0-B908-1AA200FF51CA}" type="presOf" srcId="{B83DF5AE-5F5B-45DE-A560-E2145695C40D}" destId="{0A31E5E4-31D6-42D3-B8A2-05D48E434344}" srcOrd="0" destOrd="0" presId="urn:microsoft.com/office/officeart/2008/layout/CaptionedPictures"/>
    <dgm:cxn modelId="{A9948950-B313-4AE7-98CE-F974D894E5C9}" type="presOf" srcId="{7F8E9865-26B2-4E4E-AC56-EC029119DD1D}" destId="{0DAFCC42-C68D-4031-A088-9A0BBC897B2D}" srcOrd="0" destOrd="0" presId="urn:microsoft.com/office/officeart/2008/layout/CaptionedPictures"/>
    <dgm:cxn modelId="{DD9A9778-E386-423E-945C-87731616657B}" type="presOf" srcId="{38DDC7EE-25AD-4390-8C46-A680E47D4766}" destId="{21F06745-EDE6-4669-AF31-486442DEE20E}" srcOrd="0" destOrd="0" presId="urn:microsoft.com/office/officeart/2008/layout/CaptionedPictures"/>
    <dgm:cxn modelId="{E2D6CA9C-ADA1-4080-BDF1-C20A1FF121FF}" srcId="{7F8E9865-26B2-4E4E-AC56-EC029119DD1D}" destId="{69B36BB9-6CD9-4A20-B507-FF0DEBB8740F}" srcOrd="0" destOrd="0" parTransId="{58CF9F88-AC81-4F0F-BF86-B16E6761B42A}" sibTransId="{78CAD501-4C08-4B6E-864E-539DDB444B18}"/>
    <dgm:cxn modelId="{D6DE83B5-F133-4066-9C5E-C747A502C731}" type="presOf" srcId="{69B36BB9-6CD9-4A20-B507-FF0DEBB8740F}" destId="{8DB1B7DE-9B0C-4B72-A20C-E5448EBEA19C}" srcOrd="0" destOrd="0" presId="urn:microsoft.com/office/officeart/2008/layout/CaptionedPictures"/>
    <dgm:cxn modelId="{76EDBC07-1050-407A-8507-32CD5928CD49}" type="presParOf" srcId="{0DAFCC42-C68D-4031-A088-9A0BBC897B2D}" destId="{3B8135C1-C9FA-40F7-A521-F2CF4864BFB2}" srcOrd="0" destOrd="0" presId="urn:microsoft.com/office/officeart/2008/layout/CaptionedPictures"/>
    <dgm:cxn modelId="{E9264242-07E2-4F2F-818E-13460477B334}" type="presParOf" srcId="{3B8135C1-C9FA-40F7-A521-F2CF4864BFB2}" destId="{AA16AED0-9AA7-4C79-A14D-EAC7DED5CC50}" srcOrd="0" destOrd="0" presId="urn:microsoft.com/office/officeart/2008/layout/CaptionedPictures"/>
    <dgm:cxn modelId="{DC324C2E-FB8E-474F-BC00-EE0D0F45906A}" type="presParOf" srcId="{3B8135C1-C9FA-40F7-A521-F2CF4864BFB2}" destId="{747DCC9B-34E5-4675-A487-1942FE29AF75}" srcOrd="1" destOrd="0" presId="urn:microsoft.com/office/officeart/2008/layout/CaptionedPictures"/>
    <dgm:cxn modelId="{6F2E2022-6A36-499E-9CB2-6A933B267A4E}" type="presParOf" srcId="{3B8135C1-C9FA-40F7-A521-F2CF4864BFB2}" destId="{FA3DDD58-F75E-4700-BA01-78492FD98FE1}" srcOrd="2" destOrd="0" presId="urn:microsoft.com/office/officeart/2008/layout/CaptionedPictures"/>
    <dgm:cxn modelId="{F7B96319-797D-4BFE-A456-81CE8056CA2D}" type="presParOf" srcId="{FA3DDD58-F75E-4700-BA01-78492FD98FE1}" destId="{0BFD9342-5F8C-4475-8CF6-0C5AC32B807D}" srcOrd="0" destOrd="0" presId="urn:microsoft.com/office/officeart/2008/layout/CaptionedPictures"/>
    <dgm:cxn modelId="{977D0ED8-73FC-42AF-BFFE-BD0385AF6955}" type="presParOf" srcId="{FA3DDD58-F75E-4700-BA01-78492FD98FE1}" destId="{8DB1B7DE-9B0C-4B72-A20C-E5448EBEA19C}" srcOrd="1" destOrd="0" presId="urn:microsoft.com/office/officeart/2008/layout/CaptionedPictures"/>
    <dgm:cxn modelId="{381589F5-3D34-40E3-A7B9-B11A413F961E}" type="presParOf" srcId="{0DAFCC42-C68D-4031-A088-9A0BBC897B2D}" destId="{FEE168A0-A354-42D8-84D9-4B67A00A10B7}" srcOrd="1" destOrd="0" presId="urn:microsoft.com/office/officeart/2008/layout/CaptionedPictures"/>
    <dgm:cxn modelId="{002BADDD-1A76-4F56-AC3C-6D7F40D28553}" type="presParOf" srcId="{0DAFCC42-C68D-4031-A088-9A0BBC897B2D}" destId="{8E53A6F0-F620-4642-ADA6-C5CDB81E623A}" srcOrd="2" destOrd="0" presId="urn:microsoft.com/office/officeart/2008/layout/CaptionedPictures"/>
    <dgm:cxn modelId="{B5F44C18-3730-4C17-A905-F4F8D2690C3A}" type="presParOf" srcId="{8E53A6F0-F620-4642-ADA6-C5CDB81E623A}" destId="{8FA8E263-44D3-49A6-A3B9-DED592C6C23C}" srcOrd="0" destOrd="0" presId="urn:microsoft.com/office/officeart/2008/layout/CaptionedPictures"/>
    <dgm:cxn modelId="{9AAEC240-3E35-45AA-B164-218ADA13F5A3}" type="presParOf" srcId="{8E53A6F0-F620-4642-ADA6-C5CDB81E623A}" destId="{E8C7C9E9-3A45-45D8-BF20-D7CC2500F046}" srcOrd="1" destOrd="0" presId="urn:microsoft.com/office/officeart/2008/layout/CaptionedPictures"/>
    <dgm:cxn modelId="{C6C7F7A2-C21F-47FA-BA02-CE2516B9633B}" type="presParOf" srcId="{8E53A6F0-F620-4642-ADA6-C5CDB81E623A}" destId="{FAA64FD1-1B2E-4F18-B96E-67DD3EBBC98B}" srcOrd="2" destOrd="0" presId="urn:microsoft.com/office/officeart/2008/layout/CaptionedPictures"/>
    <dgm:cxn modelId="{625C279F-FC96-46F3-A33F-63DEFEA111EF}" type="presParOf" srcId="{FAA64FD1-1B2E-4F18-B96E-67DD3EBBC98B}" destId="{43BA4082-B9FF-463B-87CF-7FE5D342D622}" srcOrd="0" destOrd="0" presId="urn:microsoft.com/office/officeart/2008/layout/CaptionedPictures"/>
    <dgm:cxn modelId="{91FFE894-675A-4AA8-94DF-C00D656EB624}" type="presParOf" srcId="{FAA64FD1-1B2E-4F18-B96E-67DD3EBBC98B}" destId="{0A31E5E4-31D6-42D3-B8A2-05D48E434344}" srcOrd="1" destOrd="0" presId="urn:microsoft.com/office/officeart/2008/layout/CaptionedPictures"/>
    <dgm:cxn modelId="{B254888C-C09D-4F4E-8BFE-A33F14112BA0}" type="presParOf" srcId="{0DAFCC42-C68D-4031-A088-9A0BBC897B2D}" destId="{5F6DC9DD-0823-48C7-997D-A9D129BF1A4A}" srcOrd="3" destOrd="0" presId="urn:microsoft.com/office/officeart/2008/layout/CaptionedPictures"/>
    <dgm:cxn modelId="{6C6090A0-8940-4AC6-B6B0-F08ECC4D4D75}" type="presParOf" srcId="{0DAFCC42-C68D-4031-A088-9A0BBC897B2D}" destId="{24E5EAE8-3BBD-4899-83D5-7844E54FB637}" srcOrd="4" destOrd="0" presId="urn:microsoft.com/office/officeart/2008/layout/CaptionedPictures"/>
    <dgm:cxn modelId="{7997F6DF-810E-4F55-88FF-F89D7D446B4D}" type="presParOf" srcId="{24E5EAE8-3BBD-4899-83D5-7844E54FB637}" destId="{7B733A9C-6B2B-497E-A452-E31160E04C42}" srcOrd="0" destOrd="0" presId="urn:microsoft.com/office/officeart/2008/layout/CaptionedPictures"/>
    <dgm:cxn modelId="{E8B4E950-9D71-4AB3-9847-46CE2F7CD443}" type="presParOf" srcId="{24E5EAE8-3BBD-4899-83D5-7844E54FB637}" destId="{07D51364-A448-4E6B-86B4-3947A1DCA33A}" srcOrd="1" destOrd="0" presId="urn:microsoft.com/office/officeart/2008/layout/CaptionedPictures"/>
    <dgm:cxn modelId="{A69A6796-EA05-40BF-B94F-D999120857E1}" type="presParOf" srcId="{24E5EAE8-3BBD-4899-83D5-7844E54FB637}" destId="{34D9B428-E5BE-49B7-9392-044C9FD9DAE5}" srcOrd="2" destOrd="0" presId="urn:microsoft.com/office/officeart/2008/layout/CaptionedPictures"/>
    <dgm:cxn modelId="{CFA19BEC-F88F-4EFB-A21F-F86B1C9841B6}" type="presParOf" srcId="{34D9B428-E5BE-49B7-9392-044C9FD9DAE5}" destId="{EAB244DE-6453-47FA-92B3-1F184273DCA0}" srcOrd="0" destOrd="0" presId="urn:microsoft.com/office/officeart/2008/layout/CaptionedPictures"/>
    <dgm:cxn modelId="{75B657E5-33C9-4762-ABA9-CC9455FFA11D}" type="presParOf" srcId="{34D9B428-E5BE-49B7-9392-044C9FD9DAE5}" destId="{21F06745-EDE6-4669-AF31-486442DEE20E}"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8E9865-26B2-4E4E-AC56-EC029119DD1D}" type="doc">
      <dgm:prSet loTypeId="urn:microsoft.com/office/officeart/2008/layout/CaptionedPictures" loCatId="picture" qsTypeId="urn:microsoft.com/office/officeart/2005/8/quickstyle/simple1" qsCatId="simple" csTypeId="urn:microsoft.com/office/officeart/2005/8/colors/accent3_1" csCatId="accent3" phldr="1"/>
      <dgm:spPr/>
    </dgm:pt>
    <dgm:pt modelId="{69B36BB9-6CD9-4A20-B507-FF0DEBB8740F}">
      <dgm:prSet phldrT="[Text]"/>
      <dgm:spPr/>
      <dgm:t>
        <a:bodyPr/>
        <a:lstStyle/>
        <a:p>
          <a:r>
            <a:rPr lang="en-US"/>
            <a:t>Collaborative Workspace</a:t>
          </a:r>
        </a:p>
      </dgm:t>
    </dgm:pt>
    <dgm:pt modelId="{58CF9F88-AC81-4F0F-BF86-B16E6761B42A}" type="parTrans" cxnId="{E2D6CA9C-ADA1-4080-BDF1-C20A1FF121FF}">
      <dgm:prSet/>
      <dgm:spPr/>
      <dgm:t>
        <a:bodyPr/>
        <a:lstStyle/>
        <a:p>
          <a:endParaRPr lang="en-US"/>
        </a:p>
      </dgm:t>
    </dgm:pt>
    <dgm:pt modelId="{78CAD501-4C08-4B6E-864E-539DDB444B18}" type="sibTrans" cxnId="{E2D6CA9C-ADA1-4080-BDF1-C20A1FF121FF}">
      <dgm:prSet/>
      <dgm:spPr/>
      <dgm:t>
        <a:bodyPr/>
        <a:lstStyle/>
        <a:p>
          <a:endParaRPr lang="en-US"/>
        </a:p>
      </dgm:t>
    </dgm:pt>
    <dgm:pt modelId="{0DAFCC42-C68D-4031-A088-9A0BBC897B2D}" type="pres">
      <dgm:prSet presAssocID="{7F8E9865-26B2-4E4E-AC56-EC029119DD1D}" presName="Name0" presStyleCnt="0">
        <dgm:presLayoutVars>
          <dgm:chMax/>
          <dgm:chPref/>
          <dgm:dir/>
        </dgm:presLayoutVars>
      </dgm:prSet>
      <dgm:spPr/>
    </dgm:pt>
    <dgm:pt modelId="{3B8135C1-C9FA-40F7-A521-F2CF4864BFB2}" type="pres">
      <dgm:prSet presAssocID="{69B36BB9-6CD9-4A20-B507-FF0DEBB8740F}" presName="composite" presStyleCnt="0">
        <dgm:presLayoutVars>
          <dgm:chMax val="1"/>
          <dgm:chPref val="1"/>
        </dgm:presLayoutVars>
      </dgm:prSet>
      <dgm:spPr/>
    </dgm:pt>
    <dgm:pt modelId="{AA16AED0-9AA7-4C79-A14D-EAC7DED5CC50}" type="pres">
      <dgm:prSet presAssocID="{69B36BB9-6CD9-4A20-B507-FF0DEBB8740F}" presName="Accent" presStyleLbl="trAlignAcc1" presStyleIdx="0" presStyleCnt="1">
        <dgm:presLayoutVars>
          <dgm:chMax val="0"/>
          <dgm:chPref val="0"/>
        </dgm:presLayoutVars>
      </dgm:prSet>
      <dgm:spPr/>
    </dgm:pt>
    <dgm:pt modelId="{747DCC9B-34E5-4675-A487-1942FE29AF75}" type="pres">
      <dgm:prSet presAssocID="{69B36BB9-6CD9-4A20-B507-FF0DEBB8740F}"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Cheers"/>
        </a:ext>
      </dgm:extLst>
    </dgm:pt>
    <dgm:pt modelId="{FA3DDD58-F75E-4700-BA01-78492FD98FE1}" type="pres">
      <dgm:prSet presAssocID="{69B36BB9-6CD9-4A20-B507-FF0DEBB8740F}" presName="ChildComposite" presStyleCnt="0"/>
      <dgm:spPr/>
    </dgm:pt>
    <dgm:pt modelId="{0BFD9342-5F8C-4475-8CF6-0C5AC32B807D}" type="pres">
      <dgm:prSet presAssocID="{69B36BB9-6CD9-4A20-B507-FF0DEBB8740F}" presName="Child" presStyleLbl="node1" presStyleIdx="0" presStyleCnt="0">
        <dgm:presLayoutVars>
          <dgm:chMax val="0"/>
          <dgm:chPref val="0"/>
          <dgm:bulletEnabled val="1"/>
        </dgm:presLayoutVars>
      </dgm:prSet>
      <dgm:spPr/>
    </dgm:pt>
    <dgm:pt modelId="{8DB1B7DE-9B0C-4B72-A20C-E5448EBEA19C}" type="pres">
      <dgm:prSet presAssocID="{69B36BB9-6CD9-4A20-B507-FF0DEBB8740F}" presName="Parent" presStyleLbl="revTx" presStyleIdx="0" presStyleCnt="1">
        <dgm:presLayoutVars>
          <dgm:chMax val="1"/>
          <dgm:chPref val="0"/>
          <dgm:bulletEnabled val="1"/>
        </dgm:presLayoutVars>
      </dgm:prSet>
      <dgm:spPr/>
    </dgm:pt>
  </dgm:ptLst>
  <dgm:cxnLst>
    <dgm:cxn modelId="{A9948950-B313-4AE7-98CE-F974D894E5C9}" type="presOf" srcId="{7F8E9865-26B2-4E4E-AC56-EC029119DD1D}" destId="{0DAFCC42-C68D-4031-A088-9A0BBC897B2D}" srcOrd="0" destOrd="0" presId="urn:microsoft.com/office/officeart/2008/layout/CaptionedPictures"/>
    <dgm:cxn modelId="{E2D6CA9C-ADA1-4080-BDF1-C20A1FF121FF}" srcId="{7F8E9865-26B2-4E4E-AC56-EC029119DD1D}" destId="{69B36BB9-6CD9-4A20-B507-FF0DEBB8740F}" srcOrd="0" destOrd="0" parTransId="{58CF9F88-AC81-4F0F-BF86-B16E6761B42A}" sibTransId="{78CAD501-4C08-4B6E-864E-539DDB444B18}"/>
    <dgm:cxn modelId="{D6DE83B5-F133-4066-9C5E-C747A502C731}" type="presOf" srcId="{69B36BB9-6CD9-4A20-B507-FF0DEBB8740F}" destId="{8DB1B7DE-9B0C-4B72-A20C-E5448EBEA19C}" srcOrd="0" destOrd="0" presId="urn:microsoft.com/office/officeart/2008/layout/CaptionedPictures"/>
    <dgm:cxn modelId="{76EDBC07-1050-407A-8507-32CD5928CD49}" type="presParOf" srcId="{0DAFCC42-C68D-4031-A088-9A0BBC897B2D}" destId="{3B8135C1-C9FA-40F7-A521-F2CF4864BFB2}" srcOrd="0" destOrd="0" presId="urn:microsoft.com/office/officeart/2008/layout/CaptionedPictures"/>
    <dgm:cxn modelId="{E9264242-07E2-4F2F-818E-13460477B334}" type="presParOf" srcId="{3B8135C1-C9FA-40F7-A521-F2CF4864BFB2}" destId="{AA16AED0-9AA7-4C79-A14D-EAC7DED5CC50}" srcOrd="0" destOrd="0" presId="urn:microsoft.com/office/officeart/2008/layout/CaptionedPictures"/>
    <dgm:cxn modelId="{DC324C2E-FB8E-474F-BC00-EE0D0F45906A}" type="presParOf" srcId="{3B8135C1-C9FA-40F7-A521-F2CF4864BFB2}" destId="{747DCC9B-34E5-4675-A487-1942FE29AF75}" srcOrd="1" destOrd="0" presId="urn:microsoft.com/office/officeart/2008/layout/CaptionedPictures"/>
    <dgm:cxn modelId="{6F2E2022-6A36-499E-9CB2-6A933B267A4E}" type="presParOf" srcId="{3B8135C1-C9FA-40F7-A521-F2CF4864BFB2}" destId="{FA3DDD58-F75E-4700-BA01-78492FD98FE1}" srcOrd="2" destOrd="0" presId="urn:microsoft.com/office/officeart/2008/layout/CaptionedPictures"/>
    <dgm:cxn modelId="{F7B96319-797D-4BFE-A456-81CE8056CA2D}" type="presParOf" srcId="{FA3DDD58-F75E-4700-BA01-78492FD98FE1}" destId="{0BFD9342-5F8C-4475-8CF6-0C5AC32B807D}" srcOrd="0" destOrd="0" presId="urn:microsoft.com/office/officeart/2008/layout/CaptionedPictures"/>
    <dgm:cxn modelId="{977D0ED8-73FC-42AF-BFFE-BD0385AF6955}" type="presParOf" srcId="{FA3DDD58-F75E-4700-BA01-78492FD98FE1}" destId="{8DB1B7DE-9B0C-4B72-A20C-E5448EBEA19C}"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E6A4-7EA3-45FB-A5B2-2C8E9A8E0026}">
      <dsp:nvSpPr>
        <dsp:cNvPr id="0" name=""/>
        <dsp:cNvSpPr/>
      </dsp:nvSpPr>
      <dsp:spPr>
        <a:xfrm>
          <a:off x="2495347" y="1828"/>
          <a:ext cx="1800629" cy="1170409"/>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rgbClr val="FFFFFF"/>
              </a:solidFill>
              <a:latin typeface="Calibri" panose="020F0502020204030204"/>
              <a:ea typeface="+mn-ea"/>
              <a:cs typeface="+mn-cs"/>
            </a:rPr>
            <a:t>Performance</a:t>
          </a:r>
        </a:p>
      </dsp:txBody>
      <dsp:txXfrm>
        <a:off x="2552482" y="58963"/>
        <a:ext cx="1686359" cy="1056139"/>
      </dsp:txXfrm>
    </dsp:sp>
    <dsp:sp modelId="{D0F74538-83C9-4ADF-8486-CC24096C4082}">
      <dsp:nvSpPr>
        <dsp:cNvPr id="0" name=""/>
        <dsp:cNvSpPr/>
      </dsp:nvSpPr>
      <dsp:spPr>
        <a:xfrm>
          <a:off x="1835981" y="587033"/>
          <a:ext cx="3119362" cy="3119362"/>
        </a:xfrm>
        <a:custGeom>
          <a:avLst/>
          <a:gdLst/>
          <a:ahLst/>
          <a:cxnLst/>
          <a:rect l="0" t="0" r="0" b="0"/>
          <a:pathLst>
            <a:path>
              <a:moveTo>
                <a:pt x="2473050" y="295417"/>
              </a:moveTo>
              <a:arcTo wR="1559681" hR="1559681" stAng="18350777" swAng="3643982"/>
            </a:path>
          </a:pathLst>
        </a:custGeom>
        <a:noFill/>
        <a:ln w="6350" cap="flat" cmpd="sng" algn="ctr">
          <a:solidFill>
            <a:srgbClr val="B01C87">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 modelId="{DCEB737E-2E1F-48DC-B58C-D6A256FC9429}">
      <dsp:nvSpPr>
        <dsp:cNvPr id="0" name=""/>
        <dsp:cNvSpPr/>
      </dsp:nvSpPr>
      <dsp:spPr>
        <a:xfrm>
          <a:off x="3846071" y="2341350"/>
          <a:ext cx="1800629" cy="1170409"/>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rgbClr val="FFFFFF"/>
              </a:solidFill>
              <a:latin typeface="Calibri" panose="020F0502020204030204"/>
              <a:ea typeface="+mn-ea"/>
              <a:cs typeface="+mn-cs"/>
            </a:rPr>
            <a:t>Ease of Use</a:t>
          </a:r>
        </a:p>
      </dsp:txBody>
      <dsp:txXfrm>
        <a:off x="3903206" y="2398485"/>
        <a:ext cx="1686359" cy="1056139"/>
      </dsp:txXfrm>
    </dsp:sp>
    <dsp:sp modelId="{E75A66E0-00EC-4D0F-A0AE-627806C119DA}">
      <dsp:nvSpPr>
        <dsp:cNvPr id="0" name=""/>
        <dsp:cNvSpPr/>
      </dsp:nvSpPr>
      <dsp:spPr>
        <a:xfrm>
          <a:off x="1835981" y="587033"/>
          <a:ext cx="3119362" cy="3119362"/>
        </a:xfrm>
        <a:custGeom>
          <a:avLst/>
          <a:gdLst/>
          <a:ahLst/>
          <a:cxnLst/>
          <a:rect l="0" t="0" r="0" b="0"/>
          <a:pathLst>
            <a:path>
              <a:moveTo>
                <a:pt x="2300930" y="2931961"/>
              </a:moveTo>
              <a:arcTo wR="1559681" hR="1559681" stAng="3697435" swAng="3405129"/>
            </a:path>
          </a:pathLst>
        </a:custGeom>
        <a:noFill/>
        <a:ln w="6350" cap="flat" cmpd="sng" algn="ctr">
          <a:solidFill>
            <a:srgbClr val="B01C87">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 modelId="{17EBA572-EE6A-4EB7-8E79-9058E443CA89}">
      <dsp:nvSpPr>
        <dsp:cNvPr id="0" name=""/>
        <dsp:cNvSpPr/>
      </dsp:nvSpPr>
      <dsp:spPr>
        <a:xfrm>
          <a:off x="1144624" y="2341350"/>
          <a:ext cx="1800629" cy="1170409"/>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rgbClr val="FFFFFF"/>
              </a:solidFill>
              <a:latin typeface="Calibri" panose="020F0502020204030204"/>
              <a:ea typeface="+mn-ea"/>
              <a:cs typeface="+mn-cs"/>
            </a:rPr>
            <a:t>Collaboration</a:t>
          </a:r>
        </a:p>
      </dsp:txBody>
      <dsp:txXfrm>
        <a:off x="1201759" y="2398485"/>
        <a:ext cx="1686359" cy="1056139"/>
      </dsp:txXfrm>
    </dsp:sp>
    <dsp:sp modelId="{9C8018F0-1D7B-4F21-AEB9-0E065DB84910}">
      <dsp:nvSpPr>
        <dsp:cNvPr id="0" name=""/>
        <dsp:cNvSpPr/>
      </dsp:nvSpPr>
      <dsp:spPr>
        <a:xfrm>
          <a:off x="1835981" y="587033"/>
          <a:ext cx="3119362" cy="3119362"/>
        </a:xfrm>
        <a:custGeom>
          <a:avLst/>
          <a:gdLst/>
          <a:ahLst/>
          <a:cxnLst/>
          <a:rect l="0" t="0" r="0" b="0"/>
          <a:pathLst>
            <a:path>
              <a:moveTo>
                <a:pt x="10271" y="1738387"/>
              </a:moveTo>
              <a:arcTo wR="1559681" hR="1559681" stAng="10405241" swAng="3643982"/>
            </a:path>
          </a:pathLst>
        </a:custGeom>
        <a:noFill/>
        <a:ln w="6350" cap="flat" cmpd="sng" algn="ctr">
          <a:solidFill>
            <a:srgbClr val="B01C87">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6AED0-9AA7-4C79-A14D-EAC7DED5CC50}">
      <dsp:nvSpPr>
        <dsp:cNvPr id="0" name=""/>
        <dsp:cNvSpPr/>
      </dsp:nvSpPr>
      <dsp:spPr>
        <a:xfrm>
          <a:off x="0" y="82811"/>
          <a:ext cx="1916747" cy="2254996"/>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47DCC9B-34E5-4675-A487-1942FE29AF75}">
      <dsp:nvSpPr>
        <dsp:cNvPr id="0" name=""/>
        <dsp:cNvSpPr/>
      </dsp:nvSpPr>
      <dsp:spPr>
        <a:xfrm>
          <a:off x="95837" y="173011"/>
          <a:ext cx="1725072" cy="1465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1B7DE-9B0C-4B72-A20C-E5448EBEA19C}">
      <dsp:nvSpPr>
        <dsp:cNvPr id="0" name=""/>
        <dsp:cNvSpPr/>
      </dsp:nvSpPr>
      <dsp:spPr>
        <a:xfrm>
          <a:off x="95837" y="1638759"/>
          <a:ext cx="1725072" cy="60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Performance &amp; Autoscaling</a:t>
          </a:r>
        </a:p>
      </dsp:txBody>
      <dsp:txXfrm>
        <a:off x="95837" y="1638759"/>
        <a:ext cx="1725072" cy="6088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6AED0-9AA7-4C79-A14D-EAC7DED5CC50}">
      <dsp:nvSpPr>
        <dsp:cNvPr id="0" name=""/>
        <dsp:cNvSpPr/>
      </dsp:nvSpPr>
      <dsp:spPr>
        <a:xfrm>
          <a:off x="0" y="82811"/>
          <a:ext cx="1916747" cy="2254996"/>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47DCC9B-34E5-4675-A487-1942FE29AF75}">
      <dsp:nvSpPr>
        <dsp:cNvPr id="0" name=""/>
        <dsp:cNvSpPr/>
      </dsp:nvSpPr>
      <dsp:spPr>
        <a:xfrm>
          <a:off x="95837" y="173011"/>
          <a:ext cx="1725072" cy="1465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1B7DE-9B0C-4B72-A20C-E5448EBEA19C}">
      <dsp:nvSpPr>
        <dsp:cNvPr id="0" name=""/>
        <dsp:cNvSpPr/>
      </dsp:nvSpPr>
      <dsp:spPr>
        <a:xfrm>
          <a:off x="95837" y="1638759"/>
          <a:ext cx="1725072" cy="60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Experimentation &amp; Automation</a:t>
          </a:r>
        </a:p>
      </dsp:txBody>
      <dsp:txXfrm>
        <a:off x="95837" y="1638759"/>
        <a:ext cx="1725072" cy="608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06CBE-D48B-462A-9453-79EC3203A612}">
      <dsp:nvSpPr>
        <dsp:cNvPr id="0" name=""/>
        <dsp:cNvSpPr/>
      </dsp:nvSpPr>
      <dsp:spPr>
        <a:xfrm>
          <a:off x="2412" y="44979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solidFill>
                <a:srgbClr val="FFFFFF"/>
              </a:solidFill>
              <a:latin typeface="Calibri" panose="020F0502020204030204"/>
              <a:ea typeface="+mn-ea"/>
              <a:cs typeface="+mn-cs"/>
            </a:rPr>
            <a:t>Interactive Notebooks</a:t>
          </a:r>
        </a:p>
      </dsp:txBody>
      <dsp:txXfrm>
        <a:off x="2412" y="449794"/>
        <a:ext cx="1913686" cy="1148211"/>
      </dsp:txXfrm>
    </dsp:sp>
    <dsp:sp modelId="{6D375ACC-1241-4085-8DEA-5A16F77CCDF6}">
      <dsp:nvSpPr>
        <dsp:cNvPr id="0" name=""/>
        <dsp:cNvSpPr/>
      </dsp:nvSpPr>
      <dsp:spPr>
        <a:xfrm>
          <a:off x="2107467" y="44979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solidFill>
                <a:srgbClr val="FFFFFF"/>
              </a:solidFill>
              <a:latin typeface="Calibri" panose="020F0502020204030204"/>
              <a:ea typeface="+mn-ea"/>
              <a:cs typeface="+mn-cs"/>
            </a:rPr>
            <a:t>Delta Tables</a:t>
          </a:r>
        </a:p>
      </dsp:txBody>
      <dsp:txXfrm>
        <a:off x="2107467" y="449794"/>
        <a:ext cx="1913686" cy="1148211"/>
      </dsp:txXfrm>
    </dsp:sp>
    <dsp:sp modelId="{AB2EFABF-B093-43AC-930A-C161BA02DFDC}">
      <dsp:nvSpPr>
        <dsp:cNvPr id="0" name=""/>
        <dsp:cNvSpPr/>
      </dsp:nvSpPr>
      <dsp:spPr>
        <a:xfrm>
          <a:off x="4212521" y="44979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solidFill>
                <a:srgbClr val="FFFFFF"/>
              </a:solidFill>
              <a:latin typeface="Calibri" panose="020F0502020204030204"/>
              <a:ea typeface="+mn-ea"/>
              <a:cs typeface="+mn-cs"/>
            </a:rPr>
            <a:t>One-click visualizations</a:t>
          </a:r>
        </a:p>
      </dsp:txBody>
      <dsp:txXfrm>
        <a:off x="4212521" y="449794"/>
        <a:ext cx="1913686" cy="1148211"/>
      </dsp:txXfrm>
    </dsp:sp>
    <dsp:sp modelId="{5566F860-78AC-4068-ADA9-23222A2D7CCD}">
      <dsp:nvSpPr>
        <dsp:cNvPr id="0" name=""/>
        <dsp:cNvSpPr/>
      </dsp:nvSpPr>
      <dsp:spPr>
        <a:xfrm>
          <a:off x="6317576" y="44979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solidFill>
                <a:srgbClr val="FFFFFF"/>
              </a:solidFill>
              <a:latin typeface="Calibri" panose="020F0502020204030204"/>
              <a:ea typeface="+mn-ea"/>
              <a:cs typeface="+mn-cs"/>
            </a:rPr>
            <a:t>Power BI Integration</a:t>
          </a:r>
        </a:p>
      </dsp:txBody>
      <dsp:txXfrm>
        <a:off x="6317576" y="449794"/>
        <a:ext cx="1913686" cy="1148211"/>
      </dsp:txXfrm>
    </dsp:sp>
    <dsp:sp modelId="{08C96910-3075-4907-AE9B-D63D8F932AE9}">
      <dsp:nvSpPr>
        <dsp:cNvPr id="0" name=""/>
        <dsp:cNvSpPr/>
      </dsp:nvSpPr>
      <dsp:spPr>
        <a:xfrm>
          <a:off x="2412" y="178937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solidFill>
                <a:srgbClr val="FFFFFF"/>
              </a:solidFill>
              <a:latin typeface="Calibri" panose="020F0502020204030204"/>
              <a:ea typeface="+mn-ea"/>
              <a:cs typeface="+mn-cs"/>
            </a:rPr>
            <a:t>Spark MLLib</a:t>
          </a:r>
        </a:p>
      </dsp:txBody>
      <dsp:txXfrm>
        <a:off x="2412" y="1789374"/>
        <a:ext cx="1913686" cy="1148211"/>
      </dsp:txXfrm>
    </dsp:sp>
    <dsp:sp modelId="{62F7DE5F-544A-491D-986F-39851E74F685}">
      <dsp:nvSpPr>
        <dsp:cNvPr id="0" name=""/>
        <dsp:cNvSpPr/>
      </dsp:nvSpPr>
      <dsp:spPr>
        <a:xfrm>
          <a:off x="2107467" y="178937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solidFill>
                <a:srgbClr val="FFFFFF"/>
              </a:solidFill>
              <a:latin typeface="Calibri" panose="020F0502020204030204"/>
              <a:ea typeface="+mn-ea"/>
              <a:cs typeface="+mn-cs"/>
            </a:rPr>
            <a:t>MLFlow</a:t>
          </a:r>
        </a:p>
      </dsp:txBody>
      <dsp:txXfrm>
        <a:off x="2107467" y="1789374"/>
        <a:ext cx="1913686" cy="1148211"/>
      </dsp:txXfrm>
    </dsp:sp>
    <dsp:sp modelId="{CACB78C3-D24F-4D3C-8C48-2E090ECB78BF}">
      <dsp:nvSpPr>
        <dsp:cNvPr id="0" name=""/>
        <dsp:cNvSpPr/>
      </dsp:nvSpPr>
      <dsp:spPr>
        <a:xfrm>
          <a:off x="4212521" y="178937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solidFill>
                <a:srgbClr val="FFFFFF"/>
              </a:solidFill>
              <a:latin typeface="Calibri" panose="020F0502020204030204"/>
              <a:ea typeface="+mn-ea"/>
              <a:cs typeface="+mn-cs"/>
            </a:rPr>
            <a:t>Structured Streaming</a:t>
          </a:r>
        </a:p>
      </dsp:txBody>
      <dsp:txXfrm>
        <a:off x="4212521" y="1789374"/>
        <a:ext cx="1913686" cy="1148211"/>
      </dsp:txXfrm>
    </dsp:sp>
    <dsp:sp modelId="{E74DDCC2-E72C-4926-A933-05CD0D2C5B36}">
      <dsp:nvSpPr>
        <dsp:cNvPr id="0" name=""/>
        <dsp:cNvSpPr/>
      </dsp:nvSpPr>
      <dsp:spPr>
        <a:xfrm>
          <a:off x="6317576" y="1789374"/>
          <a:ext cx="1913686" cy="1148211"/>
        </a:xfrm>
        <a:prstGeom prst="rect">
          <a:avLst/>
        </a:prstGeom>
        <a:gradFill rotWithShape="0">
          <a:gsLst>
            <a:gs pos="0">
              <a:srgbClr val="B01C87">
                <a:hueOff val="0"/>
                <a:satOff val="0"/>
                <a:lumOff val="0"/>
                <a:alphaOff val="0"/>
                <a:satMod val="103000"/>
                <a:lumMod val="102000"/>
                <a:tint val="94000"/>
              </a:srgbClr>
            </a:gs>
            <a:gs pos="50000">
              <a:srgbClr val="B01C87">
                <a:hueOff val="0"/>
                <a:satOff val="0"/>
                <a:lumOff val="0"/>
                <a:alphaOff val="0"/>
                <a:satMod val="110000"/>
                <a:lumMod val="100000"/>
                <a:shade val="100000"/>
              </a:srgbClr>
            </a:gs>
            <a:gs pos="100000">
              <a:srgbClr val="B01C8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solidFill>
                <a:srgbClr val="FFFFFF"/>
              </a:solidFill>
              <a:latin typeface="Calibri" panose="020F0502020204030204"/>
              <a:ea typeface="+mn-ea"/>
              <a:cs typeface="+mn-cs"/>
            </a:rPr>
            <a:t>Jobs</a:t>
          </a:r>
        </a:p>
      </dsp:txBody>
      <dsp:txXfrm>
        <a:off x="6317576" y="1789374"/>
        <a:ext cx="1913686" cy="11482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65F07-79E5-4467-8C8F-55312F705DA5}">
      <dsp:nvSpPr>
        <dsp:cNvPr id="0" name=""/>
        <dsp:cNvSpPr/>
      </dsp:nvSpPr>
      <dsp:spPr>
        <a:xfrm>
          <a:off x="1063" y="0"/>
          <a:ext cx="2766110" cy="3114675"/>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FFFFFF"/>
              </a:solidFill>
              <a:latin typeface="Calibri" panose="020F0502020204030204"/>
              <a:ea typeface="+mn-ea"/>
              <a:cs typeface="+mn-cs"/>
            </a:rPr>
            <a:t>Supported Sources</a:t>
          </a:r>
        </a:p>
      </dsp:txBody>
      <dsp:txXfrm>
        <a:off x="28431" y="27368"/>
        <a:ext cx="2711374" cy="879666"/>
      </dsp:txXfrm>
    </dsp:sp>
    <dsp:sp modelId="{3C932355-2D56-4A77-8999-27CBF081CF69}">
      <dsp:nvSpPr>
        <dsp:cNvPr id="0" name=""/>
        <dsp:cNvSpPr/>
      </dsp:nvSpPr>
      <dsp:spPr>
        <a:xfrm>
          <a:off x="277674" y="936303"/>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Flat Files</a:t>
          </a:r>
        </a:p>
      </dsp:txBody>
      <dsp:txXfrm>
        <a:off x="285144" y="943773"/>
        <a:ext cx="2197948" cy="240104"/>
      </dsp:txXfrm>
    </dsp:sp>
    <dsp:sp modelId="{89CC6A0A-2775-4EBF-92DE-7CB9DFFFBE9C}">
      <dsp:nvSpPr>
        <dsp:cNvPr id="0" name=""/>
        <dsp:cNvSpPr/>
      </dsp:nvSpPr>
      <dsp:spPr>
        <a:xfrm>
          <a:off x="277674" y="1230585"/>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Data Lakes</a:t>
          </a:r>
        </a:p>
      </dsp:txBody>
      <dsp:txXfrm>
        <a:off x="285144" y="1238055"/>
        <a:ext cx="2197948" cy="240104"/>
      </dsp:txXfrm>
    </dsp:sp>
    <dsp:sp modelId="{1DDD6303-A51B-4C1D-84F3-C819545A0517}">
      <dsp:nvSpPr>
        <dsp:cNvPr id="0" name=""/>
        <dsp:cNvSpPr/>
      </dsp:nvSpPr>
      <dsp:spPr>
        <a:xfrm>
          <a:off x="277674" y="1524867"/>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Databases</a:t>
          </a:r>
        </a:p>
      </dsp:txBody>
      <dsp:txXfrm>
        <a:off x="285144" y="1532337"/>
        <a:ext cx="2197948" cy="240104"/>
      </dsp:txXfrm>
    </dsp:sp>
    <dsp:sp modelId="{5F21924D-DC27-46C8-BA0D-0599C4F03A87}">
      <dsp:nvSpPr>
        <dsp:cNvPr id="0" name=""/>
        <dsp:cNvSpPr/>
      </dsp:nvSpPr>
      <dsp:spPr>
        <a:xfrm>
          <a:off x="277674" y="1819149"/>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Data Warehouses</a:t>
          </a:r>
        </a:p>
      </dsp:txBody>
      <dsp:txXfrm>
        <a:off x="285144" y="1826619"/>
        <a:ext cx="2197948" cy="240104"/>
      </dsp:txXfrm>
    </dsp:sp>
    <dsp:sp modelId="{A27D5456-3AA9-4ABB-A04E-8042E720EFA9}">
      <dsp:nvSpPr>
        <dsp:cNvPr id="0" name=""/>
        <dsp:cNvSpPr/>
      </dsp:nvSpPr>
      <dsp:spPr>
        <a:xfrm>
          <a:off x="277674" y="2113431"/>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Storage Containers </a:t>
          </a:r>
        </a:p>
      </dsp:txBody>
      <dsp:txXfrm>
        <a:off x="285144" y="2120901"/>
        <a:ext cx="2197948" cy="240104"/>
      </dsp:txXfrm>
    </dsp:sp>
    <dsp:sp modelId="{E4F2E312-EA89-4AE6-87EC-D5F38B8AD684}">
      <dsp:nvSpPr>
        <dsp:cNvPr id="0" name=""/>
        <dsp:cNvSpPr/>
      </dsp:nvSpPr>
      <dsp:spPr>
        <a:xfrm>
          <a:off x="277674" y="2407713"/>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Event Hubs</a:t>
          </a:r>
        </a:p>
      </dsp:txBody>
      <dsp:txXfrm>
        <a:off x="285144" y="2415183"/>
        <a:ext cx="2197948" cy="240104"/>
      </dsp:txXfrm>
    </dsp:sp>
    <dsp:sp modelId="{EFE339D8-C185-4A58-B0EE-D871E11EA32C}">
      <dsp:nvSpPr>
        <dsp:cNvPr id="0" name=""/>
        <dsp:cNvSpPr/>
      </dsp:nvSpPr>
      <dsp:spPr>
        <a:xfrm>
          <a:off x="277674" y="2701995"/>
          <a:ext cx="2212888" cy="25504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Cosmos DB</a:t>
          </a:r>
        </a:p>
      </dsp:txBody>
      <dsp:txXfrm>
        <a:off x="285144" y="2709465"/>
        <a:ext cx="2197948" cy="240104"/>
      </dsp:txXfrm>
    </dsp:sp>
    <dsp:sp modelId="{B25655D6-230A-4A29-A814-B0E28886E95C}">
      <dsp:nvSpPr>
        <dsp:cNvPr id="0" name=""/>
        <dsp:cNvSpPr/>
      </dsp:nvSpPr>
      <dsp:spPr>
        <a:xfrm>
          <a:off x="2974632" y="0"/>
          <a:ext cx="2766110" cy="3114675"/>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FFFFFF"/>
              </a:solidFill>
              <a:latin typeface="Calibri" panose="020F0502020204030204"/>
              <a:ea typeface="+mn-ea"/>
              <a:cs typeface="+mn-cs"/>
            </a:rPr>
            <a:t>Supported Formats</a:t>
          </a:r>
        </a:p>
      </dsp:txBody>
      <dsp:txXfrm>
        <a:off x="3002000" y="27368"/>
        <a:ext cx="2711374" cy="879666"/>
      </dsp:txXfrm>
    </dsp:sp>
    <dsp:sp modelId="{964C269C-9991-4F6D-8928-A9418D2FE478}">
      <dsp:nvSpPr>
        <dsp:cNvPr id="0" name=""/>
        <dsp:cNvSpPr/>
      </dsp:nvSpPr>
      <dsp:spPr>
        <a:xfrm>
          <a:off x="3251243" y="934991"/>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CSV</a:t>
          </a:r>
        </a:p>
      </dsp:txBody>
      <dsp:txXfrm>
        <a:off x="3261797" y="945545"/>
        <a:ext cx="2191780" cy="339216"/>
      </dsp:txXfrm>
    </dsp:sp>
    <dsp:sp modelId="{0E2EA90E-F6EA-47AC-94D3-B2958554DD97}">
      <dsp:nvSpPr>
        <dsp:cNvPr id="0" name=""/>
        <dsp:cNvSpPr/>
      </dsp:nvSpPr>
      <dsp:spPr>
        <a:xfrm>
          <a:off x="3251243" y="1350750"/>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TXT</a:t>
          </a:r>
        </a:p>
      </dsp:txBody>
      <dsp:txXfrm>
        <a:off x="3261797" y="1361304"/>
        <a:ext cx="2191780" cy="339216"/>
      </dsp:txXfrm>
    </dsp:sp>
    <dsp:sp modelId="{5369C6B5-8B76-465E-AD52-3731495C836F}">
      <dsp:nvSpPr>
        <dsp:cNvPr id="0" name=""/>
        <dsp:cNvSpPr/>
      </dsp:nvSpPr>
      <dsp:spPr>
        <a:xfrm>
          <a:off x="3251243" y="1766509"/>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Excel</a:t>
          </a:r>
        </a:p>
      </dsp:txBody>
      <dsp:txXfrm>
        <a:off x="3261797" y="1777063"/>
        <a:ext cx="2191780" cy="339216"/>
      </dsp:txXfrm>
    </dsp:sp>
    <dsp:sp modelId="{2162DF20-E4E3-43B8-B5AA-6C8E09D7D1AF}">
      <dsp:nvSpPr>
        <dsp:cNvPr id="0" name=""/>
        <dsp:cNvSpPr/>
      </dsp:nvSpPr>
      <dsp:spPr>
        <a:xfrm>
          <a:off x="3251243" y="2182268"/>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Parquet</a:t>
          </a:r>
        </a:p>
      </dsp:txBody>
      <dsp:txXfrm>
        <a:off x="3261797" y="2192822"/>
        <a:ext cx="2191780" cy="339216"/>
      </dsp:txXfrm>
    </dsp:sp>
    <dsp:sp modelId="{3E201B3E-FAED-42DF-BC4F-CD52A9ABBE67}">
      <dsp:nvSpPr>
        <dsp:cNvPr id="0" name=""/>
        <dsp:cNvSpPr/>
      </dsp:nvSpPr>
      <dsp:spPr>
        <a:xfrm>
          <a:off x="3251243" y="2598027"/>
          <a:ext cx="2212888" cy="360324"/>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JSON</a:t>
          </a:r>
        </a:p>
      </dsp:txBody>
      <dsp:txXfrm>
        <a:off x="3261797" y="2608581"/>
        <a:ext cx="2191780" cy="339216"/>
      </dsp:txXfrm>
    </dsp:sp>
    <dsp:sp modelId="{1C108344-5FF5-4FCD-80E8-3A00DB0C2CAC}">
      <dsp:nvSpPr>
        <dsp:cNvPr id="0" name=""/>
        <dsp:cNvSpPr/>
      </dsp:nvSpPr>
      <dsp:spPr>
        <a:xfrm>
          <a:off x="5948200" y="0"/>
          <a:ext cx="2766110" cy="3114675"/>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FFFFFF"/>
              </a:solidFill>
              <a:latin typeface="Calibri" panose="020F0502020204030204"/>
              <a:ea typeface="+mn-ea"/>
              <a:cs typeface="+mn-cs"/>
            </a:rPr>
            <a:t>Schema Options</a:t>
          </a:r>
        </a:p>
      </dsp:txBody>
      <dsp:txXfrm>
        <a:off x="5975568" y="27368"/>
        <a:ext cx="2711374" cy="879666"/>
      </dsp:txXfrm>
    </dsp:sp>
    <dsp:sp modelId="{EE760A34-74DA-4FD4-8EA8-07BC57F997C5}">
      <dsp:nvSpPr>
        <dsp:cNvPr id="0" name=""/>
        <dsp:cNvSpPr/>
      </dsp:nvSpPr>
      <dsp:spPr>
        <a:xfrm>
          <a:off x="6224811" y="934668"/>
          <a:ext cx="2212888" cy="611908"/>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Default</a:t>
          </a:r>
        </a:p>
      </dsp:txBody>
      <dsp:txXfrm>
        <a:off x="6242733" y="952590"/>
        <a:ext cx="2177044" cy="576064"/>
      </dsp:txXfrm>
    </dsp:sp>
    <dsp:sp modelId="{D623C2D4-2A41-4068-A137-D3482FD3D173}">
      <dsp:nvSpPr>
        <dsp:cNvPr id="0" name=""/>
        <dsp:cNvSpPr/>
      </dsp:nvSpPr>
      <dsp:spPr>
        <a:xfrm>
          <a:off x="6224811" y="1640717"/>
          <a:ext cx="2212888" cy="611908"/>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Inferred</a:t>
          </a:r>
        </a:p>
      </dsp:txBody>
      <dsp:txXfrm>
        <a:off x="6242733" y="1658639"/>
        <a:ext cx="2177044" cy="576064"/>
      </dsp:txXfrm>
    </dsp:sp>
    <dsp:sp modelId="{D879AF3A-98E2-44D7-9384-B190D0F65F97}">
      <dsp:nvSpPr>
        <dsp:cNvPr id="0" name=""/>
        <dsp:cNvSpPr/>
      </dsp:nvSpPr>
      <dsp:spPr>
        <a:xfrm>
          <a:off x="6224811" y="2346766"/>
          <a:ext cx="2212888" cy="611908"/>
        </a:xfrm>
        <a:prstGeom prst="roundRect">
          <a:avLst>
            <a:gd name="adj" fmla="val 10000"/>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User-defined</a:t>
          </a:r>
        </a:p>
        <a:p>
          <a:pPr marL="0" lvl="0" indent="0" algn="ctr" defTabSz="711200">
            <a:lnSpc>
              <a:spcPct val="90000"/>
            </a:lnSpc>
            <a:spcBef>
              <a:spcPct val="0"/>
            </a:spcBef>
            <a:spcAft>
              <a:spcPct val="35000"/>
            </a:spcAft>
            <a:buNone/>
          </a:pPr>
          <a:r>
            <a:rPr lang="en-US" sz="1600" kern="1200">
              <a:solidFill>
                <a:srgbClr val="554700">
                  <a:hueOff val="0"/>
                  <a:satOff val="0"/>
                  <a:lumOff val="0"/>
                  <a:alphaOff val="0"/>
                </a:srgbClr>
              </a:solidFill>
              <a:latin typeface="Calibri" panose="020F0502020204030204"/>
              <a:ea typeface="+mn-ea"/>
              <a:cs typeface="+mn-cs"/>
            </a:rPr>
            <a:t> (considerably faster)</a:t>
          </a:r>
        </a:p>
      </dsp:txBody>
      <dsp:txXfrm>
        <a:off x="6242733" y="2364688"/>
        <a:ext cx="2177044" cy="5760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D2D73-C991-4DF1-8B63-EE95E5797035}">
      <dsp:nvSpPr>
        <dsp:cNvPr id="0" name=""/>
        <dsp:cNvSpPr/>
      </dsp:nvSpPr>
      <dsp:spPr>
        <a:xfrm rot="10800000">
          <a:off x="1309574" y="110"/>
          <a:ext cx="4313539" cy="892324"/>
        </a:xfrm>
        <a:prstGeom prst="homePlate">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490"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kern="1200">
              <a:solidFill>
                <a:srgbClr val="FFFFFF"/>
              </a:solidFill>
              <a:latin typeface="Calibri" panose="020F0502020204030204"/>
              <a:ea typeface="+mn-ea"/>
              <a:cs typeface="+mn-cs"/>
            </a:rPr>
            <a:t>Manual</a:t>
          </a:r>
        </a:p>
      </dsp:txBody>
      <dsp:txXfrm rot="10800000">
        <a:off x="1532655" y="110"/>
        <a:ext cx="4090458" cy="892324"/>
      </dsp:txXfrm>
    </dsp:sp>
    <dsp:sp modelId="{8D73682C-23EC-40A9-8713-19147666F784}">
      <dsp:nvSpPr>
        <dsp:cNvPr id="0" name=""/>
        <dsp:cNvSpPr/>
      </dsp:nvSpPr>
      <dsp:spPr>
        <a:xfrm>
          <a:off x="863411" y="110"/>
          <a:ext cx="892324" cy="89232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rgbClr val="B01C87"/>
          </a:solidFill>
          <a:prstDash val="solid"/>
          <a:miter lim="800000"/>
        </a:ln>
        <a:effectLst/>
      </dsp:spPr>
      <dsp:style>
        <a:lnRef idx="2">
          <a:scrgbClr r="0" g="0" b="0"/>
        </a:lnRef>
        <a:fillRef idx="1">
          <a:scrgbClr r="0" g="0" b="0"/>
        </a:fillRef>
        <a:effectRef idx="0">
          <a:scrgbClr r="0" g="0" b="0"/>
        </a:effectRef>
        <a:fontRef idx="minor"/>
      </dsp:style>
    </dsp:sp>
    <dsp:sp modelId="{19584C5B-A5C5-4354-BC3F-D43F4634EA4F}">
      <dsp:nvSpPr>
        <dsp:cNvPr id="0" name=""/>
        <dsp:cNvSpPr/>
      </dsp:nvSpPr>
      <dsp:spPr>
        <a:xfrm rot="10800000">
          <a:off x="1309574" y="1158800"/>
          <a:ext cx="4313539" cy="892324"/>
        </a:xfrm>
        <a:prstGeom prst="homePlate">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490"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kern="1200">
              <a:solidFill>
                <a:srgbClr val="FFFFFF"/>
              </a:solidFill>
              <a:latin typeface="Calibri" panose="020F0502020204030204"/>
              <a:ea typeface="+mn-ea"/>
              <a:cs typeface="+mn-cs"/>
            </a:rPr>
            <a:t>Direct Access</a:t>
          </a:r>
        </a:p>
      </dsp:txBody>
      <dsp:txXfrm rot="10800000">
        <a:off x="1532655" y="1158800"/>
        <a:ext cx="4090458" cy="892324"/>
      </dsp:txXfrm>
    </dsp:sp>
    <dsp:sp modelId="{3D17F1A4-8934-4675-B991-4CB418CAAA79}">
      <dsp:nvSpPr>
        <dsp:cNvPr id="0" name=""/>
        <dsp:cNvSpPr/>
      </dsp:nvSpPr>
      <dsp:spPr>
        <a:xfrm>
          <a:off x="863411" y="1158800"/>
          <a:ext cx="892324" cy="892324"/>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rgbClr val="B01C87"/>
          </a:solidFill>
          <a:prstDash val="solid"/>
          <a:miter lim="800000"/>
        </a:ln>
        <a:effectLst/>
      </dsp:spPr>
      <dsp:style>
        <a:lnRef idx="2">
          <a:scrgbClr r="0" g="0" b="0"/>
        </a:lnRef>
        <a:fillRef idx="1">
          <a:scrgbClr r="0" g="0" b="0"/>
        </a:fillRef>
        <a:effectRef idx="0">
          <a:scrgbClr r="0" g="0" b="0"/>
        </a:effectRef>
        <a:fontRef idx="minor"/>
      </dsp:style>
    </dsp:sp>
    <dsp:sp modelId="{F755D88F-3146-4268-A183-FC89CD6003B9}">
      <dsp:nvSpPr>
        <dsp:cNvPr id="0" name=""/>
        <dsp:cNvSpPr/>
      </dsp:nvSpPr>
      <dsp:spPr>
        <a:xfrm rot="10800000">
          <a:off x="1309574" y="2317490"/>
          <a:ext cx="4313539" cy="892324"/>
        </a:xfrm>
        <a:prstGeom prst="homePlate">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490"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kern="1200">
              <a:solidFill>
                <a:srgbClr val="FFFFFF"/>
              </a:solidFill>
              <a:latin typeface="Calibri" panose="020F0502020204030204"/>
              <a:ea typeface="+mn-ea"/>
              <a:cs typeface="+mn-cs"/>
            </a:rPr>
            <a:t>Mount</a:t>
          </a:r>
        </a:p>
      </dsp:txBody>
      <dsp:txXfrm rot="10800000">
        <a:off x="1532655" y="2317490"/>
        <a:ext cx="4090458" cy="892324"/>
      </dsp:txXfrm>
    </dsp:sp>
    <dsp:sp modelId="{89E37B52-D48A-4894-A8C4-DF68D92805B1}">
      <dsp:nvSpPr>
        <dsp:cNvPr id="0" name=""/>
        <dsp:cNvSpPr/>
      </dsp:nvSpPr>
      <dsp:spPr>
        <a:xfrm>
          <a:off x="863411" y="2317490"/>
          <a:ext cx="892324" cy="892324"/>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rgbClr val="B01C87"/>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64F75-D2D9-45A2-8338-A8D89D77F08B}">
      <dsp:nvSpPr>
        <dsp:cNvPr id="0" name=""/>
        <dsp:cNvSpPr/>
      </dsp:nvSpPr>
      <dsp:spPr>
        <a:xfrm>
          <a:off x="2116335" y="1372"/>
          <a:ext cx="1863328" cy="1211163"/>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solidFill>
                <a:srgbClr val="FFFFFF"/>
              </a:solidFill>
              <a:latin typeface="Calibri" panose="020F0502020204030204"/>
              <a:ea typeface="+mn-ea"/>
              <a:cs typeface="+mn-cs"/>
            </a:rPr>
            <a:t>Secure</a:t>
          </a:r>
        </a:p>
      </dsp:txBody>
      <dsp:txXfrm>
        <a:off x="2175459" y="60496"/>
        <a:ext cx="1745080" cy="1092915"/>
      </dsp:txXfrm>
    </dsp:sp>
    <dsp:sp modelId="{1B35A6CF-F020-4EF5-8858-C71429DCDFC0}">
      <dsp:nvSpPr>
        <dsp:cNvPr id="0" name=""/>
        <dsp:cNvSpPr/>
      </dsp:nvSpPr>
      <dsp:spPr>
        <a:xfrm>
          <a:off x="1431963" y="606954"/>
          <a:ext cx="3232073" cy="3232073"/>
        </a:xfrm>
        <a:custGeom>
          <a:avLst/>
          <a:gdLst/>
          <a:ahLst/>
          <a:cxnLst/>
          <a:rect l="0" t="0" r="0" b="0"/>
          <a:pathLst>
            <a:path>
              <a:moveTo>
                <a:pt x="2561250" y="305256"/>
              </a:moveTo>
              <a:arcTo wR="1616036" hR="1616036" stAng="18347740" swAng="3648625"/>
            </a:path>
          </a:pathLst>
        </a:custGeom>
        <a:noFill/>
        <a:ln w="6350" cap="flat" cmpd="sng" algn="ctr">
          <a:solidFill>
            <a:srgbClr val="B01C87">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 modelId="{624392D9-1B0B-4115-A909-6B1564782EDE}">
      <dsp:nvSpPr>
        <dsp:cNvPr id="0" name=""/>
        <dsp:cNvSpPr/>
      </dsp:nvSpPr>
      <dsp:spPr>
        <a:xfrm>
          <a:off x="3515864" y="2425427"/>
          <a:ext cx="1863328" cy="1211163"/>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solidFill>
                <a:srgbClr val="FFFFFF"/>
              </a:solidFill>
              <a:latin typeface="Calibri" panose="020F0502020204030204"/>
              <a:ea typeface="+mn-ea"/>
              <a:cs typeface="+mn-cs"/>
            </a:rPr>
            <a:t>Accessible</a:t>
          </a:r>
        </a:p>
      </dsp:txBody>
      <dsp:txXfrm>
        <a:off x="3574988" y="2484551"/>
        <a:ext cx="1745080" cy="1092915"/>
      </dsp:txXfrm>
    </dsp:sp>
    <dsp:sp modelId="{C5AC11DE-4F66-4133-A84C-1DA4E06D54F3}">
      <dsp:nvSpPr>
        <dsp:cNvPr id="0" name=""/>
        <dsp:cNvSpPr/>
      </dsp:nvSpPr>
      <dsp:spPr>
        <a:xfrm>
          <a:off x="1431963" y="606954"/>
          <a:ext cx="3232073" cy="3232073"/>
        </a:xfrm>
        <a:custGeom>
          <a:avLst/>
          <a:gdLst/>
          <a:ahLst/>
          <a:cxnLst/>
          <a:rect l="0" t="0" r="0" b="0"/>
          <a:pathLst>
            <a:path>
              <a:moveTo>
                <a:pt x="2385440" y="3037160"/>
              </a:moveTo>
              <a:arcTo wR="1616036" hR="1616036" stAng="3694120" swAng="3411761"/>
            </a:path>
          </a:pathLst>
        </a:custGeom>
        <a:noFill/>
        <a:ln w="6350" cap="flat" cmpd="sng" algn="ctr">
          <a:solidFill>
            <a:srgbClr val="B01C87">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 modelId="{A268A04E-30C0-4EDD-8824-ED3A60B5C0A1}">
      <dsp:nvSpPr>
        <dsp:cNvPr id="0" name=""/>
        <dsp:cNvSpPr/>
      </dsp:nvSpPr>
      <dsp:spPr>
        <a:xfrm>
          <a:off x="716807" y="2425427"/>
          <a:ext cx="1863328" cy="1211163"/>
        </a:xfrm>
        <a:prstGeom prst="round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solidFill>
                <a:srgbClr val="FFFFFF"/>
              </a:solidFill>
              <a:latin typeface="Calibri" panose="020F0502020204030204"/>
              <a:ea typeface="+mn-ea"/>
              <a:cs typeface="+mn-cs"/>
            </a:rPr>
            <a:t>Collaborative</a:t>
          </a:r>
        </a:p>
      </dsp:txBody>
      <dsp:txXfrm>
        <a:off x="775931" y="2484551"/>
        <a:ext cx="1745080" cy="1092915"/>
      </dsp:txXfrm>
    </dsp:sp>
    <dsp:sp modelId="{508B6C78-B114-4FE0-ACC8-CAEF4F30FE18}">
      <dsp:nvSpPr>
        <dsp:cNvPr id="0" name=""/>
        <dsp:cNvSpPr/>
      </dsp:nvSpPr>
      <dsp:spPr>
        <a:xfrm>
          <a:off x="1431963" y="606954"/>
          <a:ext cx="3232073" cy="3232073"/>
        </a:xfrm>
        <a:custGeom>
          <a:avLst/>
          <a:gdLst/>
          <a:ahLst/>
          <a:cxnLst/>
          <a:rect l="0" t="0" r="0" b="0"/>
          <a:pathLst>
            <a:path>
              <a:moveTo>
                <a:pt x="10729" y="1801950"/>
              </a:moveTo>
              <a:arcTo wR="1616036" hR="1616036" stAng="10403635" swAng="3648625"/>
            </a:path>
          </a:pathLst>
        </a:custGeom>
        <a:noFill/>
        <a:ln w="6350" cap="flat" cmpd="sng" algn="ctr">
          <a:solidFill>
            <a:srgbClr val="B01C87">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79BB6-EEAF-4E11-9497-7C5E003805D2}">
      <dsp:nvSpPr>
        <dsp:cNvPr id="0" name=""/>
        <dsp:cNvSpPr/>
      </dsp:nvSpPr>
      <dsp:spPr>
        <a:xfrm>
          <a:off x="-3491549" y="-536755"/>
          <a:ext cx="4162785" cy="4162785"/>
        </a:xfrm>
        <a:prstGeom prst="blockArc">
          <a:avLst>
            <a:gd name="adj1" fmla="val 18900000"/>
            <a:gd name="adj2" fmla="val 2700000"/>
            <a:gd name="adj3" fmla="val 519"/>
          </a:avLst>
        </a:prstGeom>
        <a:noFill/>
        <a:ln w="12700" cap="flat" cmpd="sng" algn="ctr">
          <a:solidFill>
            <a:srgbClr val="B01C87">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D811B36A-8F90-46A5-BD34-090C3E60C8A4}">
      <dsp:nvSpPr>
        <dsp:cNvPr id="0" name=""/>
        <dsp:cNvSpPr/>
      </dsp:nvSpPr>
      <dsp:spPr>
        <a:xfrm>
          <a:off x="294467" y="193017"/>
          <a:ext cx="5094990"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solidFill>
                <a:srgbClr val="FFFFFF"/>
              </a:solidFill>
              <a:latin typeface="Calibri" panose="020F0502020204030204"/>
              <a:ea typeface="+mn-ea"/>
              <a:cs typeface="+mn-cs"/>
            </a:rPr>
            <a:t>ACID Transactions</a:t>
          </a:r>
        </a:p>
      </dsp:txBody>
      <dsp:txXfrm>
        <a:off x="294467" y="193017"/>
        <a:ext cx="5094990" cy="386282"/>
      </dsp:txXfrm>
    </dsp:sp>
    <dsp:sp modelId="{103F866D-027A-418B-B0AD-0631970B59B2}">
      <dsp:nvSpPr>
        <dsp:cNvPr id="0" name=""/>
        <dsp:cNvSpPr/>
      </dsp:nvSpPr>
      <dsp:spPr>
        <a:xfrm>
          <a:off x="53040" y="144732"/>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F70ABA15-090D-42D0-9B8E-C83BAC49EF9E}">
      <dsp:nvSpPr>
        <dsp:cNvPr id="0" name=""/>
        <dsp:cNvSpPr/>
      </dsp:nvSpPr>
      <dsp:spPr>
        <a:xfrm>
          <a:off x="571266" y="772256"/>
          <a:ext cx="4818191"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solidFill>
                <a:srgbClr val="FFFFFF"/>
              </a:solidFill>
              <a:latin typeface="Calibri" panose="020F0502020204030204"/>
              <a:ea typeface="+mn-ea"/>
              <a:cs typeface="+mn-cs"/>
            </a:rPr>
            <a:t>Efficient Upserts</a:t>
          </a:r>
        </a:p>
      </dsp:txBody>
      <dsp:txXfrm>
        <a:off x="571266" y="772256"/>
        <a:ext cx="4818191" cy="386282"/>
      </dsp:txXfrm>
    </dsp:sp>
    <dsp:sp modelId="{DBFB925E-14A6-4CDE-A150-3F358E21472E}">
      <dsp:nvSpPr>
        <dsp:cNvPr id="0" name=""/>
        <dsp:cNvSpPr/>
      </dsp:nvSpPr>
      <dsp:spPr>
        <a:xfrm>
          <a:off x="329839" y="723971"/>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167E866B-C8CE-40E2-83E1-EF77819FE9A9}">
      <dsp:nvSpPr>
        <dsp:cNvPr id="0" name=""/>
        <dsp:cNvSpPr/>
      </dsp:nvSpPr>
      <dsp:spPr>
        <a:xfrm>
          <a:off x="656221" y="1351496"/>
          <a:ext cx="4733236"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solidFill>
                <a:srgbClr val="FFFFFF"/>
              </a:solidFill>
              <a:latin typeface="Calibri" panose="020F0502020204030204"/>
              <a:ea typeface="+mn-ea"/>
              <a:cs typeface="+mn-cs"/>
            </a:rPr>
            <a:t>Streaming Capabilities</a:t>
          </a:r>
        </a:p>
      </dsp:txBody>
      <dsp:txXfrm>
        <a:off x="656221" y="1351496"/>
        <a:ext cx="4733236" cy="386282"/>
      </dsp:txXfrm>
    </dsp:sp>
    <dsp:sp modelId="{386D85C7-60D0-4126-9AD5-D45E18AFE5B1}">
      <dsp:nvSpPr>
        <dsp:cNvPr id="0" name=""/>
        <dsp:cNvSpPr/>
      </dsp:nvSpPr>
      <dsp:spPr>
        <a:xfrm>
          <a:off x="414794" y="1303210"/>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3D081572-05CD-4122-B49C-7416568EDA94}">
      <dsp:nvSpPr>
        <dsp:cNvPr id="0" name=""/>
        <dsp:cNvSpPr/>
      </dsp:nvSpPr>
      <dsp:spPr>
        <a:xfrm>
          <a:off x="571266" y="1930735"/>
          <a:ext cx="4818191"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solidFill>
                <a:srgbClr val="FFFFFF"/>
              </a:solidFill>
              <a:latin typeface="Calibri" panose="020F0502020204030204"/>
              <a:ea typeface="+mn-ea"/>
              <a:cs typeface="+mn-cs"/>
            </a:rPr>
            <a:t>Schema Enforcement</a:t>
          </a:r>
        </a:p>
      </dsp:txBody>
      <dsp:txXfrm>
        <a:off x="571266" y="1930735"/>
        <a:ext cx="4818191" cy="386282"/>
      </dsp:txXfrm>
    </dsp:sp>
    <dsp:sp modelId="{31B0E2E4-2542-4FA9-9CEA-EFB2E7FBB41F}">
      <dsp:nvSpPr>
        <dsp:cNvPr id="0" name=""/>
        <dsp:cNvSpPr/>
      </dsp:nvSpPr>
      <dsp:spPr>
        <a:xfrm>
          <a:off x="329839" y="1882449"/>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E439C980-32EB-4C98-8D34-66FC41D9BEEE}">
      <dsp:nvSpPr>
        <dsp:cNvPr id="0" name=""/>
        <dsp:cNvSpPr/>
      </dsp:nvSpPr>
      <dsp:spPr>
        <a:xfrm>
          <a:off x="294467" y="2509974"/>
          <a:ext cx="5094990" cy="386282"/>
        </a:xfrm>
        <a:prstGeom prst="rect">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solidFill>
                <a:srgbClr val="FFFFFF"/>
              </a:solidFill>
              <a:latin typeface="Calibri" panose="020F0502020204030204"/>
              <a:ea typeface="+mn-ea"/>
              <a:cs typeface="+mn-cs"/>
            </a:rPr>
            <a:t>Data Versioning and Time Travel</a:t>
          </a:r>
        </a:p>
      </dsp:txBody>
      <dsp:txXfrm>
        <a:off x="294467" y="2509974"/>
        <a:ext cx="5094990" cy="386282"/>
      </dsp:txXfrm>
    </dsp:sp>
    <dsp:sp modelId="{4EDF4968-3FC3-4573-A6EC-B699A1FD0761}">
      <dsp:nvSpPr>
        <dsp:cNvPr id="0" name=""/>
        <dsp:cNvSpPr/>
      </dsp:nvSpPr>
      <dsp:spPr>
        <a:xfrm>
          <a:off x="53040" y="2461688"/>
          <a:ext cx="482853" cy="482853"/>
        </a:xfrm>
        <a:prstGeom prst="ellipse">
          <a:avLst/>
        </a:prstGeom>
        <a:solidFill>
          <a:srgbClr val="FFFFFF">
            <a:hueOff val="0"/>
            <a:satOff val="0"/>
            <a:lumOff val="0"/>
            <a:alphaOff val="0"/>
          </a:srgbClr>
        </a:solidFill>
        <a:ln w="12700" cap="flat" cmpd="sng" algn="ctr">
          <a:solidFill>
            <a:srgbClr val="B01C8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A4E01-0E5B-4080-AE38-9898D8263E03}">
      <dsp:nvSpPr>
        <dsp:cNvPr id="0" name=""/>
        <dsp:cNvSpPr/>
      </dsp:nvSpPr>
      <dsp:spPr>
        <a:xfrm>
          <a:off x="0" y="0"/>
          <a:ext cx="2758053" cy="957491"/>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rgbClr val="FFFFFF"/>
              </a:solidFill>
              <a:latin typeface="Calibri" panose="020F0502020204030204"/>
              <a:ea typeface="+mn-ea"/>
              <a:cs typeface="+mn-cs"/>
            </a:rPr>
            <a:t>Connect to Cluster</a:t>
          </a:r>
        </a:p>
      </dsp:txBody>
      <dsp:txXfrm>
        <a:off x="28044" y="28044"/>
        <a:ext cx="1724845" cy="901403"/>
      </dsp:txXfrm>
    </dsp:sp>
    <dsp:sp modelId="{7C1A69C6-C543-4107-8A0C-43D0038F3B23}">
      <dsp:nvSpPr>
        <dsp:cNvPr id="0" name=""/>
        <dsp:cNvSpPr/>
      </dsp:nvSpPr>
      <dsp:spPr>
        <a:xfrm>
          <a:off x="243357" y="1117073"/>
          <a:ext cx="2758053" cy="957491"/>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rgbClr val="FFFFFF"/>
              </a:solidFill>
              <a:latin typeface="Calibri" panose="020F0502020204030204"/>
              <a:ea typeface="+mn-ea"/>
              <a:cs typeface="+mn-cs"/>
            </a:rPr>
            <a:t>Select Datasource</a:t>
          </a:r>
        </a:p>
      </dsp:txBody>
      <dsp:txXfrm>
        <a:off x="271401" y="1145117"/>
        <a:ext cx="1836238" cy="901403"/>
      </dsp:txXfrm>
    </dsp:sp>
    <dsp:sp modelId="{BE171A86-0E74-4D69-8456-FABEAE47213E}">
      <dsp:nvSpPr>
        <dsp:cNvPr id="0" name=""/>
        <dsp:cNvSpPr/>
      </dsp:nvSpPr>
      <dsp:spPr>
        <a:xfrm>
          <a:off x="486715" y="2234146"/>
          <a:ext cx="2758053" cy="957491"/>
        </a:xfrm>
        <a:prstGeom prst="roundRect">
          <a:avLst>
            <a:gd name="adj" fmla="val 10000"/>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rgbClr val="FFFFFF"/>
              </a:solidFill>
              <a:latin typeface="Calibri" panose="020F0502020204030204"/>
              <a:ea typeface="+mn-ea"/>
              <a:cs typeface="+mn-cs"/>
            </a:rPr>
            <a:t>Highly Performant Dashboards</a:t>
          </a:r>
        </a:p>
      </dsp:txBody>
      <dsp:txXfrm>
        <a:off x="514759" y="2262190"/>
        <a:ext cx="1836238" cy="901403"/>
      </dsp:txXfrm>
    </dsp:sp>
    <dsp:sp modelId="{C2053D6D-5EB1-481F-AC65-4AB61882202C}">
      <dsp:nvSpPr>
        <dsp:cNvPr id="0" name=""/>
        <dsp:cNvSpPr/>
      </dsp:nvSpPr>
      <dsp:spPr>
        <a:xfrm>
          <a:off x="2135684" y="726097"/>
          <a:ext cx="622369" cy="622369"/>
        </a:xfrm>
        <a:prstGeom prst="plus">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solidFill>
              <a:srgbClr val="554700">
                <a:hueOff val="0"/>
                <a:satOff val="0"/>
                <a:lumOff val="0"/>
                <a:alphaOff val="0"/>
              </a:srgbClr>
            </a:solidFill>
            <a:latin typeface="Calibri" panose="020F0502020204030204"/>
            <a:ea typeface="+mn-ea"/>
            <a:cs typeface="+mn-cs"/>
          </a:endParaRPr>
        </a:p>
      </dsp:txBody>
      <dsp:txXfrm>
        <a:off x="2291276" y="726097"/>
        <a:ext cx="311185" cy="622369"/>
      </dsp:txXfrm>
    </dsp:sp>
    <dsp:sp modelId="{8F25342D-9778-4BDC-B067-B9D1A3D8C773}">
      <dsp:nvSpPr>
        <dsp:cNvPr id="0" name=""/>
        <dsp:cNvSpPr/>
      </dsp:nvSpPr>
      <dsp:spPr>
        <a:xfrm>
          <a:off x="2379041" y="1836787"/>
          <a:ext cx="622369" cy="622369"/>
        </a:xfrm>
        <a:prstGeom prst="mathEqual">
          <a:avLst/>
        </a:prstGeom>
        <a:solidFill>
          <a:srgbClr val="B01C87">
            <a:alpha val="90000"/>
            <a:tint val="40000"/>
            <a:hueOff val="0"/>
            <a:satOff val="0"/>
            <a:lumOff val="0"/>
            <a:alphaOff val="0"/>
          </a:srgbClr>
        </a:solidFill>
        <a:ln w="12700" cap="flat" cmpd="sng" algn="ctr">
          <a:solidFill>
            <a:srgbClr val="B01C8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solidFill>
              <a:srgbClr val="554700">
                <a:hueOff val="0"/>
                <a:satOff val="0"/>
                <a:lumOff val="0"/>
                <a:alphaOff val="0"/>
              </a:srgbClr>
            </a:solidFill>
            <a:latin typeface="Calibri" panose="020F0502020204030204"/>
            <a:ea typeface="+mn-ea"/>
            <a:cs typeface="+mn-cs"/>
          </a:endParaRPr>
        </a:p>
      </dsp:txBody>
      <dsp:txXfrm>
        <a:off x="2461536" y="1964995"/>
        <a:ext cx="457379" cy="3659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6AED0-9AA7-4C79-A14D-EAC7DED5CC50}">
      <dsp:nvSpPr>
        <dsp:cNvPr id="0" name=""/>
        <dsp:cNvSpPr/>
      </dsp:nvSpPr>
      <dsp:spPr>
        <a:xfrm>
          <a:off x="357" y="831649"/>
          <a:ext cx="1571218" cy="1848492"/>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47DCC9B-34E5-4675-A487-1942FE29AF75}">
      <dsp:nvSpPr>
        <dsp:cNvPr id="0" name=""/>
        <dsp:cNvSpPr/>
      </dsp:nvSpPr>
      <dsp:spPr>
        <a:xfrm>
          <a:off x="78917" y="905589"/>
          <a:ext cx="1414096" cy="12015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1B7DE-9B0C-4B72-A20C-E5448EBEA19C}">
      <dsp:nvSpPr>
        <dsp:cNvPr id="0" name=""/>
        <dsp:cNvSpPr/>
      </dsp:nvSpPr>
      <dsp:spPr>
        <a:xfrm>
          <a:off x="78917" y="2107109"/>
          <a:ext cx="1414096" cy="499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Collaborative Workspace</a:t>
          </a:r>
        </a:p>
      </dsp:txBody>
      <dsp:txXfrm>
        <a:off x="78917" y="2107109"/>
        <a:ext cx="1414096" cy="499092"/>
      </dsp:txXfrm>
    </dsp:sp>
    <dsp:sp modelId="{8FA8E263-44D3-49A6-A3B9-DED592C6C23C}">
      <dsp:nvSpPr>
        <dsp:cNvPr id="0" name=""/>
        <dsp:cNvSpPr/>
      </dsp:nvSpPr>
      <dsp:spPr>
        <a:xfrm>
          <a:off x="1848921" y="831649"/>
          <a:ext cx="1571218" cy="1848492"/>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8C7C9E9-3A45-45D8-BF20-D7CC2500F046}">
      <dsp:nvSpPr>
        <dsp:cNvPr id="0" name=""/>
        <dsp:cNvSpPr/>
      </dsp:nvSpPr>
      <dsp:spPr>
        <a:xfrm>
          <a:off x="1927482" y="905589"/>
          <a:ext cx="1414096" cy="120151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6000" b="-6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31E5E4-31D6-42D3-B8A2-05D48E434344}">
      <dsp:nvSpPr>
        <dsp:cNvPr id="0" name=""/>
        <dsp:cNvSpPr/>
      </dsp:nvSpPr>
      <dsp:spPr>
        <a:xfrm>
          <a:off x="1927482" y="2107109"/>
          <a:ext cx="1414096" cy="499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Performance &amp; Autoscaling</a:t>
          </a:r>
        </a:p>
      </dsp:txBody>
      <dsp:txXfrm>
        <a:off x="1927482" y="2107109"/>
        <a:ext cx="1414096" cy="499092"/>
      </dsp:txXfrm>
    </dsp:sp>
    <dsp:sp modelId="{7B733A9C-6B2B-497E-A452-E31160E04C42}">
      <dsp:nvSpPr>
        <dsp:cNvPr id="0" name=""/>
        <dsp:cNvSpPr/>
      </dsp:nvSpPr>
      <dsp:spPr>
        <a:xfrm>
          <a:off x="3697485" y="831649"/>
          <a:ext cx="1571218" cy="1848492"/>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7D51364-A448-4E6B-86B4-3947A1DCA33A}">
      <dsp:nvSpPr>
        <dsp:cNvPr id="0" name=""/>
        <dsp:cNvSpPr/>
      </dsp:nvSpPr>
      <dsp:spPr>
        <a:xfrm>
          <a:off x="3776046" y="905589"/>
          <a:ext cx="1414096" cy="120151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6000" b="-6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F06745-EDE6-4669-AF31-486442DEE20E}">
      <dsp:nvSpPr>
        <dsp:cNvPr id="0" name=""/>
        <dsp:cNvSpPr/>
      </dsp:nvSpPr>
      <dsp:spPr>
        <a:xfrm>
          <a:off x="3776046" y="2107109"/>
          <a:ext cx="1414096" cy="499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Experimentation &amp; Automation</a:t>
          </a:r>
        </a:p>
      </dsp:txBody>
      <dsp:txXfrm>
        <a:off x="3776046" y="2107109"/>
        <a:ext cx="1414096" cy="4990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6AED0-9AA7-4C79-A14D-EAC7DED5CC50}">
      <dsp:nvSpPr>
        <dsp:cNvPr id="0" name=""/>
        <dsp:cNvSpPr/>
      </dsp:nvSpPr>
      <dsp:spPr>
        <a:xfrm>
          <a:off x="0" y="82811"/>
          <a:ext cx="1916747" cy="2254996"/>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47DCC9B-34E5-4675-A487-1942FE29AF75}">
      <dsp:nvSpPr>
        <dsp:cNvPr id="0" name=""/>
        <dsp:cNvSpPr/>
      </dsp:nvSpPr>
      <dsp:spPr>
        <a:xfrm>
          <a:off x="95837" y="173011"/>
          <a:ext cx="1725072" cy="1465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1B7DE-9B0C-4B72-A20C-E5448EBEA19C}">
      <dsp:nvSpPr>
        <dsp:cNvPr id="0" name=""/>
        <dsp:cNvSpPr/>
      </dsp:nvSpPr>
      <dsp:spPr>
        <a:xfrm>
          <a:off x="95837" y="1638759"/>
          <a:ext cx="1725072" cy="60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Collaborative Workspace</a:t>
          </a:r>
        </a:p>
      </dsp:txBody>
      <dsp:txXfrm>
        <a:off x="95837" y="1638759"/>
        <a:ext cx="1725072" cy="608849"/>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5/6/2019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what the afternoon looks like. The break will come after the interface walkthrough. There will be plenty of time at the end of the session to ask questions and play around in the labs, yourself.</a:t>
            </a:r>
          </a:p>
          <a:p>
            <a:endParaRPr lang="en-US"/>
          </a:p>
          <a:p>
            <a:r>
              <a:rPr lang="en-US"/>
              <a:t>Notes: </a:t>
            </a:r>
          </a:p>
          <a:p>
            <a:pPr marL="171450" indent="-171450">
              <a:buFontTx/>
              <a:buChar char="-"/>
            </a:pPr>
            <a:r>
              <a:rPr lang="en-US"/>
              <a:t>Before jumping in, ensure that everyone has their machine up and running and they are settled.</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2</a:t>
            </a:fld>
            <a:endParaRPr lang="en-US"/>
          </a:p>
        </p:txBody>
      </p:sp>
    </p:spTree>
    <p:extLst>
      <p:ext uri="{BB962C8B-B14F-4D97-AF65-F5344CB8AC3E}">
        <p14:creationId xmlns:p14="http://schemas.microsoft.com/office/powerpoint/2010/main" val="60648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PySpark is the Spark API for Python. It allows us to send instructions to our distributed computing framework in a Python like language. There are a few distinctions between Python and PySpark, because PySpark is optimized for sending instructions that can be processed in parallel. </a:t>
            </a:r>
          </a:p>
          <a:p>
            <a:endParaRPr lang="en-US"/>
          </a:p>
          <a:p>
            <a:r>
              <a:rPr lang="en-US"/>
              <a:t>When you use methods, you’re using distributed computing. You can use Pandas and scikit learn, but you are not using distrubited computing. </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12</a:t>
            </a:fld>
            <a:endParaRPr lang="en-US"/>
          </a:p>
        </p:txBody>
      </p:sp>
    </p:spTree>
    <p:extLst>
      <p:ext uri="{BB962C8B-B14F-4D97-AF65-F5344CB8AC3E}">
        <p14:creationId xmlns:p14="http://schemas.microsoft.com/office/powerpoint/2010/main" val="167699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a variety of data sources and formats that are supported in Databricks. During our course today, we’ll be accessing CSV files, but you are definitely not limited to that in Databricks. </a:t>
            </a:r>
          </a:p>
        </p:txBody>
      </p:sp>
      <p:sp>
        <p:nvSpPr>
          <p:cNvPr id="4" name="Slide Number Placeholder 3"/>
          <p:cNvSpPr>
            <a:spLocks noGrp="1"/>
          </p:cNvSpPr>
          <p:nvPr>
            <p:ph type="sldNum" sz="quarter" idx="5"/>
          </p:nvPr>
        </p:nvSpPr>
        <p:spPr/>
        <p:txBody>
          <a:bodyPr/>
          <a:lstStyle/>
          <a:p>
            <a:fld id="{EF48CD4C-E5E2-FD4B-A013-4032F684959D}" type="slidenum">
              <a:rPr lang="en-US" smtClean="0"/>
              <a:t>13</a:t>
            </a:fld>
            <a:endParaRPr lang="en-US"/>
          </a:p>
        </p:txBody>
      </p:sp>
    </p:spTree>
    <p:extLst>
      <p:ext uri="{BB962C8B-B14F-4D97-AF65-F5344CB8AC3E}">
        <p14:creationId xmlns:p14="http://schemas.microsoft.com/office/powerpoint/2010/main" val="408538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three ways to access data in Databricks. </a:t>
            </a:r>
          </a:p>
          <a:p>
            <a:endParaRPr lang="en-US"/>
          </a:p>
          <a:p>
            <a:r>
              <a:rPr lang="en-US"/>
              <a:t>Manual: You can manually upload files using the Databricks interface. This can be useful if you want to explore a new data set, or a sample of data, before bringing that data set officially into your environment. </a:t>
            </a:r>
          </a:p>
          <a:p>
            <a:endParaRPr lang="en-US"/>
          </a:p>
          <a:p>
            <a:r>
              <a:rPr lang="en-US"/>
              <a:t>Direct Access: You can access data where it sits through a direct read by providing access keys to the system within your code. This method requires that you know the access keys into the system. It is possible to use a feature in Databricks called Secrecy to ‘hide’ these access keys from other system users.</a:t>
            </a:r>
          </a:p>
          <a:p>
            <a:endParaRPr lang="en-US"/>
          </a:p>
          <a:p>
            <a:r>
              <a:rPr lang="en-US"/>
              <a:t>Mount: Mounting data is the final method for connecting today, and it is what we will be using today. When data is mounted in the Databricks File System (DBFS) it is available to all users of your Databricks workspace. This can be a great way to make data accessible to larger groups of users without providing direct access to your source systems.</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14</a:t>
            </a:fld>
            <a:endParaRPr lang="en-US"/>
          </a:p>
        </p:txBody>
      </p:sp>
    </p:spTree>
    <p:extLst>
      <p:ext uri="{BB962C8B-B14F-4D97-AF65-F5344CB8AC3E}">
        <p14:creationId xmlns:p14="http://schemas.microsoft.com/office/powerpoint/2010/main" val="2151128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mount data, you make it available to other Databricks users. Data can be mounted from a variety of different cloud based storage containers, including Blob storage in Azure or data lakes and warehouses. </a:t>
            </a:r>
          </a:p>
          <a:p>
            <a:endParaRPr lang="en-US"/>
          </a:p>
          <a:p>
            <a:r>
              <a:rPr lang="en-US"/>
              <a:t>This provides accessibility to your data, without requiring you to share any access keys that you may want to keep hidden. Mounting data is an easy and safe way to make a data set available to anyone within Databricks to access, explore, transform, and model. </a:t>
            </a:r>
          </a:p>
          <a:p>
            <a:endParaRPr lang="en-US"/>
          </a:p>
          <a:p>
            <a:r>
              <a:rPr lang="en-US"/>
              <a:t>The data we will be working with for your course today has already been mounted into Databricks. Included in your lab folders is a Notebook that provides code for connecting to and mounting data, which you can use later if you want to explore on your own after class.</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15</a:t>
            </a:fld>
            <a:endParaRPr lang="en-US"/>
          </a:p>
        </p:txBody>
      </p:sp>
    </p:spTree>
    <p:extLst>
      <p:ext uri="{BB962C8B-B14F-4D97-AF65-F5344CB8AC3E}">
        <p14:creationId xmlns:p14="http://schemas.microsoft.com/office/powerpoint/2010/main" val="4025746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data engineers, data transformations are a large part of our day jobs. With the power of Python, or any of the other support languages, we are able to process our transformations on data with the use of interactive and collaborative notebooks and enjoy the performance of distributed computing.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our load today, we will be writing our transformed data to Databricks Detla tables. Before we start the labs, let’s dicuss Delta tables.</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16</a:t>
            </a:fld>
            <a:endParaRPr lang="en-US"/>
          </a:p>
        </p:txBody>
      </p:sp>
    </p:spTree>
    <p:extLst>
      <p:ext uri="{BB962C8B-B14F-4D97-AF65-F5344CB8AC3E}">
        <p14:creationId xmlns:p14="http://schemas.microsoft.com/office/powerpoint/2010/main" val="1510017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ACID transactions: Serializable isolation levels ensure that readers never see inconsistent data.</a:t>
            </a:r>
          </a:p>
          <a:p>
            <a:endParaRPr lang="en-US" sz="1200" b="0"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Efficient upserts: Fine-grained updates easily handle late coming data and changing records.</a:t>
            </a:r>
          </a:p>
          <a:p>
            <a:endParaRPr lang="en-US" sz="1200" b="0"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High throughput streaming ingestion: Ingest high volume data directly into query tables.</a:t>
            </a:r>
          </a:p>
          <a:p>
            <a:endParaRPr lang="en-US" sz="1200" b="0"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Optimized data layout: Choose a data layout that suits your query patterns; Delta automatically manages the layout to reduce query latency.</a:t>
            </a:r>
          </a:p>
          <a:p>
            <a:endParaRPr lang="en-US" sz="1200" b="0"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Schema enforcement and evolution: Automatically handles schema variations to clean bad records during ingestion.</a:t>
            </a:r>
          </a:p>
          <a:p>
            <a:endParaRPr lang="en-US" sz="1200" b="0"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Data versioning and time travel: Automatically versions your data for easy rollback and lets you time travel to query earlier versions.</a:t>
            </a:r>
          </a:p>
          <a:p>
            <a:endParaRPr lang="en-US" sz="1200" b="0"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Execution engine optimizations: Optimizes operations with nested data types, higher order functions, range and data skew joins.</a:t>
            </a:r>
          </a:p>
          <a:p>
            <a:endParaRPr lang="en-US"/>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17</a:t>
            </a:fld>
            <a:endParaRPr lang="en-US"/>
          </a:p>
        </p:txBody>
      </p:sp>
    </p:spTree>
    <p:extLst>
      <p:ext uri="{BB962C8B-B14F-4D97-AF65-F5344CB8AC3E}">
        <p14:creationId xmlns:p14="http://schemas.microsoft.com/office/powerpoint/2010/main" val="710750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We’re now going to switch to marketing analysts, and use the Delta tables created for us by our data engineers to get a better understanding of our data. This is the first time we have seen all of our disparate data sets joined together, and we have a few questions we want to answer before launching our campaign. </a:t>
            </a:r>
          </a:p>
          <a:p>
            <a:endParaRPr lang="en-US"/>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18</a:t>
            </a:fld>
            <a:endParaRPr lang="en-US"/>
          </a:p>
        </p:txBody>
      </p:sp>
    </p:spTree>
    <p:extLst>
      <p:ext uri="{BB962C8B-B14F-4D97-AF65-F5344CB8AC3E}">
        <p14:creationId xmlns:p14="http://schemas.microsoft.com/office/powerpoint/2010/main" val="722536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Connecting Power BI to one of your Databricks clusters allows you to benefit from both the performance of distributed computing for your reports and directly attach to data sources that have been prepared within the Databricks environment. </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19</a:t>
            </a:fld>
            <a:endParaRPr lang="en-US"/>
          </a:p>
        </p:txBody>
      </p:sp>
    </p:spTree>
    <p:extLst>
      <p:ext uri="{BB962C8B-B14F-4D97-AF65-F5344CB8AC3E}">
        <p14:creationId xmlns:p14="http://schemas.microsoft.com/office/powerpoint/2010/main" val="3215072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During this exercise, determine the level of machine learning interest and knowledge in your class and adjust your approach accordingly. See Instructor Notes for more details.</a:t>
            </a:r>
          </a:p>
          <a:p>
            <a:endParaRPr lang="en-US"/>
          </a:p>
        </p:txBody>
      </p:sp>
      <p:sp>
        <p:nvSpPr>
          <p:cNvPr id="4" name="Slide Number Placeholder 3"/>
          <p:cNvSpPr>
            <a:spLocks noGrp="1"/>
          </p:cNvSpPr>
          <p:nvPr>
            <p:ph type="sldNum" sz="quarter" idx="5"/>
          </p:nvPr>
        </p:nvSpPr>
        <p:spPr/>
        <p:txBody>
          <a:bodyPr/>
          <a:lstStyle/>
          <a:p>
            <a:fld id="{13E77BFC-58B9-4F65-9438-D5A974C4AF03}" type="slidenum">
              <a:rPr lang="en-US" smtClean="0"/>
              <a:t>20</a:t>
            </a:fld>
            <a:endParaRPr lang="en-US"/>
          </a:p>
        </p:txBody>
      </p:sp>
    </p:spTree>
    <p:extLst>
      <p:ext uri="{BB962C8B-B14F-4D97-AF65-F5344CB8AC3E}">
        <p14:creationId xmlns:p14="http://schemas.microsoft.com/office/powerpoint/2010/main" val="129868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have a data science team or have worked with predictive analytics and machine learning yourself, you might be aware of some of the common problems that plague machine learning workflows.</a:t>
            </a:r>
          </a:p>
          <a:p>
            <a:endParaRPr lang="en-US"/>
          </a:p>
          <a:p>
            <a:r>
              <a:rPr lang="en-US"/>
              <a:t>For instance, collaborating effectively with your teammates can be challenging. Especially if you co-develop in various language, on the same pieces of code.</a:t>
            </a:r>
          </a:p>
          <a:p>
            <a:endParaRPr lang="en-US"/>
          </a:p>
          <a:p>
            <a:r>
              <a:rPr lang="en-US"/>
              <a:t>Machine learning, or training algorithms to learn patterns about data, is computationally intensive. While machine learning benefits from cluster computing, data scientists should be spending their time doing machine learning – not managing cluster compute resources.</a:t>
            </a:r>
          </a:p>
          <a:p>
            <a:endParaRPr lang="en-US"/>
          </a:p>
          <a:p>
            <a:r>
              <a:rPr lang="en-US"/>
              <a:t>Finally, machine learning is an iterative process. It requires multiple tries to “get it right” – so data scientists need a framework that fosters experimentation and easy deployment.</a:t>
            </a:r>
          </a:p>
          <a:p>
            <a:endParaRPr lang="en-US"/>
          </a:p>
          <a:p>
            <a:r>
              <a:rPr lang="en-US"/>
              <a:t>Databricks empowers data scientists to do what they do best – solve machine learning problems – without churning on co-development, scaling, and automation issues.</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3E77BFC-58B9-4F65-9438-D5A974C4AF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447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Spark is a distributed computing framework. How many of you know what distributed computing is?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Imagine you have a computer. A laptop, just like this one. On this little laptop, you’re going to you’re going to train a model. You need to process a lot of data, so it’s going to take a while. You get snacks, you make sure you have other tasks you can run in the background, a few small ones, not too many, or you’re model won’t run. You kick it off, and you wait. You check your email, you grab a snack, you IM your co-worker to tell them how long it’s taking to run the model. You eat lunch at your desk to make sure nothing crashes while you’re gone. You join a few calls. It’s 4pm and the model is still cranking. You start wondering whether you’re going to miss dinner (again), because you definitely don’t want to stop the run now. You’ve invested too much time into it. This is a common refrain for those of us who perform data manipulation or data modeling tasks on local machines or single VMs. </a:t>
            </a:r>
            <a:endParaRPr lang="en-US" sz="1200" kern="1200">
              <a:solidFill>
                <a:schemeClr val="tx1"/>
              </a:solidFill>
              <a:effectLst/>
              <a:latin typeface="+mn-lt"/>
              <a:ea typeface="+mn-ea"/>
              <a:cs typeface="+mn-cs"/>
            </a:endParaRPr>
          </a:p>
          <a:p>
            <a:pPr marL="0" lvl="0" indent="0">
              <a:buNone/>
            </a:pPr>
            <a:endParaRPr lang="en-US" sz="1200" kern="1200">
              <a:solidFill>
                <a:schemeClr val="tx1"/>
              </a:solidFill>
              <a:effectLst/>
              <a:latin typeface="+mn-lt"/>
              <a:ea typeface="+mn-ea"/>
              <a:cs typeface="+mn-cs"/>
            </a:endParaRPr>
          </a:p>
          <a:p>
            <a:pPr marL="0" lvl="0" indent="0">
              <a:buNone/>
            </a:pPr>
            <a:r>
              <a:rPr lang="en-US" sz="1200" kern="1200">
                <a:solidFill>
                  <a:schemeClr val="tx1"/>
                </a:solidFill>
                <a:effectLst/>
                <a:latin typeface="+mn-lt"/>
                <a:ea typeface="+mn-ea"/>
                <a:cs typeface="+mn-cs"/>
              </a:rPr>
              <a:t>With Spark, instructions are still passed from a driver to a cluster, but the results are now held in “cache”.</a:t>
            </a:r>
          </a:p>
          <a:p>
            <a:pPr marL="0" lvl="0" indent="0">
              <a:buNone/>
            </a:pPr>
            <a:endParaRPr lang="en-US" sz="1200" kern="1200">
              <a:solidFill>
                <a:schemeClr val="tx1"/>
              </a:solidFill>
              <a:effectLst/>
              <a:latin typeface="+mn-lt"/>
              <a:ea typeface="+mn-ea"/>
              <a:cs typeface="+mn-cs"/>
            </a:endParaRPr>
          </a:p>
          <a:p>
            <a:pPr marL="0" lvl="0" indent="0">
              <a:buNone/>
            </a:pPr>
            <a:r>
              <a:rPr lang="en-US" sz="1200" kern="1200">
                <a:solidFill>
                  <a:schemeClr val="tx1"/>
                </a:solidFill>
                <a:effectLst/>
                <a:latin typeface="+mn-lt"/>
                <a:ea typeface="+mn-ea"/>
                <a:cs typeface="+mn-cs"/>
              </a:rPr>
              <a:t>This keeps processed data in-memory until all the instructions are complete. </a:t>
            </a:r>
          </a:p>
          <a:p>
            <a:pPr marL="0" lvl="0" indent="0">
              <a:buNone/>
            </a:pPr>
            <a:endParaRPr lang="en-US" sz="1200" kern="1200">
              <a:solidFill>
                <a:schemeClr val="tx1"/>
              </a:solidFill>
              <a:effectLst/>
              <a:latin typeface="+mn-lt"/>
              <a:ea typeface="+mn-ea"/>
              <a:cs typeface="+mn-cs"/>
            </a:endParaRPr>
          </a:p>
          <a:p>
            <a:pPr marL="0" lvl="0" indent="0">
              <a:buNone/>
            </a:pPr>
            <a:r>
              <a:rPr lang="en-US" sz="1200" kern="1200">
                <a:solidFill>
                  <a:schemeClr val="tx1"/>
                </a:solidFill>
                <a:effectLst/>
                <a:latin typeface="+mn-lt"/>
                <a:ea typeface="+mn-ea"/>
                <a:cs typeface="+mn-cs"/>
              </a:rPr>
              <a:t>Processing time is considerably faster with Spark. </a:t>
            </a:r>
          </a:p>
          <a:p>
            <a:pPr marL="0" lvl="0" indent="0">
              <a:buNone/>
            </a:pPr>
            <a:endParaRPr lang="en-US" sz="1200" kern="1200">
              <a:solidFill>
                <a:schemeClr val="tx1"/>
              </a:solidFill>
              <a:effectLst/>
              <a:latin typeface="+mn-lt"/>
              <a:ea typeface="+mn-ea"/>
              <a:cs typeface="+mn-cs"/>
            </a:endParaRPr>
          </a:p>
          <a:p>
            <a:pPr marL="0" lvl="0" indent="0">
              <a:buNone/>
            </a:pPr>
            <a:r>
              <a:rPr lang="en-US" sz="1200" b="1" kern="1200">
                <a:solidFill>
                  <a:schemeClr val="tx1"/>
                </a:solidFill>
                <a:effectLst/>
                <a:latin typeface="+mn-lt"/>
                <a:ea typeface="+mn-ea"/>
                <a:cs typeface="+mn-cs"/>
              </a:rPr>
              <a:t>***STOP FOR QUESTIONS***</a:t>
            </a:r>
          </a:p>
          <a:p>
            <a:pPr marL="0" lvl="0" indent="0">
              <a:buNone/>
            </a:pPr>
            <a:endParaRPr lang="en-US" sz="1200" b="1"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4</a:t>
            </a:fld>
            <a:endParaRPr lang="en-US"/>
          </a:p>
        </p:txBody>
      </p:sp>
    </p:spTree>
    <p:extLst>
      <p:ext uri="{BB962C8B-B14F-4D97-AF65-F5344CB8AC3E}">
        <p14:creationId xmlns:p14="http://schemas.microsoft.com/office/powerpoint/2010/main" val="250991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0" kern="1200">
                <a:solidFill>
                  <a:schemeClr val="tx1"/>
                </a:solidFill>
                <a:effectLst/>
                <a:latin typeface="+mn-lt"/>
                <a:ea typeface="+mn-ea"/>
                <a:cs typeface="+mn-cs"/>
              </a:rPr>
              <a:t>Version Control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Databricks integrates seamlessly with version control frameworks Git, Bitbucket, and Azure DevOps. </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In case members of your technical team are not expert users of Git or version control practices, version control activities can be performed directly in the user interface in Notebook Revision History.</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Team members can comment and co-develop in real time (just like Google Docs).</a:t>
            </a:r>
          </a:p>
          <a:p>
            <a:pPr marL="0" indent="0">
              <a:buFontTx/>
              <a:buNone/>
            </a:pPr>
            <a:endParaRPr lang="en-US" sz="1200" b="1" i="0" kern="1200">
              <a:solidFill>
                <a:schemeClr val="tx1"/>
              </a:solidFill>
              <a:effectLst/>
              <a:latin typeface="+mn-lt"/>
              <a:ea typeface="+mn-ea"/>
              <a:cs typeface="+mn-cs"/>
            </a:endParaRPr>
          </a:p>
          <a:p>
            <a:pPr marL="0" indent="0">
              <a:buFontTx/>
              <a:buNone/>
            </a:pPr>
            <a:r>
              <a:rPr lang="en-US" sz="1200" b="1" i="0" kern="1200">
                <a:solidFill>
                  <a:schemeClr val="tx1"/>
                </a:solidFill>
                <a:effectLst/>
                <a:latin typeface="+mn-lt"/>
                <a:ea typeface="+mn-ea"/>
                <a:cs typeface="+mn-cs"/>
              </a:rPr>
              <a:t>Language Support</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Databricks supports Python, Scala, R, SQL, and Bash/</a:t>
            </a:r>
            <a:r>
              <a:rPr lang="en-US" sz="1200" b="0" i="0" kern="1200" err="1">
                <a:solidFill>
                  <a:schemeClr val="tx1"/>
                </a:solidFill>
                <a:effectLst/>
                <a:latin typeface="+mn-lt"/>
                <a:ea typeface="+mn-ea"/>
                <a:cs typeface="+mn-cs"/>
              </a:rPr>
              <a:t>Powershell</a:t>
            </a:r>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Within notebooks, you can switch between coding languages</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1" i="0" kern="1200">
                <a:solidFill>
                  <a:schemeClr val="tx1"/>
                </a:solidFill>
                <a:effectLst/>
                <a:latin typeface="+mn-lt"/>
                <a:ea typeface="+mn-ea"/>
                <a:cs typeface="+mn-cs"/>
              </a:rPr>
              <a:t>Environment Management</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Data scientists can manage environments by managing the libraries installed on their clusters.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They can control which team members can use and edit which environments.</a:t>
            </a:r>
          </a:p>
          <a:p>
            <a:pPr marL="0" indent="0">
              <a:buFont typeface="Arial" panose="020B0604020202020204" pitchFamily="34" charset="0"/>
              <a:buNone/>
            </a:pPr>
            <a:endParaRPr lang="en-US" sz="1200" b="0" i="0" kern="1200">
              <a:solidFill>
                <a:schemeClr val="tx1"/>
              </a:solidFill>
              <a:effectLst/>
              <a:latin typeface="+mn-lt"/>
              <a:ea typeface="+mn-ea"/>
              <a:cs typeface="+mn-cs"/>
            </a:endParaRPr>
          </a:p>
          <a:p>
            <a:r>
              <a:rPr lang="en-US" b="1"/>
              <a:t>One-Click Visualizations</a:t>
            </a:r>
          </a:p>
          <a:p>
            <a:pPr marL="171450" indent="-171450">
              <a:buFont typeface="Arial" panose="020B0604020202020204" pitchFamily="34" charset="0"/>
              <a:buChar char="•"/>
            </a:pPr>
            <a:r>
              <a:rPr lang="en-US"/>
              <a:t>Data scientists frequently trade an discuss visualization of data during the machine learning process. Typically, these visualization have to be coded in R or Python and are time consuming to edit and clumsy to share.</a:t>
            </a:r>
          </a:p>
          <a:p>
            <a:pPr marL="171450" indent="-171450">
              <a:buFont typeface="Arial" panose="020B0604020202020204" pitchFamily="34" charset="0"/>
              <a:buChar char="•"/>
            </a:pPr>
            <a:r>
              <a:rPr lang="en-US"/>
              <a:t>One click visualizations in Databricks are in-notebook drag-and-drop and exportable visualizations. Everyone who has access to your notebooks can see visualization you’ve created, and may edit/play with them as you do.</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3E77BFC-58B9-4F65-9438-D5A974C4AF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523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0" kern="1200">
                <a:solidFill>
                  <a:schemeClr val="tx1"/>
                </a:solidFill>
                <a:effectLst/>
                <a:latin typeface="+mn-lt"/>
                <a:ea typeface="+mn-ea"/>
                <a:cs typeface="+mn-cs"/>
              </a:rPr>
              <a:t>ML Benefits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Training algorithms in the cloud speeds up arithmetically heavy operations</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lvl="0" indent="0">
              <a:buFontTx/>
              <a:buNone/>
            </a:pPr>
            <a:r>
              <a:rPr lang="en-US" sz="1200" b="1" i="0" kern="1200">
                <a:solidFill>
                  <a:schemeClr val="tx1"/>
                </a:solidFill>
                <a:effectLst/>
                <a:latin typeface="+mn-lt"/>
                <a:ea typeface="+mn-ea"/>
                <a:cs typeface="+mn-cs"/>
              </a:rPr>
              <a:t>Easy Cluster Setup</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Databricks takes ~5 mins to spin up a cluster</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When setting up a cluster, you can specify the compute for your nodes, and a min-max range of how many nodes you think you may need. </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You do not have to be precise!</a:t>
            </a:r>
          </a:p>
          <a:p>
            <a:pPr marL="0" lvl="0" indent="0">
              <a:buFont typeface="Arial" panose="020B0604020202020204" pitchFamily="34" charset="0"/>
              <a:buNone/>
            </a:pPr>
            <a:endParaRPr lang="en-US" sz="1200" b="0" i="0" kern="1200">
              <a:solidFill>
                <a:schemeClr val="tx1"/>
              </a:solidFill>
              <a:effectLst/>
              <a:latin typeface="+mn-lt"/>
              <a:ea typeface="+mn-ea"/>
              <a:cs typeface="+mn-cs"/>
            </a:endParaRPr>
          </a:p>
          <a:p>
            <a:pPr marL="0" lvl="0" indent="0">
              <a:buFont typeface="Arial" panose="020B0604020202020204" pitchFamily="34" charset="0"/>
              <a:buNone/>
            </a:pPr>
            <a:r>
              <a:rPr lang="en-US" sz="1200" b="1" i="0" kern="1200">
                <a:solidFill>
                  <a:schemeClr val="tx1"/>
                </a:solidFill>
                <a:effectLst/>
                <a:latin typeface="+mn-lt"/>
                <a:ea typeface="+mn-ea"/>
                <a:cs typeface="+mn-cs"/>
              </a:rPr>
              <a:t>Autoscaling &amp; Transparency</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When using cluster computing, you only pay for what you use. Databricks manages scaling your cluster up and down, based on the workload running on the cluster.</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You may never need to investigate how Databricks does this – but if you want to, the cluster logs in the Databricks interface allow you that transparency</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3E77BFC-58B9-4F65-9438-D5A974C4AF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9131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Now that we understand how data scientists use the UI and clusters, let’s talk about the experimentation and automation components that give machine learning algorithms legs to run.</a:t>
            </a:r>
          </a:p>
          <a:p>
            <a:pPr marL="0" indent="0">
              <a:buFontTx/>
              <a:buNone/>
            </a:pPr>
            <a:endParaRPr lang="en-US" sz="1200" b="0" i="0" kern="1200">
              <a:solidFill>
                <a:schemeClr val="tx1"/>
              </a:solidFill>
              <a:effectLst/>
              <a:latin typeface="+mn-lt"/>
              <a:ea typeface="+mn-ea"/>
              <a:cs typeface="+mn-cs"/>
            </a:endParaRPr>
          </a:p>
          <a:p>
            <a:pPr marL="0" indent="0">
              <a:buFontTx/>
              <a:buNone/>
            </a:pPr>
            <a:r>
              <a:rPr lang="en-US" sz="1200" b="1" i="0" kern="1200">
                <a:solidFill>
                  <a:schemeClr val="tx1"/>
                </a:solidFill>
                <a:effectLst/>
                <a:latin typeface="+mn-lt"/>
                <a:ea typeface="+mn-ea"/>
                <a:cs typeface="+mn-cs"/>
              </a:rPr>
              <a:t>Spark </a:t>
            </a:r>
            <a:r>
              <a:rPr lang="en-US" sz="1200" b="1" i="0" kern="1200" err="1">
                <a:solidFill>
                  <a:schemeClr val="tx1"/>
                </a:solidFill>
                <a:effectLst/>
                <a:latin typeface="+mn-lt"/>
                <a:ea typeface="+mn-ea"/>
                <a:cs typeface="+mn-cs"/>
              </a:rPr>
              <a:t>MLlib</a:t>
            </a:r>
            <a:endParaRPr lang="en-US" sz="1200" b="1" i="0" kern="120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Databricks supports Spark’s machine learning library, which is a collection of powerful algorithms that are programmed to train in a distributed computing framework.</a:t>
            </a:r>
          </a:p>
          <a:p>
            <a:pPr marL="0" lvl="0" indent="0">
              <a:buFont typeface="Arial" panose="020B0604020202020204" pitchFamily="34" charset="0"/>
              <a:buNone/>
            </a:pPr>
            <a:endParaRPr lang="en-US" sz="1200" b="1" i="0" kern="1200">
              <a:solidFill>
                <a:schemeClr val="tx1"/>
              </a:solidFill>
              <a:effectLst/>
              <a:latin typeface="+mn-lt"/>
              <a:ea typeface="+mn-ea"/>
              <a:cs typeface="+mn-cs"/>
            </a:endParaRPr>
          </a:p>
          <a:p>
            <a:pPr marL="0" lvl="0" indent="0">
              <a:buFontTx/>
              <a:buNone/>
            </a:pPr>
            <a:r>
              <a:rPr lang="en-US" sz="1200" b="1" i="0" kern="1200" err="1">
                <a:solidFill>
                  <a:schemeClr val="tx1"/>
                </a:solidFill>
                <a:effectLst/>
                <a:latin typeface="+mn-lt"/>
                <a:ea typeface="+mn-ea"/>
                <a:cs typeface="+mn-cs"/>
              </a:rPr>
              <a:t>Mlflow</a:t>
            </a:r>
            <a:endParaRPr lang="en-US" sz="1200" b="1" i="0" kern="120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err="1">
                <a:solidFill>
                  <a:schemeClr val="tx1"/>
                </a:solidFill>
                <a:effectLst/>
                <a:latin typeface="+mn-lt"/>
                <a:ea typeface="+mn-ea"/>
                <a:cs typeface="+mn-cs"/>
              </a:rPr>
              <a:t>MLflow</a:t>
            </a:r>
            <a:r>
              <a:rPr lang="en-US" sz="1200" b="0" i="0" kern="1200">
                <a:solidFill>
                  <a:schemeClr val="tx1"/>
                </a:solidFill>
                <a:effectLst/>
                <a:latin typeface="+mn-lt"/>
                <a:ea typeface="+mn-ea"/>
                <a:cs typeface="+mn-cs"/>
              </a:rPr>
              <a:t> is a relatively new addition to the Databricks suite of components. I graduated to public preview in February 2019. </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It provides UI for logging parameters, code versions, metrics, and output files </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Data scientists can save models and load them with flexibility onto popular cloud platforms. </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You can capture model runs from nearly every machine learning library are supported by “flavors” (</a:t>
            </a:r>
            <a:r>
              <a:rPr lang="en-US" sz="1200" b="0" i="0" kern="1200" err="1">
                <a:solidFill>
                  <a:schemeClr val="tx1"/>
                </a:solidFill>
                <a:effectLst/>
                <a:latin typeface="+mn-lt"/>
                <a:ea typeface="+mn-ea"/>
                <a:cs typeface="+mn-cs"/>
              </a:rPr>
              <a:t>Tensorflow</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PyTorch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Keras</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Scikit</a:t>
            </a:r>
            <a:r>
              <a:rPr lang="en-US" sz="1200" b="0" i="0" kern="1200">
                <a:solidFill>
                  <a:schemeClr val="tx1"/>
                </a:solidFill>
                <a:effectLst/>
                <a:latin typeface="+mn-lt"/>
                <a:ea typeface="+mn-ea"/>
                <a:cs typeface="+mn-cs"/>
              </a:rPr>
              <a:t> Learn, Carets)</a:t>
            </a:r>
          </a:p>
          <a:p>
            <a:pPr marL="628650" lvl="1" indent="-171450">
              <a:buFontTx/>
              <a:buChar char="-"/>
            </a:pPr>
            <a:endParaRPr lang="en-US" sz="1200" b="0" i="0" kern="1200">
              <a:solidFill>
                <a:schemeClr val="tx1"/>
              </a:solidFill>
              <a:effectLst/>
              <a:latin typeface="+mn-lt"/>
              <a:ea typeface="+mn-ea"/>
              <a:cs typeface="+mn-cs"/>
            </a:endParaRPr>
          </a:p>
          <a:p>
            <a:pPr marL="0" lvl="0" indent="0">
              <a:buFontTx/>
              <a:buNone/>
            </a:pPr>
            <a:r>
              <a:rPr lang="en-US" sz="1200" b="1" i="0" kern="1200">
                <a:solidFill>
                  <a:schemeClr val="tx1"/>
                </a:solidFill>
                <a:effectLst/>
                <a:latin typeface="+mn-lt"/>
                <a:ea typeface="+mn-ea"/>
                <a:cs typeface="+mn-cs"/>
              </a:rPr>
              <a:t>Jobs</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Generally, you can use jobs to automatically run any notebook.</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For machine learning, call any model from </a:t>
            </a:r>
            <a:r>
              <a:rPr lang="en-US" sz="1200" b="0" i="0" kern="1200" err="1">
                <a:solidFill>
                  <a:schemeClr val="tx1"/>
                </a:solidFill>
                <a:effectLst/>
                <a:latin typeface="+mn-lt"/>
                <a:ea typeface="+mn-ea"/>
                <a:cs typeface="+mn-cs"/>
              </a:rPr>
              <a:t>Mlflow</a:t>
            </a:r>
            <a:r>
              <a:rPr lang="en-US" sz="1200" b="0" i="0" kern="1200">
                <a:solidFill>
                  <a:schemeClr val="tx1"/>
                </a:solidFill>
                <a:effectLst/>
                <a:latin typeface="+mn-lt"/>
                <a:ea typeface="+mn-ea"/>
                <a:cs typeface="+mn-cs"/>
              </a:rPr>
              <a:t> in any notebook – and schedule that notebook as a Job</a:t>
            </a:r>
          </a:p>
          <a:p>
            <a:pPr marL="171450" lvl="0" indent="-171450">
              <a:buFont typeface="Arial" panose="020B0604020202020204" pitchFamily="34" charset="0"/>
              <a:buChar char="•"/>
            </a:pPr>
            <a:r>
              <a:rPr lang="en-US" sz="1200" b="0" i="0" kern="1200">
                <a:solidFill>
                  <a:schemeClr val="tx1"/>
                </a:solidFill>
                <a:effectLst/>
                <a:latin typeface="+mn-lt"/>
                <a:ea typeface="+mn-ea"/>
                <a:cs typeface="+mn-cs"/>
              </a:rPr>
              <a:t>This enables you to make predictions automatically – which can then be deployed to Azure ML Services, an external API, or write to a data storage account/warehouse/database/lake.</a:t>
            </a:r>
            <a:endParaRPr lang="en-US" b="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3E77BFC-58B9-4F65-9438-D5A974C4AF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496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take a look at how you can work with Streaming data in Databricks.</a:t>
            </a:r>
          </a:p>
          <a:p>
            <a:endParaRPr lang="en-US"/>
          </a:p>
          <a:p>
            <a:r>
              <a:rPr lang="en-US"/>
              <a:t>Make sure everyone in the class knows what streaming data is, and if not, give them an overview. </a:t>
            </a:r>
          </a:p>
        </p:txBody>
      </p:sp>
      <p:sp>
        <p:nvSpPr>
          <p:cNvPr id="4" name="Slide Number Placeholder 3"/>
          <p:cNvSpPr>
            <a:spLocks noGrp="1"/>
          </p:cNvSpPr>
          <p:nvPr>
            <p:ph type="sldNum" sz="quarter" idx="5"/>
          </p:nvPr>
        </p:nvSpPr>
        <p:spPr/>
        <p:txBody>
          <a:bodyPr/>
          <a:lstStyle/>
          <a:p>
            <a:fld id="{13E77BFC-58B9-4F65-9438-D5A974C4AF03}" type="slidenum">
              <a:rPr lang="en-US" smtClean="0"/>
              <a:t>25</a:t>
            </a:fld>
            <a:endParaRPr lang="en-US"/>
          </a:p>
        </p:txBody>
      </p:sp>
    </p:spTree>
    <p:extLst>
      <p:ext uri="{BB962C8B-B14F-4D97-AF65-F5344CB8AC3E}">
        <p14:creationId xmlns:p14="http://schemas.microsoft.com/office/powerpoint/2010/main" val="3941877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When working with streaming data in Databricks, Structured Streaming makes it so you can work with that data and create DataFrame objects that can be manipulated like any other table in Databricks. You can perform many of the same operations we have already performed throughout the course, with the data updating in real-time as it changes from in the stream. This streaming data source can then be inserted into a Delta table for access by your analysts, dashboards, and data scientists, allowing for real-time dashboards and predictions. </a:t>
            </a:r>
          </a:p>
        </p:txBody>
      </p:sp>
      <p:sp>
        <p:nvSpPr>
          <p:cNvPr id="4" name="Slide Number Placeholder 3"/>
          <p:cNvSpPr>
            <a:spLocks noGrp="1"/>
          </p:cNvSpPr>
          <p:nvPr>
            <p:ph type="sldNum" sz="quarter" idx="5"/>
          </p:nvPr>
        </p:nvSpPr>
        <p:spPr/>
        <p:txBody>
          <a:bodyPr/>
          <a:lstStyle/>
          <a:p>
            <a:fld id="{EF48CD4C-E5E2-FD4B-A013-4032F684959D}" type="slidenum">
              <a:rPr lang="en-US" smtClean="0"/>
              <a:t>26</a:t>
            </a:fld>
            <a:endParaRPr lang="en-US"/>
          </a:p>
        </p:txBody>
      </p:sp>
    </p:spTree>
    <p:extLst>
      <p:ext uri="{BB962C8B-B14F-4D97-AF65-F5344CB8AC3E}">
        <p14:creationId xmlns:p14="http://schemas.microsoft.com/office/powerpoint/2010/main" val="1496885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for taking the time to learn with me today. If your sales or alliance helpers are present, see if they want to make any closing remarks. </a:t>
            </a:r>
          </a:p>
        </p:txBody>
      </p:sp>
      <p:sp>
        <p:nvSpPr>
          <p:cNvPr id="4" name="Slide Number Placeholder 3"/>
          <p:cNvSpPr>
            <a:spLocks noGrp="1"/>
          </p:cNvSpPr>
          <p:nvPr>
            <p:ph type="sldNum" sz="quarter" idx="5"/>
          </p:nvPr>
        </p:nvSpPr>
        <p:spPr/>
        <p:txBody>
          <a:bodyPr/>
          <a:lstStyle/>
          <a:p>
            <a:fld id="{EF48CD4C-E5E2-FD4B-A013-4032F684959D}" type="slidenum">
              <a:rPr lang="en-US" smtClean="0"/>
              <a:t>27</a:t>
            </a:fld>
            <a:endParaRPr lang="en-US"/>
          </a:p>
        </p:txBody>
      </p:sp>
    </p:spTree>
    <p:extLst>
      <p:ext uri="{BB962C8B-B14F-4D97-AF65-F5344CB8AC3E}">
        <p14:creationId xmlns:p14="http://schemas.microsoft.com/office/powerpoint/2010/main" val="1476610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t>Databricks comes with a variety of tools to help you learn how to use Databricks and Apache Spark effectively. </a:t>
            </a:r>
          </a:p>
          <a:p>
            <a:pPr marL="628650" lvl="1" indent="-171450">
              <a:buFont typeface="Arial" panose="020B0604020202020204" pitchFamily="34" charset="0"/>
              <a:buChar char="•"/>
            </a:pPr>
            <a:r>
              <a:rPr lang="en-US"/>
              <a:t>Databricks holds the largest collection of Apache Spark documentation available anywhere on the web. </a:t>
            </a:r>
          </a:p>
          <a:p>
            <a:pPr marL="628650" lvl="1" indent="-171450">
              <a:buFont typeface="Arial" panose="020B0604020202020204" pitchFamily="34" charset="0"/>
              <a:buChar char="•"/>
            </a:pPr>
            <a:r>
              <a:rPr lang="en-US"/>
              <a:t>There are two sets of resources that we make available: resources to help you learn how to use Apache Spark and Databricks and resources that you can refer to if you already know the basics.  To access these resources at any time, click the question mark button at the top right-hand corner. </a:t>
            </a:r>
          </a:p>
          <a:p>
            <a:pPr marL="228600" indent="-228600">
              <a:buFont typeface="+mj-lt"/>
              <a:buAutoNum type="arabicPeriod"/>
            </a:pPr>
            <a:endParaRPr lang="en-US"/>
          </a:p>
          <a:p>
            <a:pPr marL="228600" indent="-228600">
              <a:buFont typeface="+mj-lt"/>
              <a:buAutoNum type="arabicPeriod"/>
            </a:pPr>
            <a:r>
              <a:rPr lang="en-US"/>
              <a:t>The Databricks Guide is the definitive reference for you and your team once you've become accustomed to using and leveraging Apache Spark. </a:t>
            </a:r>
          </a:p>
          <a:p>
            <a:pPr marL="685800" lvl="1" indent="-228600">
              <a:buFont typeface="Arial" panose="020B0604020202020204" pitchFamily="34" charset="0"/>
              <a:buChar char="•"/>
            </a:pPr>
            <a:r>
              <a:rPr lang="en-US"/>
              <a:t>It allows for quick reference of common Databricks and Spark APIs with snippets of sample code. </a:t>
            </a:r>
          </a:p>
          <a:p>
            <a:pPr marL="685800" lvl="1" indent="-228600">
              <a:buFont typeface="Arial" panose="020B0604020202020204" pitchFamily="34" charset="0"/>
              <a:buChar char="•"/>
            </a:pPr>
            <a:r>
              <a:rPr lang="en-US"/>
              <a:t>The Guide also includes a series of tutorials that provide a more guided introduction to a given topic.</a:t>
            </a:r>
          </a:p>
          <a:p>
            <a:pPr marL="228600" indent="-228600">
              <a:buFont typeface="+mj-lt"/>
              <a:buAutoNum type="arabicPeriod"/>
            </a:pPr>
            <a:endParaRPr lang="en-US"/>
          </a:p>
          <a:p>
            <a:pPr marL="228600" indent="-228600">
              <a:buFont typeface="+mj-lt"/>
              <a:buAutoNum type="arabicPeriod"/>
            </a:pPr>
            <a:r>
              <a:rPr lang="en-US"/>
              <a:t>The Apache Spark Documentation is also made available for quick and simple search if you need to dive deeper into some of the internals of Apache Spark.</a:t>
            </a:r>
          </a:p>
        </p:txBody>
      </p:sp>
      <p:sp>
        <p:nvSpPr>
          <p:cNvPr id="4" name="Slide Number Placeholder 3"/>
          <p:cNvSpPr>
            <a:spLocks noGrp="1"/>
          </p:cNvSpPr>
          <p:nvPr>
            <p:ph type="sldNum" sz="quarter" idx="5"/>
          </p:nvPr>
        </p:nvSpPr>
        <p:spPr/>
        <p:txBody>
          <a:bodyPr/>
          <a:lstStyle/>
          <a:p>
            <a:fld id="{EF48CD4C-E5E2-FD4B-A013-4032F684959D}" type="slidenum">
              <a:rPr lang="en-US" smtClean="0"/>
              <a:t>28</a:t>
            </a:fld>
            <a:endParaRPr lang="en-US"/>
          </a:p>
        </p:txBody>
      </p:sp>
    </p:spTree>
    <p:extLst>
      <p:ext uri="{BB962C8B-B14F-4D97-AF65-F5344CB8AC3E}">
        <p14:creationId xmlns:p14="http://schemas.microsoft.com/office/powerpoint/2010/main" val="3313044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But what happens if instead of having this one laptop to churn through my model, I have all the laptops in this room to share the compute? It’s definitely going to be a lot faster. I could even use 28 of the laptops to run my model, and keep the other two open for email and local data exploration in Excel. That’s distributed computing (Spark in our case), and this is the foundation of Databricks. It provides unparalleled performance for processing large amounts of data.</a:t>
            </a:r>
          </a:p>
          <a:p>
            <a:endParaRPr lang="en-US"/>
          </a:p>
          <a:p>
            <a:r>
              <a:rPr lang="en-US"/>
              <a:t>Now let’s say I don’t actually need all 30 computers to have good performance. Maybe I only need 15. I’m not completely sure, but I definitely don’t want to use more than I need, because if I do, I’ll have to pay for it. I also want to make sure that when I’m done running my model, all those extra laptops shut-down. I don’t want to pay for more than I need. </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5</a:t>
            </a:fld>
            <a:endParaRPr lang="en-US"/>
          </a:p>
        </p:txBody>
      </p:sp>
    </p:spTree>
    <p:extLst>
      <p:ext uri="{BB962C8B-B14F-4D97-AF65-F5344CB8AC3E}">
        <p14:creationId xmlns:p14="http://schemas.microsoft.com/office/powerpoint/2010/main" val="139851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select a tool for data science, you should be thinking about the type of collaboration you will be carrying out.</a:t>
            </a:r>
          </a:p>
          <a:p>
            <a:endParaRPr lang="en-US"/>
          </a:p>
          <a:p>
            <a:pPr marL="171450" indent="-171450">
              <a:buFont typeface="Arial" panose="020B0604020202020204" pitchFamily="34" charset="0"/>
              <a:buChar char="•"/>
            </a:pPr>
            <a:r>
              <a:rPr lang="en-US"/>
              <a:t>For example, some teams have several technical data scientists coding together in the same environment. </a:t>
            </a:r>
          </a:p>
          <a:p>
            <a:pPr marL="628650" lvl="1" indent="-171450">
              <a:buFont typeface="Arial" panose="020B0604020202020204" pitchFamily="34" charset="0"/>
              <a:buChar char="•"/>
            </a:pPr>
            <a:r>
              <a:rPr lang="en-US"/>
              <a:t>In this case, it’s important to make sure there is clear record of changes that have been made to code or packages – so nothing gets broken as work circulates among teammates.</a:t>
            </a:r>
          </a:p>
          <a:p>
            <a:pPr marL="171450" indent="-171450">
              <a:buFont typeface="Arial" panose="020B0604020202020204" pitchFamily="34" charset="0"/>
              <a:buChar char="•"/>
            </a:pPr>
            <a:r>
              <a:rPr lang="en-US"/>
              <a:t>Other teams may have a collection of data engineers, business analysts, and data scientists all working on different projects in different environments out of necessity. </a:t>
            </a:r>
          </a:p>
          <a:p>
            <a:pPr marL="628650" lvl="1" indent="-171450">
              <a:buFont typeface="Arial" panose="020B0604020202020204" pitchFamily="34" charset="0"/>
              <a:buChar char="•"/>
            </a:pPr>
            <a:r>
              <a:rPr lang="en-US"/>
              <a:t>In this case, it is crucial that teammates don’t alter other teammates’ environments.</a:t>
            </a:r>
          </a:p>
          <a:p>
            <a:pPr marL="171450" lvl="0" indent="-171450">
              <a:buFont typeface="Arial" panose="020B0604020202020204" pitchFamily="34" charset="0"/>
              <a:buChar char="•"/>
            </a:pPr>
            <a:r>
              <a:rPr lang="en-US"/>
              <a:t>In many businesses, there may be a single data scientist or engineer working on a project, with a non-technical manager with read-only requirements to view outcomes of the work. </a:t>
            </a:r>
          </a:p>
          <a:p>
            <a:pPr marL="628650" lvl="1" indent="-171450">
              <a:buFont typeface="Arial" panose="020B0604020202020204" pitchFamily="34" charset="0"/>
              <a:buChar char="•"/>
            </a:pPr>
            <a:r>
              <a:rPr lang="en-US"/>
              <a:t>In this case, a non-technical user needs to be able to navigate both modules of the project within a workspace and peruse the work for insights.</a:t>
            </a:r>
          </a:p>
        </p:txBody>
      </p:sp>
      <p:sp>
        <p:nvSpPr>
          <p:cNvPr id="4" name="Slide Number Placeholder 3"/>
          <p:cNvSpPr>
            <a:spLocks noGrp="1"/>
          </p:cNvSpPr>
          <p:nvPr>
            <p:ph type="sldNum" sz="quarter" idx="5"/>
          </p:nvPr>
        </p:nvSpPr>
        <p:spPr/>
        <p:txBody>
          <a:bodyPr/>
          <a:lstStyle/>
          <a:p>
            <a:fld id="{EF48CD4C-E5E2-FD4B-A013-4032F684959D}" type="slidenum">
              <a:rPr lang="en-US" smtClean="0"/>
              <a:t>6</a:t>
            </a:fld>
            <a:endParaRPr lang="en-US"/>
          </a:p>
        </p:txBody>
      </p:sp>
    </p:spTree>
    <p:extLst>
      <p:ext uri="{BB962C8B-B14F-4D97-AF65-F5344CB8AC3E}">
        <p14:creationId xmlns:p14="http://schemas.microsoft.com/office/powerpoint/2010/main" val="370224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that’s what Databricks is all about. Now let’s talk about what we’re going to do with it today. </a:t>
            </a:r>
          </a:p>
          <a:p>
            <a:endParaRPr lang="en-US"/>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7</a:t>
            </a:fld>
            <a:endParaRPr lang="en-US"/>
          </a:p>
        </p:txBody>
      </p:sp>
    </p:spTree>
    <p:extLst>
      <p:ext uri="{BB962C8B-B14F-4D97-AF65-F5344CB8AC3E}">
        <p14:creationId xmlns:p14="http://schemas.microsoft.com/office/powerpoint/2010/main" val="80544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Wear it Well is an online retailer of men’s and women’s clothing. They have a goal to increase conversion rates in their website and mobile app, and they have done some testing of different discount amounts (A/B testing) to determine which discount amounts lead to the most conversions and what that translates into in terms of sales revenue. </a:t>
            </a:r>
          </a:p>
          <a:p>
            <a:endParaRPr lang="en-US"/>
          </a:p>
          <a:p>
            <a:r>
              <a:rPr lang="en-US"/>
              <a:t>Over the last couple of months, they’ve been showing randomly, to different users three different discount amounts, either 0, 10, or 15 percent off. They have captured some demographical information about the users as well as whether users presented with these offers bought something and for how much. </a:t>
            </a:r>
          </a:p>
          <a:p>
            <a:endParaRPr lang="en-US"/>
          </a:p>
          <a:p>
            <a:r>
              <a:rPr lang="en-US"/>
              <a:t>Now they want to take that data and use it to predict which discounts lead to the highest likelihood of conversion across different types of users. </a:t>
            </a:r>
          </a:p>
          <a:p>
            <a:endParaRPr lang="en-US"/>
          </a:p>
          <a:p>
            <a:r>
              <a:rPr lang="en-US"/>
              <a:t>The data is currently being maintained by three different teams within the organization, and it’s not been joined together yet, even for reporting. So our task today will be to bring those disparate sources together, working as data engineers to extract, transform, and load that data. Then we’ll put on our analyst hats to answer some questions about the results of our A/B testing campaign, like do certain types of customers respond more favorably to discounts than others, and finally, we’ll work as data scientists to build a predictive model that identifies which discount should be presented to which customers in order to provide the highest likelihood of conversion (aka buying something). </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8</a:t>
            </a:fld>
            <a:endParaRPr lang="en-US"/>
          </a:p>
        </p:txBody>
      </p:sp>
    </p:spTree>
    <p:extLst>
      <p:ext uri="{BB962C8B-B14F-4D97-AF65-F5344CB8AC3E}">
        <p14:creationId xmlns:p14="http://schemas.microsoft.com/office/powerpoint/2010/main" val="9334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Now we will take a walk through the Databricks interface. </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9</a:t>
            </a:fld>
            <a:endParaRPr lang="en-US"/>
          </a:p>
        </p:txBody>
      </p:sp>
    </p:spTree>
    <p:extLst>
      <p:ext uri="{BB962C8B-B14F-4D97-AF65-F5344CB8AC3E}">
        <p14:creationId xmlns:p14="http://schemas.microsoft.com/office/powerpoint/2010/main" val="90626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our first several labs, we will be working as Data Engineers, connecting to and preparing data for use by Wear it Well’s marketing analyst and data science teams. First, let’s discuss how to connect to data in Databricks.</a:t>
            </a:r>
          </a:p>
          <a:p>
            <a:endParaRPr lang="en-US"/>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10</a:t>
            </a:fld>
            <a:endParaRPr lang="en-US"/>
          </a:p>
        </p:txBody>
      </p:sp>
    </p:spTree>
    <p:extLst>
      <p:ext uri="{BB962C8B-B14F-4D97-AF65-F5344CB8AC3E}">
        <p14:creationId xmlns:p14="http://schemas.microsoft.com/office/powerpoint/2010/main" val="2585566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a variety of languages that can be used to interact with Spark as well as different data objects that can be used. For today in our course, we will be utilizing PySpark and DataFrames, but know that other options are available from within Databricks if you need them. </a:t>
            </a:r>
          </a:p>
          <a:p>
            <a:endParaRPr lang="en-US"/>
          </a:p>
        </p:txBody>
      </p:sp>
      <p:sp>
        <p:nvSpPr>
          <p:cNvPr id="4" name="Slide Number Placeholder 3"/>
          <p:cNvSpPr>
            <a:spLocks noGrp="1"/>
          </p:cNvSpPr>
          <p:nvPr>
            <p:ph type="sldNum" sz="quarter" idx="5"/>
          </p:nvPr>
        </p:nvSpPr>
        <p:spPr/>
        <p:txBody>
          <a:bodyPr/>
          <a:lstStyle/>
          <a:p>
            <a:fld id="{EF48CD4C-E5E2-FD4B-A013-4032F684959D}" type="slidenum">
              <a:rPr lang="en-US" smtClean="0"/>
              <a:t>11</a:t>
            </a:fld>
            <a:endParaRPr lang="en-US"/>
          </a:p>
        </p:txBody>
      </p:sp>
    </p:spTree>
    <p:extLst>
      <p:ext uri="{BB962C8B-B14F-4D97-AF65-F5344CB8AC3E}">
        <p14:creationId xmlns:p14="http://schemas.microsoft.com/office/powerpoint/2010/main" val="1794911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10"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5" name="Rectangle 14">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a:solidFill>
                  <a:schemeClr val="bg1"/>
                </a:solidFill>
                <a:latin typeface="Verdana"/>
                <a:cs typeface="Verdana"/>
              </a:rPr>
              <a:t>Insight </a:t>
            </a:r>
            <a:r>
              <a:rPr lang="en-US" sz="1200" baseline="0">
                <a:solidFill>
                  <a:schemeClr val="bg1"/>
                </a:solidFill>
                <a:latin typeface="Verdana"/>
                <a:cs typeface="Verdana"/>
              </a:rPr>
              <a:t>Presentation</a:t>
            </a:r>
            <a:endParaRPr lang="en-US" sz="1200">
              <a:solidFill>
                <a:schemeClr val="bg1"/>
              </a:solidFill>
              <a:latin typeface="Verdana"/>
              <a:cs typeface="Verdana"/>
            </a:endParaRPr>
          </a:p>
        </p:txBody>
      </p:sp>
      <p:pic>
        <p:nvPicPr>
          <p:cNvPr id="17" name="Picture 16">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22806" y="1190084"/>
            <a:ext cx="1835826" cy="2219859"/>
          </a:xfrm>
        </p:spPr>
        <p:txBody>
          <a:bodyPr anchor="ctr"/>
          <a:lstStyle>
            <a:lvl1pPr marL="0" indent="0" algn="ctr">
              <a:buFontTx/>
              <a:buNone/>
              <a:defRPr/>
            </a:lvl1pPr>
          </a:lstStyle>
          <a:p>
            <a:r>
              <a:rPr lang="en-US"/>
              <a:t>Photo</a:t>
            </a:r>
          </a:p>
        </p:txBody>
      </p:sp>
      <p:sp>
        <p:nvSpPr>
          <p:cNvPr id="20" name="Picture Placeholder 4"/>
          <p:cNvSpPr>
            <a:spLocks noGrp="1"/>
          </p:cNvSpPr>
          <p:nvPr>
            <p:ph type="pic" sz="quarter" idx="11" hasCustomPrompt="1"/>
          </p:nvPr>
        </p:nvSpPr>
        <p:spPr>
          <a:xfrm>
            <a:off x="2578969" y="1170493"/>
            <a:ext cx="1835826" cy="2219859"/>
          </a:xfrm>
        </p:spPr>
        <p:txBody>
          <a:bodyPr anchor="ctr"/>
          <a:lstStyle>
            <a:lvl1pPr marL="0" indent="0" algn="ctr">
              <a:buFontTx/>
              <a:buNone/>
              <a:defRPr/>
            </a:lvl1pPr>
          </a:lstStyle>
          <a:p>
            <a:r>
              <a:rPr lang="en-US"/>
              <a:t>Photo</a:t>
            </a:r>
          </a:p>
        </p:txBody>
      </p:sp>
      <p:sp>
        <p:nvSpPr>
          <p:cNvPr id="21" name="Picture Placeholder 4"/>
          <p:cNvSpPr>
            <a:spLocks noGrp="1"/>
          </p:cNvSpPr>
          <p:nvPr>
            <p:ph type="pic" sz="quarter" idx="12" hasCustomPrompt="1"/>
          </p:nvPr>
        </p:nvSpPr>
        <p:spPr>
          <a:xfrm>
            <a:off x="4735132" y="1190084"/>
            <a:ext cx="1835826" cy="2219859"/>
          </a:xfrm>
        </p:spPr>
        <p:txBody>
          <a:bodyPr anchor="ctr"/>
          <a:lstStyle>
            <a:lvl1pPr marL="0" indent="0" algn="ctr">
              <a:buFontTx/>
              <a:buNone/>
              <a:defRPr/>
            </a:lvl1pPr>
          </a:lstStyle>
          <a:p>
            <a:r>
              <a:rPr lang="en-US"/>
              <a:t>Photo</a:t>
            </a:r>
          </a:p>
        </p:txBody>
      </p:sp>
      <p:sp>
        <p:nvSpPr>
          <p:cNvPr id="22" name="Picture Placeholder 4"/>
          <p:cNvSpPr>
            <a:spLocks noGrp="1"/>
          </p:cNvSpPr>
          <p:nvPr>
            <p:ph type="pic" sz="quarter" idx="13" hasCustomPrompt="1"/>
          </p:nvPr>
        </p:nvSpPr>
        <p:spPr>
          <a:xfrm>
            <a:off x="6891295" y="1170493"/>
            <a:ext cx="1835826" cy="2219859"/>
          </a:xfrm>
        </p:spPr>
        <p:txBody>
          <a:bodyPr anchor="ctr"/>
          <a:lstStyle>
            <a:lvl1pPr marL="0" indent="0" algn="ctr">
              <a:buFontTx/>
              <a:buNone/>
              <a:defRPr/>
            </a:lvl1pPr>
          </a:lstStyle>
          <a:p>
            <a:r>
              <a:rPr lang="en-US"/>
              <a:t>Photo</a:t>
            </a:r>
          </a:p>
        </p:txBody>
      </p:sp>
      <p:sp>
        <p:nvSpPr>
          <p:cNvPr id="23" name="Rectangle 22"/>
          <p:cNvSpPr/>
          <p:nvPr userDrawn="1"/>
        </p:nvSpPr>
        <p:spPr>
          <a:xfrm>
            <a:off x="422806" y="1046127"/>
            <a:ext cx="1837944"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576851" y="1046127"/>
            <a:ext cx="1837944"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737250" y="1046127"/>
            <a:ext cx="1837944"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889177" y="1037143"/>
            <a:ext cx="1837944" cy="95250"/>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84528" y="952518"/>
            <a:ext cx="1443079" cy="1409304"/>
          </a:xfrm>
        </p:spPr>
        <p:txBody>
          <a:bodyPr anchor="ctr"/>
          <a:lstStyle>
            <a:lvl1pPr marL="0" indent="0" algn="ctr">
              <a:buNone/>
              <a:defRPr/>
            </a:lvl1pPr>
          </a:lstStyle>
          <a:p>
            <a:r>
              <a:rPr lang="en-US"/>
              <a:t>Photo</a:t>
            </a:r>
          </a:p>
        </p:txBody>
      </p:sp>
      <p:sp>
        <p:nvSpPr>
          <p:cNvPr id="25" name="Picture Placeholder 4"/>
          <p:cNvSpPr>
            <a:spLocks noGrp="1"/>
          </p:cNvSpPr>
          <p:nvPr>
            <p:ph type="pic" sz="quarter" idx="11" hasCustomPrompt="1"/>
          </p:nvPr>
        </p:nvSpPr>
        <p:spPr>
          <a:xfrm>
            <a:off x="3870579" y="952517"/>
            <a:ext cx="1443079" cy="1409305"/>
          </a:xfrm>
        </p:spPr>
        <p:txBody>
          <a:bodyPr anchor="ctr"/>
          <a:lstStyle>
            <a:lvl1pPr marL="0" indent="0" algn="ctr">
              <a:buNone/>
              <a:defRPr/>
            </a:lvl1pPr>
          </a:lstStyle>
          <a:p>
            <a:r>
              <a:rPr lang="en-US"/>
              <a:t>Photo</a:t>
            </a:r>
          </a:p>
        </p:txBody>
      </p:sp>
      <p:sp>
        <p:nvSpPr>
          <p:cNvPr id="26" name="Picture Placeholder 4"/>
          <p:cNvSpPr>
            <a:spLocks noGrp="1"/>
          </p:cNvSpPr>
          <p:nvPr>
            <p:ph type="pic" sz="quarter" idx="12" hasCustomPrompt="1"/>
          </p:nvPr>
        </p:nvSpPr>
        <p:spPr>
          <a:xfrm>
            <a:off x="6556630" y="952518"/>
            <a:ext cx="1443079" cy="1409304"/>
          </a:xfrm>
        </p:spPr>
        <p:txBody>
          <a:bodyPr anchor="ctr"/>
          <a:lstStyle>
            <a:lvl1pPr marL="0" indent="0" algn="ctr">
              <a:buNone/>
              <a:defRPr/>
            </a:lvl1pPr>
          </a:lstStyle>
          <a:p>
            <a:r>
              <a:rPr lang="en-US"/>
              <a:t>Photo</a:t>
            </a:r>
          </a:p>
        </p:txBody>
      </p:sp>
      <p:sp>
        <p:nvSpPr>
          <p:cNvPr id="27" name="Picture Placeholder 4"/>
          <p:cNvSpPr>
            <a:spLocks noGrp="1"/>
          </p:cNvSpPr>
          <p:nvPr>
            <p:ph type="pic" sz="quarter" idx="13" hasCustomPrompt="1"/>
          </p:nvPr>
        </p:nvSpPr>
        <p:spPr>
          <a:xfrm>
            <a:off x="1184528" y="2952768"/>
            <a:ext cx="1443079" cy="1409304"/>
          </a:xfrm>
        </p:spPr>
        <p:txBody>
          <a:bodyPr anchor="ctr"/>
          <a:lstStyle>
            <a:lvl1pPr marL="0" indent="0" algn="ctr">
              <a:buNone/>
              <a:defRPr/>
            </a:lvl1pPr>
          </a:lstStyle>
          <a:p>
            <a:r>
              <a:rPr lang="en-US"/>
              <a:t>Photo</a:t>
            </a:r>
          </a:p>
        </p:txBody>
      </p:sp>
      <p:sp>
        <p:nvSpPr>
          <p:cNvPr id="28" name="Picture Placeholder 4"/>
          <p:cNvSpPr>
            <a:spLocks noGrp="1"/>
          </p:cNvSpPr>
          <p:nvPr>
            <p:ph type="pic" sz="quarter" idx="14" hasCustomPrompt="1"/>
          </p:nvPr>
        </p:nvSpPr>
        <p:spPr>
          <a:xfrm>
            <a:off x="3870579" y="2952768"/>
            <a:ext cx="1443079" cy="1409304"/>
          </a:xfrm>
        </p:spPr>
        <p:txBody>
          <a:bodyPr anchor="ctr"/>
          <a:lstStyle>
            <a:lvl1pPr marL="0" indent="0" algn="ctr">
              <a:buNone/>
              <a:defRPr/>
            </a:lvl1pPr>
          </a:lstStyle>
          <a:p>
            <a:r>
              <a:rPr lang="en-US"/>
              <a:t>Photo</a:t>
            </a:r>
          </a:p>
        </p:txBody>
      </p:sp>
      <p:sp>
        <p:nvSpPr>
          <p:cNvPr id="29" name="Picture Placeholder 4"/>
          <p:cNvSpPr>
            <a:spLocks noGrp="1"/>
          </p:cNvSpPr>
          <p:nvPr>
            <p:ph type="pic" sz="quarter" idx="15" hasCustomPrompt="1"/>
          </p:nvPr>
        </p:nvSpPr>
        <p:spPr>
          <a:xfrm>
            <a:off x="6556630" y="2952768"/>
            <a:ext cx="1443079" cy="1409304"/>
          </a:xfrm>
        </p:spPr>
        <p:txBody>
          <a:bodyPr anchor="ctr"/>
          <a:lstStyle>
            <a:lvl1pPr marL="0" indent="0" algn="ctr">
              <a:buNone/>
              <a:defRPr/>
            </a:lvl1pPr>
          </a:lstStyle>
          <a:p>
            <a:r>
              <a:rPr lang="en-US"/>
              <a:t>Photo</a:t>
            </a:r>
          </a:p>
        </p:txBody>
      </p:sp>
      <p:sp>
        <p:nvSpPr>
          <p:cNvPr id="30" name="Rectangle 29"/>
          <p:cNvSpPr/>
          <p:nvPr userDrawn="1"/>
        </p:nvSpPr>
        <p:spPr>
          <a:xfrm>
            <a:off x="1184528" y="847725"/>
            <a:ext cx="1444752"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868906" y="847725"/>
            <a:ext cx="1444752"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553284" y="847725"/>
            <a:ext cx="1444752"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184528" y="2838450"/>
            <a:ext cx="1444752" cy="95250"/>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3868906" y="2838450"/>
            <a:ext cx="1444752" cy="95250"/>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6553284" y="2838450"/>
            <a:ext cx="1444752" cy="95250"/>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08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4BE21862-74AB-404A-ABED-EFDA8A79B47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13963" y="1114770"/>
            <a:ext cx="6371487" cy="3392142"/>
          </a:xfrm>
          <a:prstGeom prst="rect">
            <a:avLst/>
          </a:prstGeom>
        </p:spPr>
      </p:pic>
      <p:sp>
        <p:nvSpPr>
          <p:cNvPr id="5" name="Picture Placeholder 4">
            <a:extLst>
              <a:ext uri="{FF2B5EF4-FFF2-40B4-BE49-F238E27FC236}">
                <a16:creationId xmlns:a16="http://schemas.microsoft.com/office/drawing/2014/main" id="{32F82DE1-B424-844E-9F6D-62BE472755AA}"/>
              </a:ext>
            </a:extLst>
          </p:cNvPr>
          <p:cNvSpPr>
            <a:spLocks noGrp="1"/>
          </p:cNvSpPr>
          <p:nvPr>
            <p:ph type="pic" sz="quarter" idx="10"/>
          </p:nvPr>
        </p:nvSpPr>
        <p:spPr>
          <a:xfrm>
            <a:off x="2643188" y="1289050"/>
            <a:ext cx="3967162" cy="2368550"/>
          </a:xfrm>
        </p:spPr>
        <p:txBody>
          <a:bodyPr>
            <a:normAutofit/>
          </a:bodyPr>
          <a:lstStyle>
            <a:lvl1pPr>
              <a:defRPr sz="1400"/>
            </a:lvl1pPr>
          </a:lstStyle>
          <a:p>
            <a:endParaRPr lang="en-US"/>
          </a:p>
        </p:txBody>
      </p:sp>
    </p:spTree>
    <p:extLst>
      <p:ext uri="{BB962C8B-B14F-4D97-AF65-F5344CB8AC3E}">
        <p14:creationId xmlns:p14="http://schemas.microsoft.com/office/powerpoint/2010/main" val="330987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CFBECB-0096-6842-B50F-0F40838240BD}"/>
              </a:ext>
            </a:extLst>
          </p:cNvPr>
          <p:cNvSpPr/>
          <p:nvPr userDrawn="1"/>
        </p:nvSpPr>
        <p:spPr>
          <a:xfrm>
            <a:off x="0" y="1106167"/>
            <a:ext cx="9144000" cy="2405129"/>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C1E4C25-32E5-B446-8CEC-56203A3233B2}"/>
              </a:ext>
            </a:extLst>
          </p:cNvPr>
          <p:cNvPicPr>
            <a:picLocks noChangeAspect="1"/>
          </p:cNvPicPr>
          <p:nvPr userDrawn="1"/>
        </p:nvPicPr>
        <p:blipFill>
          <a:blip r:embed="rId2"/>
          <a:stretch>
            <a:fillRect/>
          </a:stretch>
        </p:blipFill>
        <p:spPr>
          <a:xfrm rot="16200000">
            <a:off x="56724" y="290624"/>
            <a:ext cx="3922765" cy="4036213"/>
          </a:xfrm>
          <a:prstGeom prst="rect">
            <a:avLst/>
          </a:prstGeom>
        </p:spPr>
      </p:pic>
      <p:sp>
        <p:nvSpPr>
          <p:cNvPr id="5" name="Picture Placeholder 40">
            <a:extLst>
              <a:ext uri="{FF2B5EF4-FFF2-40B4-BE49-F238E27FC236}">
                <a16:creationId xmlns:a16="http://schemas.microsoft.com/office/drawing/2014/main" id="{B2A4D53D-6E65-6449-B245-F1A5C4128542}"/>
              </a:ext>
            </a:extLst>
          </p:cNvPr>
          <p:cNvSpPr>
            <a:spLocks noGrp="1"/>
          </p:cNvSpPr>
          <p:nvPr>
            <p:ph type="pic" sz="quarter" idx="10"/>
          </p:nvPr>
        </p:nvSpPr>
        <p:spPr>
          <a:xfrm>
            <a:off x="744218" y="1391545"/>
            <a:ext cx="2529334" cy="1845431"/>
          </a:xfrm>
        </p:spPr>
        <p:txBody>
          <a:bodyPr>
            <a:normAutofit/>
          </a:bodyPr>
          <a:lstStyle>
            <a:lvl1pPr>
              <a:defRPr sz="1400"/>
            </a:lvl1pPr>
          </a:lstStyle>
          <a:p>
            <a:endParaRPr lang="en-US"/>
          </a:p>
        </p:txBody>
      </p:sp>
    </p:spTree>
    <p:extLst>
      <p:ext uri="{BB962C8B-B14F-4D97-AF65-F5344CB8AC3E}">
        <p14:creationId xmlns:p14="http://schemas.microsoft.com/office/powerpoint/2010/main" val="368911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BAB37-7BEB-1045-8282-0D5833C9499A}"/>
              </a:ext>
            </a:extLst>
          </p:cNvPr>
          <p:cNvSpPr/>
          <p:nvPr userDrawn="1"/>
        </p:nvSpPr>
        <p:spPr>
          <a:xfrm>
            <a:off x="0" y="3359021"/>
            <a:ext cx="9144000" cy="1386716"/>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90F98EE-9584-0A47-8B4D-166755F86A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930" y="1051561"/>
            <a:ext cx="2208134" cy="3694176"/>
          </a:xfrm>
          <a:prstGeom prst="rect">
            <a:avLst/>
          </a:prstGeom>
        </p:spPr>
      </p:pic>
      <p:sp>
        <p:nvSpPr>
          <p:cNvPr id="7" name="Picture Placeholder 6">
            <a:extLst>
              <a:ext uri="{FF2B5EF4-FFF2-40B4-BE49-F238E27FC236}">
                <a16:creationId xmlns:a16="http://schemas.microsoft.com/office/drawing/2014/main" id="{5E1059FE-0257-AF40-9EF0-43B514B348BB}"/>
              </a:ext>
            </a:extLst>
          </p:cNvPr>
          <p:cNvSpPr>
            <a:spLocks noGrp="1"/>
          </p:cNvSpPr>
          <p:nvPr>
            <p:ph type="pic" sz="quarter" idx="27"/>
          </p:nvPr>
        </p:nvSpPr>
        <p:spPr>
          <a:xfrm>
            <a:off x="758698" y="2022565"/>
            <a:ext cx="1445006" cy="1753907"/>
          </a:xfrm>
          <a:prstGeom prst="rect">
            <a:avLst/>
          </a:prstGeom>
          <a:noFill/>
          <a:ln w="6350">
            <a:noFill/>
          </a:ln>
        </p:spPr>
        <p:txBody>
          <a:bodyPr>
            <a:normAutofit/>
          </a:bodyPr>
          <a:lstStyle>
            <a:lvl1pPr>
              <a:defRPr sz="1400"/>
            </a:lvl1pPr>
          </a:lstStyle>
          <a:p>
            <a:endParaRPr lang="en-GB"/>
          </a:p>
        </p:txBody>
      </p:sp>
    </p:spTree>
    <p:extLst>
      <p:ext uri="{BB962C8B-B14F-4D97-AF65-F5344CB8AC3E}">
        <p14:creationId xmlns:p14="http://schemas.microsoft.com/office/powerpoint/2010/main" val="383547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D592F0-E595-9D46-AD10-9A2AC85F6F9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6474"/>
            <a:ext cx="914400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301824"/>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006702"/>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a:solidFill>
                  <a:schemeClr val="bg1"/>
                </a:solidFill>
                <a:latin typeface="Verdana"/>
                <a:cs typeface="Verdana"/>
              </a:rPr>
              <a:t>Insight </a:t>
            </a:r>
            <a:r>
              <a:rPr lang="en-US" sz="1200" baseline="0">
                <a:solidFill>
                  <a:schemeClr val="bg1"/>
                </a:solidFill>
                <a:latin typeface="Verdana"/>
                <a:cs typeface="Verdana"/>
              </a:rPr>
              <a:t>Presentation</a:t>
            </a:r>
            <a:endParaRPr lang="en-US" sz="1200">
              <a:solidFill>
                <a:schemeClr val="bg1"/>
              </a:solidFill>
              <a:latin typeface="Verdana"/>
              <a:cs typeface="Verdana"/>
            </a:endParaRPr>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36891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5" name="TextBox 14">
            <a:extLst>
              <a:ext uri="{FF2B5EF4-FFF2-40B4-BE49-F238E27FC236}">
                <a16:creationId xmlns:a16="http://schemas.microsoft.com/office/drawing/2014/main" id="{23A9D05D-7C9A-AD46-804F-775CCDCD22BC}"/>
              </a:ext>
            </a:extLst>
          </p:cNvPr>
          <p:cNvSpPr txBox="1"/>
          <p:nvPr userDrawn="1"/>
        </p:nvSpPr>
        <p:spPr>
          <a:xfrm>
            <a:off x="347910" y="4778983"/>
            <a:ext cx="4815243" cy="276999"/>
          </a:xfrm>
          <a:prstGeom prst="rect">
            <a:avLst/>
          </a:prstGeom>
          <a:noFill/>
        </p:spPr>
        <p:txBody>
          <a:bodyPr wrap="square" rtlCol="0">
            <a:spAutoFit/>
          </a:bodyPr>
          <a:lstStyle/>
          <a:p>
            <a:pPr algn="l"/>
            <a:r>
              <a:rPr lang="en-US" sz="1200">
                <a:solidFill>
                  <a:srgbClr val="706259"/>
                </a:solidFill>
                <a:latin typeface="Verdana"/>
                <a:cs typeface="Verdana"/>
              </a:rPr>
              <a:t>Insight </a:t>
            </a:r>
            <a:r>
              <a:rPr lang="en-US" sz="1200" baseline="0">
                <a:solidFill>
                  <a:srgbClr val="706259"/>
                </a:solidFill>
                <a:latin typeface="Verdana"/>
                <a:cs typeface="Verdana"/>
              </a:rPr>
              <a:t>Presentation</a:t>
            </a:r>
            <a:endParaRPr lang="en-US" sz="1200">
              <a:solidFill>
                <a:srgbClr val="706259"/>
              </a:solidFill>
              <a:latin typeface="Verdana"/>
              <a:cs typeface="Verdana"/>
            </a:endParaRPr>
          </a:p>
        </p:txBody>
      </p:sp>
    </p:spTree>
    <p:extLst>
      <p:ext uri="{BB962C8B-B14F-4D97-AF65-F5344CB8AC3E}">
        <p14:creationId xmlns:p14="http://schemas.microsoft.com/office/powerpoint/2010/main" val="20568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8" name="TextBox 17">
            <a:extLst>
              <a:ext uri="{FF2B5EF4-FFF2-40B4-BE49-F238E27FC236}">
                <a16:creationId xmlns:a16="http://schemas.microsoft.com/office/drawing/2014/main" id="{AC8B7C7C-70DC-3F40-BB18-EAC2B120DE4C}"/>
              </a:ext>
            </a:extLst>
          </p:cNvPr>
          <p:cNvSpPr txBox="1"/>
          <p:nvPr userDrawn="1"/>
        </p:nvSpPr>
        <p:spPr>
          <a:xfrm>
            <a:off x="347910" y="4778983"/>
            <a:ext cx="4815243" cy="276999"/>
          </a:xfrm>
          <a:prstGeom prst="rect">
            <a:avLst/>
          </a:prstGeom>
          <a:noFill/>
        </p:spPr>
        <p:txBody>
          <a:bodyPr wrap="square" rtlCol="0">
            <a:spAutoFit/>
          </a:bodyPr>
          <a:lstStyle/>
          <a:p>
            <a:pPr algn="l"/>
            <a:r>
              <a:rPr lang="en-US" sz="1200">
                <a:solidFill>
                  <a:srgbClr val="706259"/>
                </a:solidFill>
                <a:latin typeface="Verdana"/>
                <a:cs typeface="Verdana"/>
              </a:rPr>
              <a:t>Insight </a:t>
            </a:r>
            <a:r>
              <a:rPr lang="en-US" sz="1200" baseline="0">
                <a:solidFill>
                  <a:srgbClr val="706259"/>
                </a:solidFill>
                <a:latin typeface="Verdana"/>
                <a:cs typeface="Verdana"/>
              </a:rPr>
              <a:t>Presentation</a:t>
            </a:r>
            <a:endParaRPr lang="en-US" sz="1200">
              <a:solidFill>
                <a:srgbClr val="706259"/>
              </a:solidFill>
              <a:latin typeface="Verdana"/>
              <a:cs typeface="Verdana"/>
            </a:endParaRPr>
          </a:p>
        </p:txBody>
      </p:sp>
    </p:spTree>
    <p:extLst>
      <p:ext uri="{BB962C8B-B14F-4D97-AF65-F5344CB8AC3E}">
        <p14:creationId xmlns:p14="http://schemas.microsoft.com/office/powerpoint/2010/main" val="10434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6" name="TextBox 15">
            <a:extLst>
              <a:ext uri="{FF2B5EF4-FFF2-40B4-BE49-F238E27FC236}">
                <a16:creationId xmlns:a16="http://schemas.microsoft.com/office/drawing/2014/main" id="{BBD1800A-446E-3140-9DA1-A923B584042D}"/>
              </a:ext>
            </a:extLst>
          </p:cNvPr>
          <p:cNvSpPr txBox="1"/>
          <p:nvPr userDrawn="1"/>
        </p:nvSpPr>
        <p:spPr>
          <a:xfrm>
            <a:off x="347910" y="4778983"/>
            <a:ext cx="4815243" cy="276999"/>
          </a:xfrm>
          <a:prstGeom prst="rect">
            <a:avLst/>
          </a:prstGeom>
          <a:noFill/>
        </p:spPr>
        <p:txBody>
          <a:bodyPr wrap="square" rtlCol="0">
            <a:spAutoFit/>
          </a:bodyPr>
          <a:lstStyle/>
          <a:p>
            <a:pPr algn="l"/>
            <a:r>
              <a:rPr lang="en-US" sz="1200">
                <a:solidFill>
                  <a:srgbClr val="706259"/>
                </a:solidFill>
                <a:latin typeface="Verdana"/>
                <a:cs typeface="Verdana"/>
              </a:rPr>
              <a:t>Insight </a:t>
            </a:r>
            <a:r>
              <a:rPr lang="en-US" sz="1200" baseline="0">
                <a:solidFill>
                  <a:srgbClr val="706259"/>
                </a:solidFill>
                <a:latin typeface="Verdana"/>
                <a:cs typeface="Verdana"/>
              </a:rPr>
              <a:t>Presentation</a:t>
            </a:r>
            <a:endParaRPr lang="en-US" sz="1200">
              <a:solidFill>
                <a:srgbClr val="706259"/>
              </a:solidFill>
              <a:latin typeface="Verdana"/>
              <a:cs typeface="Verdana"/>
            </a:endParaRP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13359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64C2173C-F50B-3845-94E1-8D11157D7434}"/>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a:t>Click to edit Master title style</a:t>
            </a:r>
          </a:p>
        </p:txBody>
      </p:sp>
      <p:sp>
        <p:nvSpPr>
          <p:cNvPr id="8" name="AutoShape 1">
            <a:extLst>
              <a:ext uri="{FF2B5EF4-FFF2-40B4-BE49-F238E27FC236}">
                <a16:creationId xmlns:a16="http://schemas.microsoft.com/office/drawing/2014/main" id="{E0607523-3561-664C-9247-D9696099A5AB}"/>
              </a:ext>
            </a:extLst>
          </p:cNvPr>
          <p:cNvSpPr>
            <a:spLocks/>
          </p:cNvSpPr>
          <p:nvPr userDrawn="1"/>
        </p:nvSpPr>
        <p:spPr bwMode="auto">
          <a:xfrm>
            <a:off x="-1" y="1040288"/>
            <a:ext cx="4507991" cy="1980182"/>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C0167A"/>
          </a:solidFill>
          <a:ln w="25400" cap="flat" cmpd="sng">
            <a:solidFill>
              <a:srgbClr val="000000">
                <a:alpha val="0"/>
              </a:srgbClr>
            </a:solidFill>
            <a:prstDash val="solid"/>
            <a:miter lim="0"/>
            <a:headEnd/>
            <a:tailEnd/>
          </a:ln>
          <a:effec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sp>
        <p:nvSpPr>
          <p:cNvPr id="9" name="AutoShape 2">
            <a:extLst>
              <a:ext uri="{FF2B5EF4-FFF2-40B4-BE49-F238E27FC236}">
                <a16:creationId xmlns:a16="http://schemas.microsoft.com/office/drawing/2014/main" id="{61EE562A-A36F-3148-9CBF-774CB14FDE4C}"/>
              </a:ext>
            </a:extLst>
          </p:cNvPr>
          <p:cNvSpPr>
            <a:spLocks/>
          </p:cNvSpPr>
          <p:nvPr userDrawn="1"/>
        </p:nvSpPr>
        <p:spPr bwMode="auto">
          <a:xfrm>
            <a:off x="4507990" y="1040288"/>
            <a:ext cx="4636009" cy="1980182"/>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B285F"/>
          </a:solidFill>
          <a:ln w="25400" cap="flat" cmpd="sng">
            <a:solidFill>
              <a:srgbClr val="000000">
                <a:alpha val="0"/>
              </a:srgbClr>
            </a:solidFill>
            <a:prstDash val="solid"/>
            <a:miter lim="0"/>
            <a:headEnd/>
            <a:tailEnd/>
          </a:ln>
          <a:effec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pic>
        <p:nvPicPr>
          <p:cNvPr id="11" name="Picture 10">
            <a:extLst>
              <a:ext uri="{FF2B5EF4-FFF2-40B4-BE49-F238E27FC236}">
                <a16:creationId xmlns:a16="http://schemas.microsoft.com/office/drawing/2014/main" id="{2A2510AD-E53D-CA4F-AC25-310A0E297E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3274" t="5192" r="26400" b="7088"/>
          <a:stretch/>
        </p:blipFill>
        <p:spPr>
          <a:xfrm>
            <a:off x="3540317" y="1181891"/>
            <a:ext cx="2029403" cy="3537354"/>
          </a:xfrm>
          <a:prstGeom prst="rect">
            <a:avLst/>
          </a:prstGeom>
        </p:spPr>
      </p:pic>
      <p:sp>
        <p:nvSpPr>
          <p:cNvPr id="5" name="Picture Placeholder 4">
            <a:extLst>
              <a:ext uri="{FF2B5EF4-FFF2-40B4-BE49-F238E27FC236}">
                <a16:creationId xmlns:a16="http://schemas.microsoft.com/office/drawing/2014/main" id="{5F43A390-CF7E-BB4E-A004-2C66267FEF2F}"/>
              </a:ext>
            </a:extLst>
          </p:cNvPr>
          <p:cNvSpPr>
            <a:spLocks noGrp="1"/>
          </p:cNvSpPr>
          <p:nvPr>
            <p:ph type="pic" sz="quarter" idx="10"/>
          </p:nvPr>
        </p:nvSpPr>
        <p:spPr>
          <a:xfrm>
            <a:off x="3867150" y="1700213"/>
            <a:ext cx="1390650" cy="2460625"/>
          </a:xfrm>
        </p:spPr>
        <p:txBody>
          <a:bodyPr>
            <a:normAutofit/>
          </a:bodyPr>
          <a:lstStyle>
            <a:lvl1pPr>
              <a:defRPr sz="1200"/>
            </a:lvl1pPr>
          </a:lstStyle>
          <a:p>
            <a:endParaRPr lang="en-US"/>
          </a:p>
        </p:txBody>
      </p:sp>
    </p:spTree>
    <p:extLst>
      <p:ext uri="{BB962C8B-B14F-4D97-AF65-F5344CB8AC3E}">
        <p14:creationId xmlns:p14="http://schemas.microsoft.com/office/powerpoint/2010/main" val="6200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2284242" y="1113409"/>
            <a:ext cx="2014532" cy="2435948"/>
          </a:xfrm>
        </p:spPr>
        <p:txBody>
          <a:bodyPr anchor="ctr"/>
          <a:lstStyle>
            <a:lvl1pPr marL="0" indent="0" algn="ctr">
              <a:buFontTx/>
              <a:buNone/>
              <a:defRPr/>
            </a:lvl1pPr>
          </a:lstStyle>
          <a:p>
            <a:r>
              <a:rPr lang="en-US"/>
              <a:t>Photo</a:t>
            </a:r>
          </a:p>
        </p:txBody>
      </p:sp>
      <p:sp>
        <p:nvSpPr>
          <p:cNvPr id="12" name="Picture Placeholder 4"/>
          <p:cNvSpPr>
            <a:spLocks noGrp="1"/>
          </p:cNvSpPr>
          <p:nvPr>
            <p:ph type="pic" sz="quarter" idx="11" hasCustomPrompt="1"/>
          </p:nvPr>
        </p:nvSpPr>
        <p:spPr>
          <a:xfrm>
            <a:off x="4855992" y="1113409"/>
            <a:ext cx="2014532" cy="2435948"/>
          </a:xfrm>
        </p:spPr>
        <p:txBody>
          <a:bodyPr anchor="ctr"/>
          <a:lstStyle>
            <a:lvl1pPr marL="0" indent="0" algn="ctr">
              <a:buFontTx/>
              <a:buNone/>
              <a:defRPr/>
            </a:lvl1pPr>
          </a:lstStyle>
          <a:p>
            <a:r>
              <a:rPr lang="en-US"/>
              <a:t>Photo</a:t>
            </a:r>
          </a:p>
        </p:txBody>
      </p:sp>
      <p:sp>
        <p:nvSpPr>
          <p:cNvPr id="2" name="Rectangle 1"/>
          <p:cNvSpPr/>
          <p:nvPr userDrawn="1"/>
        </p:nvSpPr>
        <p:spPr>
          <a:xfrm>
            <a:off x="2287094" y="989584"/>
            <a:ext cx="2011680"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855992" y="989584"/>
            <a:ext cx="2011680"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2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47871" y="1237405"/>
            <a:ext cx="1909425" cy="2308854"/>
          </a:xfrm>
        </p:spPr>
        <p:txBody>
          <a:bodyPr anchor="ctr"/>
          <a:lstStyle>
            <a:lvl1pPr marL="0" indent="0" algn="ctr">
              <a:buFontTx/>
              <a:buNone/>
              <a:defRPr/>
            </a:lvl1pPr>
          </a:lstStyle>
          <a:p>
            <a:r>
              <a:rPr lang="en-US"/>
              <a:t>Photo</a:t>
            </a:r>
          </a:p>
        </p:txBody>
      </p:sp>
      <p:sp>
        <p:nvSpPr>
          <p:cNvPr id="9" name="Picture Placeholder 4"/>
          <p:cNvSpPr>
            <a:spLocks noGrp="1"/>
          </p:cNvSpPr>
          <p:nvPr>
            <p:ph type="pic" sz="quarter" idx="11" hasCustomPrompt="1"/>
          </p:nvPr>
        </p:nvSpPr>
        <p:spPr>
          <a:xfrm>
            <a:off x="3514871" y="1237405"/>
            <a:ext cx="1909425" cy="2308854"/>
          </a:xfrm>
        </p:spPr>
        <p:txBody>
          <a:bodyPr anchor="ctr"/>
          <a:lstStyle>
            <a:lvl1pPr marL="0" indent="0" algn="ctr">
              <a:buFontTx/>
              <a:buNone/>
              <a:defRPr/>
            </a:lvl1pPr>
          </a:lstStyle>
          <a:p>
            <a:r>
              <a:rPr lang="en-US"/>
              <a:t>Photo</a:t>
            </a:r>
          </a:p>
        </p:txBody>
      </p:sp>
      <p:sp>
        <p:nvSpPr>
          <p:cNvPr id="10" name="Picture Placeholder 4"/>
          <p:cNvSpPr>
            <a:spLocks noGrp="1"/>
          </p:cNvSpPr>
          <p:nvPr>
            <p:ph type="pic" sz="quarter" idx="12" hasCustomPrompt="1"/>
          </p:nvPr>
        </p:nvSpPr>
        <p:spPr>
          <a:xfrm>
            <a:off x="6181871" y="1237405"/>
            <a:ext cx="1909425" cy="2308854"/>
          </a:xfrm>
        </p:spPr>
        <p:txBody>
          <a:bodyPr anchor="ctr"/>
          <a:lstStyle>
            <a:lvl1pPr marL="0" indent="0" algn="ctr">
              <a:buFontTx/>
              <a:buNone/>
              <a:defRPr/>
            </a:lvl1pPr>
          </a:lstStyle>
          <a:p>
            <a:r>
              <a:rPr lang="en-US"/>
              <a:t>Photo</a:t>
            </a:r>
          </a:p>
        </p:txBody>
      </p:sp>
      <p:sp>
        <p:nvSpPr>
          <p:cNvPr id="6" name="Rectangle 5"/>
          <p:cNvSpPr/>
          <p:nvPr userDrawn="1"/>
        </p:nvSpPr>
        <p:spPr>
          <a:xfrm>
            <a:off x="847871" y="1123105"/>
            <a:ext cx="1911096"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514871" y="1123105"/>
            <a:ext cx="1911096"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181035" y="1123105"/>
            <a:ext cx="1911096"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4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descr="Insight-logo-W.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BBAEA6-B3A0-2547-80CE-DB8A65FBE042}"/>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grpSp>
        <p:nvGrpSpPr>
          <p:cNvPr id="10" name="Group 9"/>
          <p:cNvGrpSpPr/>
          <p:nvPr userDrawn="1"/>
        </p:nvGrpSpPr>
        <p:grpSpPr>
          <a:xfrm>
            <a:off x="1364406" y="-500472"/>
            <a:ext cx="5591570" cy="357052"/>
            <a:chOff x="1364406" y="-500472"/>
            <a:chExt cx="5591570" cy="357052"/>
          </a:xfrm>
        </p:grpSpPr>
        <p:sp>
          <p:nvSpPr>
            <p:cNvPr id="11" name="Rectangle 10"/>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701" r:id="rId2"/>
    <p:sldLayoutId id="2147483687" r:id="rId3"/>
    <p:sldLayoutId id="2147483696" r:id="rId4"/>
    <p:sldLayoutId id="2147483699" r:id="rId5"/>
    <p:sldLayoutId id="2147483700" r:id="rId6"/>
    <p:sldLayoutId id="2147483702" r:id="rId7"/>
    <p:sldLayoutId id="2147483706" r:id="rId8"/>
    <p:sldLayoutId id="2147483707" r:id="rId9"/>
    <p:sldLayoutId id="2147483705" r:id="rId10"/>
    <p:sldLayoutId id="2147483698" r:id="rId11"/>
    <p:sldLayoutId id="2147483692" r:id="rId12"/>
    <p:sldLayoutId id="2147483697" r:id="rId13"/>
    <p:sldLayoutId id="2147483703" r:id="rId14"/>
    <p:sldLayoutId id="2147483704" r:id="rId15"/>
  </p:sldLayoutIdLst>
  <p:txStyles>
    <p:title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atabricks.com/user-guide/index.html" TargetMode="External"/><Relationship Id="rId7"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spark.apache.org/docs/latest/index.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blog.dotnetnerd.dk/post/2016/05/11/Backup-with-Azure-Cool-Blob-Storage.aspx"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hyperlink" Target="https://www.juku.it/chatting-about-apachespark-with-reynold-xin-founder-of-databricks/" TargetMode="External"/><Relationship Id="rId5" Type="http://schemas.openxmlformats.org/officeDocument/2006/relationships/diagramQuickStyle" Target="../diagrams/quickStyle1.xml"/><Relationship Id="rId10" Type="http://schemas.openxmlformats.org/officeDocument/2006/relationships/image" Target="../media/image19.jpg"/><Relationship Id="rId4" Type="http://schemas.openxmlformats.org/officeDocument/2006/relationships/diagramLayout" Target="../diagrams/layout1.xml"/><Relationship Id="rId9" Type="http://schemas.openxmlformats.org/officeDocument/2006/relationships/hyperlink" Target="https://openclipart.org/detail/179894/stylized-basic-cloud-by-gr8dan-179894"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s://creativecommons.org/licenses/by-sa/3.0/" TargetMode="External"/><Relationship Id="rId5" Type="http://schemas.openxmlformats.org/officeDocument/2006/relationships/hyperlink" Target="https://stackoverflow.com/questions/20426605/is-there-any-standard-procedure-for-drawing-flight-route-in-map" TargetMode="External"/><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D6E2-9F16-4D4B-A9D7-6716B4BB8B61}"/>
              </a:ext>
            </a:extLst>
          </p:cNvPr>
          <p:cNvSpPr>
            <a:spLocks noGrp="1"/>
          </p:cNvSpPr>
          <p:nvPr>
            <p:ph type="ctrTitle"/>
          </p:nvPr>
        </p:nvSpPr>
        <p:spPr>
          <a:xfrm>
            <a:off x="463252" y="3271265"/>
            <a:ext cx="6143277" cy="701450"/>
          </a:xfrm>
        </p:spPr>
        <p:txBody>
          <a:bodyPr/>
          <a:lstStyle/>
          <a:p>
            <a:r>
              <a:rPr lang="en-US"/>
              <a:t>Databricks in a Day</a:t>
            </a:r>
          </a:p>
        </p:txBody>
      </p:sp>
      <p:sp>
        <p:nvSpPr>
          <p:cNvPr id="3" name="Subtitle 2">
            <a:extLst>
              <a:ext uri="{FF2B5EF4-FFF2-40B4-BE49-F238E27FC236}">
                <a16:creationId xmlns:a16="http://schemas.microsoft.com/office/drawing/2014/main" id="{144368BA-12AC-FF41-AC7E-C2DBB2AE0C08}"/>
              </a:ext>
            </a:extLst>
          </p:cNvPr>
          <p:cNvSpPr>
            <a:spLocks noGrp="1"/>
          </p:cNvSpPr>
          <p:nvPr>
            <p:ph type="subTitle" idx="4294967295"/>
          </p:nvPr>
        </p:nvSpPr>
        <p:spPr>
          <a:xfrm>
            <a:off x="461057" y="3992471"/>
            <a:ext cx="6143277" cy="536622"/>
          </a:xfrm>
        </p:spPr>
        <p:txBody>
          <a:bodyPr>
            <a:normAutofit/>
          </a:bodyPr>
          <a:lstStyle/>
          <a:p>
            <a:pPr marL="0" indent="0">
              <a:buNone/>
            </a:pPr>
            <a:r>
              <a:rPr lang="en-US" sz="1800">
                <a:solidFill>
                  <a:schemeClr val="bg1"/>
                </a:solidFill>
              </a:rPr>
              <a:t>Insight Digitial Innovation</a:t>
            </a:r>
          </a:p>
        </p:txBody>
      </p:sp>
    </p:spTree>
    <p:extLst>
      <p:ext uri="{BB962C8B-B14F-4D97-AF65-F5344CB8AC3E}">
        <p14:creationId xmlns:p14="http://schemas.microsoft.com/office/powerpoint/2010/main" val="378932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F8C52-6CF4-F947-8005-0C36A2819194}"/>
              </a:ext>
            </a:extLst>
          </p:cNvPr>
          <p:cNvSpPr>
            <a:spLocks noGrp="1"/>
          </p:cNvSpPr>
          <p:nvPr>
            <p:ph type="ctrTitle"/>
          </p:nvPr>
        </p:nvSpPr>
        <p:spPr/>
        <p:txBody>
          <a:bodyPr/>
          <a:lstStyle/>
          <a:p>
            <a:r>
              <a:rPr lang="en-US"/>
              <a:t>Connecting to Data</a:t>
            </a:r>
          </a:p>
        </p:txBody>
      </p:sp>
    </p:spTree>
    <p:extLst>
      <p:ext uri="{BB962C8B-B14F-4D97-AF65-F5344CB8AC3E}">
        <p14:creationId xmlns:p14="http://schemas.microsoft.com/office/powerpoint/2010/main" val="4238661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F423-88F8-453F-ADBC-F049557B6B42}"/>
              </a:ext>
            </a:extLst>
          </p:cNvPr>
          <p:cNvSpPr txBox="1">
            <a:spLocks/>
          </p:cNvSpPr>
          <p:nvPr/>
        </p:nvSpPr>
        <p:spPr>
          <a:xfrm>
            <a:off x="242236" y="219831"/>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How do I interact with data using Spark?</a:t>
            </a:r>
          </a:p>
        </p:txBody>
      </p:sp>
      <p:sp>
        <p:nvSpPr>
          <p:cNvPr id="3" name="Content Placeholder 2">
            <a:extLst>
              <a:ext uri="{FF2B5EF4-FFF2-40B4-BE49-F238E27FC236}">
                <a16:creationId xmlns:a16="http://schemas.microsoft.com/office/drawing/2014/main" id="{10260F4F-B677-4BED-8E25-89B1FFC97517}"/>
              </a:ext>
            </a:extLst>
          </p:cNvPr>
          <p:cNvSpPr txBox="1">
            <a:spLocks/>
          </p:cNvSpPr>
          <p:nvPr/>
        </p:nvSpPr>
        <p:spPr>
          <a:xfrm>
            <a:off x="230067" y="986156"/>
            <a:ext cx="4068663" cy="29354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rgbClr val="706259"/>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rgbClr val="706259"/>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06259"/>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06259"/>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06259"/>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706259"/>
                </a:solidFill>
                <a:effectLst/>
                <a:uLnTx/>
                <a:uFillTx/>
                <a:latin typeface="Verdana" charset="0"/>
                <a:ea typeface="Verdana" charset="0"/>
              </a:rPr>
              <a:t>Languages</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800" b="0" i="0" u="none" strike="noStrike" kern="1200" cap="none" spc="0" normalizeH="0" baseline="0" noProof="0">
              <a:ln>
                <a:noFill/>
              </a:ln>
              <a:solidFill>
                <a:srgbClr val="706259"/>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B01C87"/>
                </a:solidFill>
                <a:effectLst/>
                <a:uLnTx/>
                <a:uFillTx/>
                <a:latin typeface="Verdana" charset="0"/>
                <a:ea typeface="Verdana" charset="0"/>
              </a:rPr>
              <a:t>PySpark</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FFFF">
                    <a:lumMod val="65000"/>
                  </a:srgbClr>
                </a:solidFill>
                <a:effectLst/>
                <a:uLnTx/>
                <a:uFillTx/>
                <a:latin typeface="Verdana" charset="0"/>
                <a:ea typeface="Verdana" charset="0"/>
              </a:rPr>
              <a:t>Scala</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FFFF">
                    <a:lumMod val="65000"/>
                  </a:srgbClr>
                </a:solidFill>
                <a:effectLst/>
                <a:uLnTx/>
                <a:uFillTx/>
                <a:latin typeface="Verdana" charset="0"/>
                <a:ea typeface="Verdana" charset="0"/>
              </a:rPr>
              <a:t>Python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FFFF">
                    <a:lumMod val="65000"/>
                  </a:srgbClr>
                </a:solidFill>
                <a:effectLst/>
                <a:uLnTx/>
                <a:uFillTx/>
                <a:latin typeface="Verdana" charset="0"/>
                <a:ea typeface="Verdana" charset="0"/>
              </a:rPr>
              <a:t>R</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FFFF">
                    <a:lumMod val="65000"/>
                  </a:srgbClr>
                </a:solidFill>
                <a:effectLst/>
                <a:uLnTx/>
                <a:uFillTx/>
                <a:latin typeface="Verdana" charset="0"/>
                <a:ea typeface="Verdana" charset="0"/>
              </a:rPr>
              <a:t>SQL</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FFFF">
                    <a:lumMod val="65000"/>
                  </a:srgbClr>
                </a:solidFill>
                <a:effectLst/>
                <a:uLnTx/>
                <a:uFillTx/>
                <a:latin typeface="Verdana" charset="0"/>
                <a:ea typeface="Verdana" charset="0"/>
              </a:rPr>
              <a:t>Bash/Powershell </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800" b="0" i="0" u="none" strike="noStrike" kern="1200" cap="none" spc="0" normalizeH="0" baseline="0" noProof="0">
              <a:ln>
                <a:noFill/>
              </a:ln>
              <a:solidFill>
                <a:srgbClr val="706259"/>
              </a:solidFill>
              <a:effectLst/>
              <a:uLnTx/>
              <a:uFillTx/>
              <a:latin typeface="Verdana" charset="0"/>
              <a:ea typeface="Verdana" charset="0"/>
            </a:endParaRPr>
          </a:p>
        </p:txBody>
      </p:sp>
      <p:cxnSp>
        <p:nvCxnSpPr>
          <p:cNvPr id="4" name="Straight Connector 3">
            <a:extLst>
              <a:ext uri="{FF2B5EF4-FFF2-40B4-BE49-F238E27FC236}">
                <a16:creationId xmlns:a16="http://schemas.microsoft.com/office/drawing/2014/main" id="{1EB49C73-E4EC-46D7-935A-8C29D513AA8D}"/>
              </a:ext>
            </a:extLst>
          </p:cNvPr>
          <p:cNvCxnSpPr>
            <a:cxnSpLocks/>
          </p:cNvCxnSpPr>
          <p:nvPr/>
        </p:nvCxnSpPr>
        <p:spPr>
          <a:xfrm>
            <a:off x="4572000" y="986156"/>
            <a:ext cx="0" cy="3353088"/>
          </a:xfrm>
          <a:prstGeom prst="line">
            <a:avLst/>
          </a:prstGeom>
          <a:noFill/>
          <a:ln w="28575" cap="rnd" cmpd="sng" algn="ctr">
            <a:solidFill>
              <a:srgbClr val="8A847C"/>
            </a:solidFill>
            <a:prstDash val="sysDot"/>
            <a:miter lim="800000"/>
          </a:ln>
          <a:effectLst/>
        </p:spPr>
      </p:cxnSp>
      <p:sp>
        <p:nvSpPr>
          <p:cNvPr id="5" name="Content Placeholder 2">
            <a:extLst>
              <a:ext uri="{FF2B5EF4-FFF2-40B4-BE49-F238E27FC236}">
                <a16:creationId xmlns:a16="http://schemas.microsoft.com/office/drawing/2014/main" id="{C3B11CDE-D890-4370-82A0-FEDA42B68941}"/>
              </a:ext>
            </a:extLst>
          </p:cNvPr>
          <p:cNvSpPr txBox="1">
            <a:spLocks/>
          </p:cNvSpPr>
          <p:nvPr/>
        </p:nvSpPr>
        <p:spPr>
          <a:xfrm>
            <a:off x="4845270" y="986155"/>
            <a:ext cx="4068663" cy="29354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rgbClr val="706259"/>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rgbClr val="706259"/>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06259"/>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06259"/>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06259"/>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706259"/>
                </a:solidFill>
                <a:effectLst/>
                <a:uLnTx/>
                <a:uFillTx/>
                <a:latin typeface="Verdana" charset="0"/>
                <a:ea typeface="Verdana" charset="0"/>
              </a:rPr>
              <a:t>Data Objects</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800" b="0" i="0" u="none" strike="noStrike" kern="1200" cap="none" spc="0" normalizeH="0" baseline="0" noProof="0">
              <a:ln>
                <a:noFill/>
              </a:ln>
              <a:solidFill>
                <a:srgbClr val="706259"/>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err="1">
                <a:ln>
                  <a:noFill/>
                </a:ln>
                <a:solidFill>
                  <a:srgbClr val="B01C87"/>
                </a:solidFill>
                <a:effectLst/>
                <a:uLnTx/>
                <a:uFillTx/>
                <a:latin typeface="Verdana" charset="0"/>
                <a:ea typeface="Verdana" charset="0"/>
              </a:rPr>
              <a:t>DataFrame</a:t>
            </a:r>
            <a:endParaRPr kumimoji="0" lang="en-US" sz="1800" b="0" i="0" u="none" strike="noStrike" kern="1200" cap="none" spc="0" normalizeH="0" baseline="0" noProof="0">
              <a:ln>
                <a:noFill/>
              </a:ln>
              <a:solidFill>
                <a:srgbClr val="B01C87"/>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FFFF">
                    <a:lumMod val="65000"/>
                  </a:srgbClr>
                </a:solidFill>
                <a:effectLst/>
                <a:uLnTx/>
                <a:uFillTx/>
                <a:latin typeface="Verdana" charset="0"/>
                <a:ea typeface="Verdana" charset="0"/>
              </a:rPr>
              <a:t>Resilient Distributed Dataset (RDD)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FFFFFF">
                    <a:lumMod val="65000"/>
                  </a:srgbClr>
                </a:solidFill>
                <a:effectLst/>
                <a:uLnTx/>
                <a:uFillTx/>
                <a:latin typeface="Verdana" charset="0"/>
                <a:ea typeface="Verdana" charset="0"/>
              </a:rPr>
              <a:t>Dataset</a:t>
            </a:r>
          </a:p>
        </p:txBody>
      </p:sp>
    </p:spTree>
    <p:extLst>
      <p:ext uri="{BB962C8B-B14F-4D97-AF65-F5344CB8AC3E}">
        <p14:creationId xmlns:p14="http://schemas.microsoft.com/office/powerpoint/2010/main" val="396698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13A7E4-94B4-422A-9222-BC8C0111C7E7}"/>
              </a:ext>
            </a:extLst>
          </p:cNvPr>
          <p:cNvSpPr txBox="1">
            <a:spLocks/>
          </p:cNvSpPr>
          <p:nvPr/>
        </p:nvSpPr>
        <p:spPr>
          <a:xfrm>
            <a:off x="242236" y="228144"/>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b="0" kern="120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a:latin typeface="Rockwell" panose="02060603020205020403" pitchFamily="18" charset="0"/>
              </a:rPr>
              <a:t>A Crash Course in PySpark</a:t>
            </a:r>
          </a:p>
        </p:txBody>
      </p:sp>
      <p:cxnSp>
        <p:nvCxnSpPr>
          <p:cNvPr id="7" name="Straight Connector 6">
            <a:extLst>
              <a:ext uri="{FF2B5EF4-FFF2-40B4-BE49-F238E27FC236}">
                <a16:creationId xmlns:a16="http://schemas.microsoft.com/office/drawing/2014/main" id="{373D9DDF-21E6-4C6E-AB3B-D3BBDE054CC4}"/>
              </a:ext>
            </a:extLst>
          </p:cNvPr>
          <p:cNvCxnSpPr>
            <a:cxnSpLocks/>
          </p:cNvCxnSpPr>
          <p:nvPr/>
        </p:nvCxnSpPr>
        <p:spPr>
          <a:xfrm>
            <a:off x="4572000" y="910544"/>
            <a:ext cx="0" cy="3255875"/>
          </a:xfrm>
          <a:prstGeom prst="line">
            <a:avLst/>
          </a:prstGeom>
          <a:noFill/>
          <a:ln w="6350" cap="flat" cmpd="sng" algn="ctr">
            <a:solidFill>
              <a:srgbClr val="D30EA5"/>
            </a:solidFill>
            <a:prstDash val="dash"/>
            <a:miter lim="800000"/>
          </a:ln>
          <a:effectLst/>
        </p:spPr>
      </p:cxnSp>
      <p:sp>
        <p:nvSpPr>
          <p:cNvPr id="8" name="TextBox 7">
            <a:extLst>
              <a:ext uri="{FF2B5EF4-FFF2-40B4-BE49-F238E27FC236}">
                <a16:creationId xmlns:a16="http://schemas.microsoft.com/office/drawing/2014/main" id="{9D9B7F5C-8BE6-41BD-8622-7AE5FA4AF256}"/>
              </a:ext>
            </a:extLst>
          </p:cNvPr>
          <p:cNvSpPr txBox="1"/>
          <p:nvPr/>
        </p:nvSpPr>
        <p:spPr>
          <a:xfrm>
            <a:off x="116935" y="921606"/>
            <a:ext cx="4343001" cy="31393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sng" strike="noStrike" kern="0" cap="none" spc="0" normalizeH="0" baseline="0" noProof="0">
                <a:ln>
                  <a:noFill/>
                </a:ln>
                <a:solidFill>
                  <a:srgbClr val="554700"/>
                </a:solidFill>
                <a:effectLst/>
                <a:uLnTx/>
                <a:uFillTx/>
              </a:rPr>
              <a:t>Syntax</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554700"/>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err="1">
                <a:ln>
                  <a:noFill/>
                </a:ln>
                <a:solidFill>
                  <a:srgbClr val="554700"/>
                </a:solidFill>
                <a:effectLst/>
                <a:uLnTx/>
                <a:uFillTx/>
              </a:rPr>
              <a:t>DataFrame</a:t>
            </a:r>
            <a:r>
              <a:rPr kumimoji="0" lang="en-US" sz="1400" b="0" i="0" u="none" strike="noStrike" kern="0" cap="none" spc="0" normalizeH="0" baseline="0" noProof="0">
                <a:ln>
                  <a:noFill/>
                </a:ln>
                <a:solidFill>
                  <a:srgbClr val="554700"/>
                </a:solidFill>
                <a:effectLst/>
                <a:uLnTx/>
                <a:uFillTx/>
              </a:rPr>
              <a:t> Objects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554700"/>
                </a:solidFill>
                <a:effectLst/>
                <a:uLnTx/>
                <a:uFillTx/>
              </a:rPr>
              <a:t>	</a:t>
            </a:r>
            <a:r>
              <a:rPr kumimoji="0" lang="en-US" sz="1000" b="0" i="0" u="none" strike="noStrike" kern="0" cap="none" spc="0" normalizeH="0" baseline="0" noProof="0">
                <a:ln>
                  <a:noFill/>
                </a:ln>
                <a:solidFill>
                  <a:srgbClr val="C0167A"/>
                </a:solidFill>
                <a:effectLst/>
                <a:uLnTx/>
                <a:uFillTx/>
                <a:latin typeface="Courier New" panose="02070309020205020404" pitchFamily="49" charset="0"/>
                <a:cs typeface="Courier New" panose="02070309020205020404" pitchFamily="49" charset="0"/>
              </a:rPr>
              <a:t>df</a:t>
            </a:r>
            <a:r>
              <a:rPr kumimoji="0" lang="en-US" sz="1000" b="0" i="0" u="none" strike="noStrike" kern="0" cap="none" spc="0" normalizeH="0" baseline="0" noProof="0">
                <a:ln>
                  <a:noFill/>
                </a:ln>
                <a:solidFill>
                  <a:srgbClr val="554700"/>
                </a:solidFill>
                <a:effectLst/>
                <a:uLnTx/>
                <a:uFillTx/>
                <a:latin typeface="Courier New" panose="02070309020205020404" pitchFamily="49" charset="0"/>
                <a:cs typeface="Courier New" panose="02070309020205020404" pitchFamily="49" charset="0"/>
              </a:rPr>
              <a:t> = </a:t>
            </a:r>
            <a:r>
              <a:rPr kumimoji="0" lang="en-US" sz="1000" b="0" i="0" u="none" strike="noStrike" kern="0" cap="none" spc="0" normalizeH="0" baseline="0" noProof="0" err="1">
                <a:ln>
                  <a:noFill/>
                </a:ln>
                <a:solidFill>
                  <a:srgbClr val="554700"/>
                </a:solidFill>
                <a:effectLst/>
                <a:uLnTx/>
                <a:uFillTx/>
                <a:latin typeface="Courier New" panose="02070309020205020404" pitchFamily="49" charset="0"/>
                <a:cs typeface="Courier New" panose="02070309020205020404" pitchFamily="49" charset="0"/>
              </a:rPr>
              <a:t>spark.read</a:t>
            </a:r>
            <a:r>
              <a:rPr kumimoji="0" lang="en-US" sz="1000" b="0" i="0" u="none" strike="noStrike" kern="0" cap="none" spc="0" normalizeH="0" baseline="0" noProof="0">
                <a:ln>
                  <a:noFill/>
                </a:ln>
                <a:solidFill>
                  <a:srgbClr val="554700"/>
                </a:solidFill>
                <a:effectLst/>
                <a:uLnTx/>
                <a:uFillTx/>
                <a:latin typeface="Courier New" panose="02070309020205020404" pitchFamily="49" charset="0"/>
                <a:cs typeface="Courier New" panose="02070309020205020404" pitchFamily="49" charset="0"/>
              </a:rPr>
              <a:t>.&lt;…&gt;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554700"/>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srgbClr val="554700"/>
                </a:solidFill>
                <a:effectLst/>
                <a:uLnTx/>
                <a:uFillTx/>
              </a:rPr>
              <a:t>Methods </a:t>
            </a:r>
          </a:p>
          <a:p>
            <a:pPr marL="0" marR="0" lvl="2"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rgbClr val="554700"/>
                </a:solidFill>
                <a:effectLst/>
                <a:uLnTx/>
                <a:uFillTx/>
                <a:latin typeface="Courier New" panose="02070309020205020404" pitchFamily="49" charset="0"/>
                <a:cs typeface="Courier New" panose="02070309020205020404" pitchFamily="49" charset="0"/>
              </a:rPr>
              <a:t>df</a:t>
            </a:r>
            <a:r>
              <a:rPr kumimoji="0" lang="en-US" sz="1000" b="0" i="0" u="none" strike="noStrike" kern="0" cap="none" spc="0" normalizeH="0" baseline="0" noProof="0" err="1">
                <a:ln>
                  <a:noFill/>
                </a:ln>
                <a:solidFill>
                  <a:srgbClr val="C0167A"/>
                </a:solidFill>
                <a:effectLst/>
                <a:uLnTx/>
                <a:uFillTx/>
                <a:latin typeface="Courier New" panose="02070309020205020404" pitchFamily="49" charset="0"/>
                <a:cs typeface="Courier New" panose="02070309020205020404" pitchFamily="49" charset="0"/>
              </a:rPr>
              <a:t>.count</a:t>
            </a:r>
            <a:r>
              <a:rPr kumimoji="0" lang="en-US" sz="1000" b="0" i="0" u="none" strike="noStrike" kern="0" cap="none" spc="0" normalizeH="0" baseline="0" noProof="0">
                <a:ln>
                  <a:noFill/>
                </a:ln>
                <a:solidFill>
                  <a:srgbClr val="C0167A"/>
                </a:solidFill>
                <a:effectLst/>
                <a:uLnTx/>
                <a:uFillTx/>
                <a:latin typeface="Courier New" panose="02070309020205020404" pitchFamily="49" charset="0"/>
                <a:cs typeface="Courier New" panose="02070309020205020404" pitchFamily="49" charset="0"/>
              </a:rPr>
              <a:t>() </a:t>
            </a:r>
            <a:r>
              <a:rPr kumimoji="0" lang="en-US" sz="1000" b="0" i="0" u="none" strike="noStrike" kern="0" cap="none" spc="0" normalizeH="0" baseline="0" noProof="0">
                <a:ln>
                  <a:noFill/>
                </a:ln>
                <a:solidFill>
                  <a:srgbClr val="554700"/>
                </a:solidFill>
                <a:effectLst/>
                <a:uLnTx/>
                <a:uFillTx/>
                <a:latin typeface="Courier New" panose="02070309020205020404" pitchFamily="49" charset="0"/>
                <a:cs typeface="Courier New" panose="02070309020205020404" pitchFamily="49" charset="0"/>
              </a:rPr>
              <a:t>or </a:t>
            </a:r>
            <a:r>
              <a:rPr kumimoji="0" lang="en-US" sz="1000" b="0" i="0" u="none" strike="noStrike" kern="0" cap="none" spc="0" normalizeH="0" baseline="0" noProof="0" err="1">
                <a:ln>
                  <a:noFill/>
                </a:ln>
                <a:solidFill>
                  <a:srgbClr val="554700"/>
                </a:solidFill>
                <a:effectLst/>
                <a:uLnTx/>
                <a:uFillTx/>
                <a:latin typeface="Courier New" panose="02070309020205020404" pitchFamily="49" charset="0"/>
                <a:cs typeface="Courier New" panose="02070309020205020404" pitchFamily="49" charset="0"/>
              </a:rPr>
              <a:t>df</a:t>
            </a:r>
            <a:r>
              <a:rPr kumimoji="0" lang="en-US" sz="1000" b="0" i="0" u="none" strike="noStrike" kern="0" cap="none" spc="0" normalizeH="0" baseline="0" noProof="0" err="1">
                <a:ln>
                  <a:noFill/>
                </a:ln>
                <a:solidFill>
                  <a:srgbClr val="C0167A"/>
                </a:solidFill>
                <a:effectLst/>
                <a:uLnTx/>
                <a:uFillTx/>
                <a:latin typeface="Courier New" panose="02070309020205020404" pitchFamily="49" charset="0"/>
                <a:cs typeface="Courier New" panose="02070309020205020404" pitchFamily="49" charset="0"/>
              </a:rPr>
              <a:t>.select</a:t>
            </a:r>
            <a:r>
              <a:rPr kumimoji="0" lang="en-US" sz="1000" b="0" i="0" u="none" strike="noStrike" kern="0" cap="none" spc="0" normalizeH="0" baseline="0" noProof="0">
                <a:ln>
                  <a:noFill/>
                </a:ln>
                <a:solidFill>
                  <a:srgbClr val="C0167A"/>
                </a:solidFill>
                <a:effectLst/>
                <a:uLnTx/>
                <a:uFillTx/>
                <a:latin typeface="Courier New" panose="02070309020205020404" pitchFamily="49" charset="0"/>
                <a:cs typeface="Courier New" panose="02070309020205020404" pitchFamily="49" charset="0"/>
              </a:rPr>
              <a:t>(&lt;column?&gt;)</a:t>
            </a:r>
          </a:p>
          <a:p>
            <a:pPr marL="0" marR="0" lvl="2"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554700"/>
              </a:solidFill>
              <a:effectLst/>
              <a:uLnTx/>
              <a:uFillTx/>
            </a:endParaRPr>
          </a:p>
          <a:p>
            <a:pPr marL="6286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srgbClr val="554700"/>
                </a:solidFill>
                <a:effectLst/>
                <a:uLnTx/>
                <a:uFillTx/>
              </a:rPr>
              <a:t>Transformations</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554700"/>
                </a:solidFill>
                <a:effectLst/>
                <a:uLnTx/>
                <a:uFillTx/>
              </a:rPr>
              <a:t>	</a:t>
            </a:r>
            <a:r>
              <a:rPr kumimoji="0" lang="en-US" sz="1000" b="0" i="0" u="none" strike="noStrike" kern="0" cap="none" spc="0" normalizeH="0" baseline="0" noProof="0" err="1">
                <a:ln>
                  <a:noFill/>
                </a:ln>
                <a:solidFill>
                  <a:srgbClr val="554700"/>
                </a:solidFill>
                <a:effectLst/>
                <a:uLnTx/>
                <a:uFillTx/>
                <a:latin typeface="Courier New" panose="02070309020205020404" pitchFamily="49" charset="0"/>
                <a:cs typeface="Courier New" panose="02070309020205020404" pitchFamily="49" charset="0"/>
              </a:rPr>
              <a:t>df</a:t>
            </a:r>
            <a:r>
              <a:rPr kumimoji="0" lang="en-US" sz="1000" b="0" i="0" u="none" strike="noStrike" kern="0" cap="none" spc="0" normalizeH="0" baseline="0" noProof="0" err="1">
                <a:ln>
                  <a:noFill/>
                </a:ln>
                <a:solidFill>
                  <a:srgbClr val="C0167A"/>
                </a:solidFill>
                <a:effectLst/>
                <a:uLnTx/>
                <a:uFillTx/>
                <a:latin typeface="Courier New" panose="02070309020205020404" pitchFamily="49" charset="0"/>
                <a:cs typeface="Courier New" panose="02070309020205020404" pitchFamily="49" charset="0"/>
              </a:rPr>
              <a:t>.select</a:t>
            </a:r>
            <a:r>
              <a:rPr kumimoji="0" lang="en-US" sz="1000" b="0" i="0" u="none" strike="noStrike" kern="0" cap="none" spc="0" normalizeH="0" baseline="0" noProof="0">
                <a:ln>
                  <a:noFill/>
                </a:ln>
                <a:solidFill>
                  <a:srgbClr val="C0167A"/>
                </a:solidFill>
                <a:effectLst/>
                <a:uLnTx/>
                <a:uFillTx/>
                <a:latin typeface="Courier New" panose="02070309020205020404" pitchFamily="49" charset="0"/>
                <a:cs typeface="Courier New" panose="02070309020205020404" pitchFamily="49" charset="0"/>
              </a:rPr>
              <a:t>(&lt;column&gt;).filter(&lt;column&gt;)</a:t>
            </a:r>
            <a:endParaRPr kumimoji="0" lang="en-US" sz="1400" b="0" i="0" u="none" strike="noStrike" kern="0" cap="none" spc="0" normalizeH="0" baseline="0" noProof="0">
              <a:ln>
                <a:noFill/>
              </a:ln>
              <a:solidFill>
                <a:srgbClr val="C0167A"/>
              </a:solidFill>
              <a:effectLst/>
              <a:uLnTx/>
              <a:uFillTx/>
              <a:latin typeface="Courier New" panose="02070309020205020404" pitchFamily="49" charset="0"/>
              <a:cs typeface="Courier New" panose="02070309020205020404" pitchFamily="49" charset="0"/>
            </a:endParaRPr>
          </a:p>
          <a:p>
            <a:pPr marL="0" marR="0" lvl="1"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554700"/>
              </a:solidFill>
              <a:effectLst/>
              <a:uLnTx/>
              <a:uFillTx/>
            </a:endParaRPr>
          </a:p>
          <a:p>
            <a:pPr marL="6286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srgbClr val="554700"/>
                </a:solidFill>
                <a:effectLst/>
                <a:uLnTx/>
                <a:uFillTx/>
              </a:rPr>
              <a:t>Actions</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554700"/>
                </a:solidFill>
                <a:effectLst/>
                <a:uLnTx/>
                <a:uFillTx/>
              </a:rPr>
              <a:t>	</a:t>
            </a:r>
            <a:r>
              <a:rPr kumimoji="0" lang="en-US" sz="1000" b="0" i="0" u="none" strike="noStrike" kern="0" cap="none" spc="0" normalizeH="0" baseline="0" noProof="0" err="1">
                <a:ln>
                  <a:noFill/>
                </a:ln>
                <a:solidFill>
                  <a:srgbClr val="554700"/>
                </a:solidFill>
                <a:effectLst/>
                <a:uLnTx/>
                <a:uFillTx/>
                <a:latin typeface="Courier New" panose="02070309020205020404" pitchFamily="49" charset="0"/>
                <a:cs typeface="Courier New" panose="02070309020205020404" pitchFamily="49" charset="0"/>
              </a:rPr>
              <a:t>df.select</a:t>
            </a:r>
            <a:r>
              <a:rPr kumimoji="0" lang="en-US" sz="1000" b="0" i="0" u="none" strike="noStrike" kern="0" cap="none" spc="0" normalizeH="0" baseline="0" noProof="0">
                <a:ln>
                  <a:noFill/>
                </a:ln>
                <a:solidFill>
                  <a:srgbClr val="554700"/>
                </a:solidFill>
                <a:effectLst/>
                <a:uLnTx/>
                <a:uFillTx/>
                <a:latin typeface="Courier New" panose="02070309020205020404" pitchFamily="49" charset="0"/>
                <a:cs typeface="Courier New" panose="02070309020205020404" pitchFamily="49" charset="0"/>
              </a:rPr>
              <a:t>(&lt;column&gt;).filter(&lt;column&gt;)</a:t>
            </a:r>
            <a:r>
              <a:rPr kumimoji="0" lang="en-US" sz="1000" b="0" i="0" u="none" strike="noStrike" kern="0" cap="none" spc="0" normalizeH="0" baseline="0" noProof="0">
                <a:ln>
                  <a:noFill/>
                </a:ln>
                <a:solidFill>
                  <a:srgbClr val="C0167A"/>
                </a:solidFill>
                <a:effectLst/>
                <a:uLnTx/>
                <a:uFillTx/>
                <a:latin typeface="Courier New" panose="02070309020205020404" pitchFamily="49" charset="0"/>
                <a:cs typeface="Courier New" panose="02070309020205020404" pitchFamily="49" charset="0"/>
              </a:rPr>
              <a:t>.count()</a:t>
            </a:r>
          </a:p>
          <a:p>
            <a:pPr marL="0" marR="0" lvl="1"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554700"/>
              </a:solidFill>
              <a:effectLst/>
              <a:uLnTx/>
              <a:uFillTx/>
            </a:endParaRPr>
          </a:p>
        </p:txBody>
      </p:sp>
      <p:sp>
        <p:nvSpPr>
          <p:cNvPr id="9" name="TextBox 8">
            <a:extLst>
              <a:ext uri="{FF2B5EF4-FFF2-40B4-BE49-F238E27FC236}">
                <a16:creationId xmlns:a16="http://schemas.microsoft.com/office/drawing/2014/main" id="{5709AB94-F494-4054-A97A-FED4D99B9EDC}"/>
              </a:ext>
            </a:extLst>
          </p:cNvPr>
          <p:cNvSpPr txBox="1"/>
          <p:nvPr/>
        </p:nvSpPr>
        <p:spPr>
          <a:xfrm>
            <a:off x="4949138" y="910544"/>
            <a:ext cx="4077927" cy="286232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a:ln>
                  <a:noFill/>
                </a:ln>
                <a:solidFill>
                  <a:srgbClr val="554700"/>
                </a:solidFill>
                <a:effectLst/>
                <a:uLnTx/>
                <a:uFillTx/>
              </a:rPr>
              <a:t>Lazy Evaluation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547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554700"/>
                </a:solidFill>
                <a:effectLst/>
                <a:uLnTx/>
                <a:uFillTx/>
              </a:rPr>
              <a:t>Transformations are not executed until an action is called.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547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554700"/>
                </a:solidFill>
                <a:effectLst/>
                <a:uLnTx/>
                <a:uFillTx/>
              </a:rPr>
              <a:t>Transformations are executed in the most efficient order.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547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554700"/>
                </a:solidFill>
                <a:effectLst/>
                <a:uLnTx/>
                <a:uFillTx/>
              </a:rPr>
              <a:t>Actions return a result and transformations only pass instructions.</a:t>
            </a:r>
          </a:p>
        </p:txBody>
      </p:sp>
    </p:spTree>
    <p:extLst>
      <p:ext uri="{BB962C8B-B14F-4D97-AF65-F5344CB8AC3E}">
        <p14:creationId xmlns:p14="http://schemas.microsoft.com/office/powerpoint/2010/main" val="245574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20C2-96E6-4BE4-9F46-526453118077}"/>
              </a:ext>
            </a:extLst>
          </p:cNvPr>
          <p:cNvSpPr txBox="1">
            <a:spLocks/>
          </p:cNvSpPr>
          <p:nvPr/>
        </p:nvSpPr>
        <p:spPr>
          <a:xfrm>
            <a:off x="306388" y="219075"/>
            <a:ext cx="8713787" cy="68262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r>
              <a:rPr lang="en-US">
                <a:latin typeface="Rockwell" panose="02060603020205020403" pitchFamily="18" charset="0"/>
              </a:rPr>
              <a:t>Support Data</a:t>
            </a:r>
          </a:p>
        </p:txBody>
      </p:sp>
      <p:graphicFrame>
        <p:nvGraphicFramePr>
          <p:cNvPr id="3" name="Content Placeholder 5">
            <a:extLst>
              <a:ext uri="{FF2B5EF4-FFF2-40B4-BE49-F238E27FC236}">
                <a16:creationId xmlns:a16="http://schemas.microsoft.com/office/drawing/2014/main" id="{E9F38B08-C448-40E9-8F02-9B9A505BDE6B}"/>
              </a:ext>
            </a:extLst>
          </p:cNvPr>
          <p:cNvGraphicFramePr>
            <a:graphicFrameLocks/>
          </p:cNvGraphicFramePr>
          <p:nvPr>
            <p:extLst>
              <p:ext uri="{D42A27DB-BD31-4B8C-83A1-F6EECF244321}">
                <p14:modId xmlns:p14="http://schemas.microsoft.com/office/powerpoint/2010/main" val="1843992390"/>
              </p:ext>
            </p:extLst>
          </p:nvPr>
        </p:nvGraphicFramePr>
        <p:xfrm>
          <a:off x="230188" y="985838"/>
          <a:ext cx="8715375" cy="3114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799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405AA31-87DB-4C94-A7DE-C865BC617CC8}"/>
              </a:ext>
            </a:extLst>
          </p:cNvPr>
          <p:cNvSpPr txBox="1">
            <a:spLocks/>
          </p:cNvSpPr>
          <p:nvPr/>
        </p:nvSpPr>
        <p:spPr>
          <a:xfrm>
            <a:off x="242236" y="219831"/>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How to Access Data</a:t>
            </a:r>
          </a:p>
        </p:txBody>
      </p:sp>
      <p:graphicFrame>
        <p:nvGraphicFramePr>
          <p:cNvPr id="3" name="Diagram 2">
            <a:extLst>
              <a:ext uri="{FF2B5EF4-FFF2-40B4-BE49-F238E27FC236}">
                <a16:creationId xmlns:a16="http://schemas.microsoft.com/office/drawing/2014/main" id="{534213F9-832E-4EA2-980E-B9FA075871AD}"/>
              </a:ext>
            </a:extLst>
          </p:cNvPr>
          <p:cNvGraphicFramePr/>
          <p:nvPr>
            <p:extLst>
              <p:ext uri="{D42A27DB-BD31-4B8C-83A1-F6EECF244321}">
                <p14:modId xmlns:p14="http://schemas.microsoft.com/office/powerpoint/2010/main" val="2330703450"/>
              </p:ext>
            </p:extLst>
          </p:nvPr>
        </p:nvGraphicFramePr>
        <p:xfrm>
          <a:off x="1038224" y="1019175"/>
          <a:ext cx="6486525" cy="3209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043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CA9EC80-861F-4A07-A028-5D67798D4591}"/>
              </a:ext>
            </a:extLst>
          </p:cNvPr>
          <p:cNvSpPr txBox="1">
            <a:spLocks/>
          </p:cNvSpPr>
          <p:nvPr/>
        </p:nvSpPr>
        <p:spPr>
          <a:xfrm>
            <a:off x="242236" y="219831"/>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Why Mount Data?</a:t>
            </a:r>
          </a:p>
        </p:txBody>
      </p:sp>
      <p:graphicFrame>
        <p:nvGraphicFramePr>
          <p:cNvPr id="3" name="Diagram 2">
            <a:extLst>
              <a:ext uri="{FF2B5EF4-FFF2-40B4-BE49-F238E27FC236}">
                <a16:creationId xmlns:a16="http://schemas.microsoft.com/office/drawing/2014/main" id="{B4C681E6-C8A0-4F3D-B56F-FD954F360051}"/>
              </a:ext>
            </a:extLst>
          </p:cNvPr>
          <p:cNvGraphicFramePr/>
          <p:nvPr>
            <p:extLst>
              <p:ext uri="{D42A27DB-BD31-4B8C-83A1-F6EECF244321}">
                <p14:modId xmlns:p14="http://schemas.microsoft.com/office/powerpoint/2010/main" val="3172762566"/>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908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2828-BCEA-4FEF-A30D-932A6EACDF28}"/>
              </a:ext>
            </a:extLst>
          </p:cNvPr>
          <p:cNvSpPr>
            <a:spLocks noGrp="1"/>
          </p:cNvSpPr>
          <p:nvPr>
            <p:ph type="ctrTitle"/>
          </p:nvPr>
        </p:nvSpPr>
        <p:spPr/>
        <p:txBody>
          <a:bodyPr/>
          <a:lstStyle/>
          <a:p>
            <a:r>
              <a:rPr lang="en-US"/>
              <a:t>Transform and Load Data</a:t>
            </a:r>
          </a:p>
        </p:txBody>
      </p:sp>
    </p:spTree>
    <p:extLst>
      <p:ext uri="{BB962C8B-B14F-4D97-AF65-F5344CB8AC3E}">
        <p14:creationId xmlns:p14="http://schemas.microsoft.com/office/powerpoint/2010/main" val="417490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E3FF35-2922-4CF8-AB4A-CB49CE50628B}"/>
              </a:ext>
            </a:extLst>
          </p:cNvPr>
          <p:cNvSpPr txBox="1">
            <a:spLocks/>
          </p:cNvSpPr>
          <p:nvPr/>
        </p:nvSpPr>
        <p:spPr>
          <a:xfrm>
            <a:off x="242236" y="219831"/>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Databricks Delta?</a:t>
            </a:r>
          </a:p>
        </p:txBody>
      </p:sp>
      <p:graphicFrame>
        <p:nvGraphicFramePr>
          <p:cNvPr id="5" name="Diagram 4">
            <a:extLst>
              <a:ext uri="{FF2B5EF4-FFF2-40B4-BE49-F238E27FC236}">
                <a16:creationId xmlns:a16="http://schemas.microsoft.com/office/drawing/2014/main" id="{BF696707-5182-4738-A7F1-49B82B5B8877}"/>
              </a:ext>
            </a:extLst>
          </p:cNvPr>
          <p:cNvGraphicFramePr/>
          <p:nvPr>
            <p:extLst>
              <p:ext uri="{D42A27DB-BD31-4B8C-83A1-F6EECF244321}">
                <p14:modId xmlns:p14="http://schemas.microsoft.com/office/powerpoint/2010/main" val="2556010039"/>
              </p:ext>
            </p:extLst>
          </p:nvPr>
        </p:nvGraphicFramePr>
        <p:xfrm>
          <a:off x="2714625" y="1027112"/>
          <a:ext cx="5429250" cy="3089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AD35B08E-34CE-4329-A0D4-7F57B7DFFD47}"/>
              </a:ext>
            </a:extLst>
          </p:cNvPr>
          <p:cNvSpPr/>
          <p:nvPr/>
        </p:nvSpPr>
        <p:spPr>
          <a:xfrm>
            <a:off x="323850" y="1190625"/>
            <a:ext cx="2457450" cy="2590800"/>
          </a:xfrm>
          <a:prstGeom prst="ellipse">
            <a:avLst/>
          </a:prstGeom>
          <a:solidFill>
            <a:srgbClr val="B01C87"/>
          </a:solidFill>
          <a:ln w="12700" cap="flat" cmpd="sng" algn="ctr">
            <a:solidFill>
              <a:srgbClr val="B01C8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Calibri" panose="020F0502020204030204"/>
                <a:ea typeface="+mn-ea"/>
                <a:cs typeface="+mn-cs"/>
              </a:rPr>
              <a:t>Databricks </a:t>
            </a:r>
            <a:r>
              <a:rPr lang="en-US" sz="2400" kern="0">
                <a:solidFill>
                  <a:srgbClr val="FFFFFF"/>
                </a:solidFill>
                <a:latin typeface="Calibri" panose="020F0502020204030204"/>
              </a:rPr>
              <a:t>Delta</a:t>
            </a:r>
            <a:endParaRPr kumimoji="0" lang="en-US" sz="24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220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F8C52-6CF4-F947-8005-0C36A2819194}"/>
              </a:ext>
            </a:extLst>
          </p:cNvPr>
          <p:cNvSpPr>
            <a:spLocks noGrp="1"/>
          </p:cNvSpPr>
          <p:nvPr>
            <p:ph type="ctrTitle"/>
          </p:nvPr>
        </p:nvSpPr>
        <p:spPr/>
        <p:txBody>
          <a:bodyPr/>
          <a:lstStyle/>
          <a:p>
            <a:r>
              <a:rPr lang="en-US">
                <a:latin typeface="Verdana"/>
                <a:ea typeface="Verdana"/>
                <a:cs typeface="Verdana"/>
              </a:rPr>
              <a:t>Power BI Integration</a:t>
            </a:r>
            <a:endParaRPr lang="en-US"/>
          </a:p>
        </p:txBody>
      </p:sp>
    </p:spTree>
    <p:extLst>
      <p:ext uri="{BB962C8B-B14F-4D97-AF65-F5344CB8AC3E}">
        <p14:creationId xmlns:p14="http://schemas.microsoft.com/office/powerpoint/2010/main" val="2689974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BDFF4D4-3A8B-4502-A7A7-66C7E085B629}"/>
              </a:ext>
            </a:extLst>
          </p:cNvPr>
          <p:cNvSpPr txBox="1">
            <a:spLocks/>
          </p:cNvSpPr>
          <p:nvPr/>
        </p:nvSpPr>
        <p:spPr>
          <a:xfrm>
            <a:off x="242236" y="219831"/>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Power BI Integration</a:t>
            </a:r>
          </a:p>
        </p:txBody>
      </p:sp>
      <p:graphicFrame>
        <p:nvGraphicFramePr>
          <p:cNvPr id="3" name="Diagram 2">
            <a:extLst>
              <a:ext uri="{FF2B5EF4-FFF2-40B4-BE49-F238E27FC236}">
                <a16:creationId xmlns:a16="http://schemas.microsoft.com/office/drawing/2014/main" id="{5B17F8CE-F95D-473F-BFF3-5D482719D90C}"/>
              </a:ext>
            </a:extLst>
          </p:cNvPr>
          <p:cNvGraphicFramePr/>
          <p:nvPr>
            <p:extLst>
              <p:ext uri="{D42A27DB-BD31-4B8C-83A1-F6EECF244321}">
                <p14:modId xmlns:p14="http://schemas.microsoft.com/office/powerpoint/2010/main" val="2375045144"/>
              </p:ext>
            </p:extLst>
          </p:nvPr>
        </p:nvGraphicFramePr>
        <p:xfrm>
          <a:off x="375526" y="1041509"/>
          <a:ext cx="3244769" cy="3191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0E8D88F6-0170-45B0-93C0-5EC432318A9E}"/>
              </a:ext>
            </a:extLst>
          </p:cNvPr>
          <p:cNvPicPr>
            <a:picLocks noChangeAspect="1"/>
          </p:cNvPicPr>
          <p:nvPr/>
        </p:nvPicPr>
        <p:blipFill rotWithShape="1">
          <a:blip r:embed="rId8"/>
          <a:srcRect l="62405" t="46561" r="11571" b="14958"/>
          <a:stretch/>
        </p:blipFill>
        <p:spPr>
          <a:xfrm>
            <a:off x="4178461" y="1041509"/>
            <a:ext cx="4196474" cy="2326968"/>
          </a:xfrm>
          <a:prstGeom prst="rect">
            <a:avLst/>
          </a:prstGeom>
        </p:spPr>
      </p:pic>
    </p:spTree>
    <p:extLst>
      <p:ext uri="{BB962C8B-B14F-4D97-AF65-F5344CB8AC3E}">
        <p14:creationId xmlns:p14="http://schemas.microsoft.com/office/powerpoint/2010/main" val="250580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2">
            <a:extLst>
              <a:ext uri="{FF2B5EF4-FFF2-40B4-BE49-F238E27FC236}">
                <a16:creationId xmlns:a16="http://schemas.microsoft.com/office/drawing/2014/main" id="{AF5513D7-E6A7-47E1-A93F-A0CC4C99358F}"/>
              </a:ext>
            </a:extLst>
          </p:cNvPr>
          <p:cNvGraphicFramePr>
            <a:graphicFrameLocks/>
          </p:cNvGraphicFramePr>
          <p:nvPr>
            <p:extLst>
              <p:ext uri="{D42A27DB-BD31-4B8C-83A1-F6EECF244321}">
                <p14:modId xmlns:p14="http://schemas.microsoft.com/office/powerpoint/2010/main" val="101283336"/>
              </p:ext>
            </p:extLst>
          </p:nvPr>
        </p:nvGraphicFramePr>
        <p:xfrm>
          <a:off x="1304925" y="917575"/>
          <a:ext cx="6054601" cy="3395222"/>
        </p:xfrm>
        <a:graphic>
          <a:graphicData uri="http://schemas.openxmlformats.org/drawingml/2006/table">
            <a:tbl>
              <a:tblPr firstRow="1" bandRow="1"/>
              <a:tblGrid>
                <a:gridCol w="4389490">
                  <a:extLst>
                    <a:ext uri="{9D8B030D-6E8A-4147-A177-3AD203B41FA5}">
                      <a16:colId xmlns:a16="http://schemas.microsoft.com/office/drawing/2014/main" val="20000"/>
                    </a:ext>
                  </a:extLst>
                </a:gridCol>
                <a:gridCol w="1665111">
                  <a:extLst>
                    <a:ext uri="{9D8B030D-6E8A-4147-A177-3AD203B41FA5}">
                      <a16:colId xmlns:a16="http://schemas.microsoft.com/office/drawing/2014/main" val="20001"/>
                    </a:ext>
                  </a:extLst>
                </a:gridCol>
              </a:tblGrid>
              <a:tr h="399437">
                <a:tc>
                  <a:txBody>
                    <a:bodyPr/>
                    <a:lstStyle>
                      <a:lvl1pPr marL="0" algn="l" defTabSz="685800" rtl="0" eaLnBrk="1" latinLnBrk="0" hangingPunct="1">
                        <a:defRPr sz="1350" b="1" kern="1200">
                          <a:solidFill>
                            <a:schemeClr val="lt1"/>
                          </a:solidFill>
                          <a:latin typeface="Calibri" panose="020F0502020204030204"/>
                        </a:defRPr>
                      </a:lvl1pPr>
                      <a:lvl2pPr marL="342900" algn="l" defTabSz="685800" rtl="0" eaLnBrk="1" latinLnBrk="0" hangingPunct="1">
                        <a:defRPr sz="1350" b="1" kern="1200">
                          <a:solidFill>
                            <a:schemeClr val="lt1"/>
                          </a:solidFill>
                          <a:latin typeface="Calibri" panose="020F0502020204030204"/>
                        </a:defRPr>
                      </a:lvl2pPr>
                      <a:lvl3pPr marL="685800" algn="l" defTabSz="685800" rtl="0" eaLnBrk="1" latinLnBrk="0" hangingPunct="1">
                        <a:defRPr sz="1350" b="1" kern="1200">
                          <a:solidFill>
                            <a:schemeClr val="lt1"/>
                          </a:solidFill>
                          <a:latin typeface="Calibri" panose="020F0502020204030204"/>
                        </a:defRPr>
                      </a:lvl3pPr>
                      <a:lvl4pPr marL="1028700" algn="l" defTabSz="685800" rtl="0" eaLnBrk="1" latinLnBrk="0" hangingPunct="1">
                        <a:defRPr sz="1350" b="1" kern="1200">
                          <a:solidFill>
                            <a:schemeClr val="lt1"/>
                          </a:solidFill>
                          <a:latin typeface="Calibri" panose="020F0502020204030204"/>
                        </a:defRPr>
                      </a:lvl4pPr>
                      <a:lvl5pPr marL="1371600" algn="l" defTabSz="685800" rtl="0" eaLnBrk="1" latinLnBrk="0" hangingPunct="1">
                        <a:defRPr sz="1350" b="1" kern="1200">
                          <a:solidFill>
                            <a:schemeClr val="lt1"/>
                          </a:solidFill>
                          <a:latin typeface="Calibri" panose="020F0502020204030204"/>
                        </a:defRPr>
                      </a:lvl5pPr>
                      <a:lvl6pPr marL="1714500" algn="l" defTabSz="685800" rtl="0" eaLnBrk="1" latinLnBrk="0" hangingPunct="1">
                        <a:defRPr sz="1350" b="1" kern="1200">
                          <a:solidFill>
                            <a:schemeClr val="lt1"/>
                          </a:solidFill>
                          <a:latin typeface="Calibri" panose="020F0502020204030204"/>
                        </a:defRPr>
                      </a:lvl6pPr>
                      <a:lvl7pPr marL="2057400" algn="l" defTabSz="685800" rtl="0" eaLnBrk="1" latinLnBrk="0" hangingPunct="1">
                        <a:defRPr sz="1350" b="1" kern="1200">
                          <a:solidFill>
                            <a:schemeClr val="lt1"/>
                          </a:solidFill>
                          <a:latin typeface="Calibri" panose="020F0502020204030204"/>
                        </a:defRPr>
                      </a:lvl7pPr>
                      <a:lvl8pPr marL="2400300" algn="l" defTabSz="685800" rtl="0" eaLnBrk="1" latinLnBrk="0" hangingPunct="1">
                        <a:defRPr sz="1350" b="1" kern="1200">
                          <a:solidFill>
                            <a:schemeClr val="lt1"/>
                          </a:solidFill>
                          <a:latin typeface="Calibri" panose="020F0502020204030204"/>
                        </a:defRPr>
                      </a:lvl8pPr>
                      <a:lvl9pPr marL="2743200" algn="l" defTabSz="685800" rtl="0" eaLnBrk="1" latinLnBrk="0" hangingPunct="1">
                        <a:defRPr sz="1350" b="1" kern="1200">
                          <a:solidFill>
                            <a:schemeClr val="lt1"/>
                          </a:solidFill>
                          <a:latin typeface="Calibri" panose="020F0502020204030204"/>
                        </a:defRPr>
                      </a:lvl9pPr>
                    </a:lstStyle>
                    <a:p>
                      <a:r>
                        <a:rPr lang="en-US" sz="1600">
                          <a:latin typeface="Verdana" panose="020B0604030504040204" pitchFamily="34" charset="0"/>
                          <a:ea typeface="Verdana" panose="020B0604030504040204" pitchFamily="34" charset="0"/>
                          <a:cs typeface="Verdana" panose="020B0604030504040204" pitchFamily="34" charset="0"/>
                        </a:rPr>
                        <a:t>Topic</a:t>
                      </a:r>
                      <a:endParaRPr lang="en-US" sz="1600" b="1" i="0">
                        <a:latin typeface="Verdana" panose="020B0604030504040204" pitchFamily="34" charset="0"/>
                        <a:ea typeface="Verdana" panose="020B0604030504040204" pitchFamily="34" charset="0"/>
                        <a:cs typeface="Verdana" panose="020B0604030504040204" pitchFamily="34" charset="0"/>
                      </a:endParaRPr>
                    </a:p>
                  </a:txBody>
                  <a:tcPr anchor="ctr">
                    <a:lnL w="12700" cmpd="sng">
                      <a:solidFill>
                        <a:srgbClr val="D30EA5"/>
                      </a:solidFill>
                    </a:lnL>
                    <a:lnR w="12700" cap="flat" cmpd="sng" algn="ctr">
                      <a:solidFill>
                        <a:srgbClr val="FFFFFF"/>
                      </a:solidFill>
                      <a:prstDash val="solid"/>
                      <a:round/>
                      <a:headEnd type="none" w="med" len="med"/>
                      <a:tailEnd type="none" w="med" len="med"/>
                    </a:lnR>
                    <a:lnT w="12700" cmpd="sng">
                      <a:solidFill>
                        <a:srgbClr val="D30EA5"/>
                      </a:solidFill>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4B285F"/>
                    </a:solidFill>
                  </a:tcPr>
                </a:tc>
                <a:tc>
                  <a:txBody>
                    <a:bodyPr/>
                    <a:lstStyle>
                      <a:lvl1pPr marL="0" algn="l" defTabSz="685800" rtl="0" eaLnBrk="1" latinLnBrk="0" hangingPunct="1">
                        <a:defRPr sz="1350" b="1" kern="1200">
                          <a:solidFill>
                            <a:schemeClr val="lt1"/>
                          </a:solidFill>
                          <a:latin typeface="Calibri" panose="020F0502020204030204"/>
                        </a:defRPr>
                      </a:lvl1pPr>
                      <a:lvl2pPr marL="342900" algn="l" defTabSz="685800" rtl="0" eaLnBrk="1" latinLnBrk="0" hangingPunct="1">
                        <a:defRPr sz="1350" b="1" kern="1200">
                          <a:solidFill>
                            <a:schemeClr val="lt1"/>
                          </a:solidFill>
                          <a:latin typeface="Calibri" panose="020F0502020204030204"/>
                        </a:defRPr>
                      </a:lvl2pPr>
                      <a:lvl3pPr marL="685800" algn="l" defTabSz="685800" rtl="0" eaLnBrk="1" latinLnBrk="0" hangingPunct="1">
                        <a:defRPr sz="1350" b="1" kern="1200">
                          <a:solidFill>
                            <a:schemeClr val="lt1"/>
                          </a:solidFill>
                          <a:latin typeface="Calibri" panose="020F0502020204030204"/>
                        </a:defRPr>
                      </a:lvl3pPr>
                      <a:lvl4pPr marL="1028700" algn="l" defTabSz="685800" rtl="0" eaLnBrk="1" latinLnBrk="0" hangingPunct="1">
                        <a:defRPr sz="1350" b="1" kern="1200">
                          <a:solidFill>
                            <a:schemeClr val="lt1"/>
                          </a:solidFill>
                          <a:latin typeface="Calibri" panose="020F0502020204030204"/>
                        </a:defRPr>
                      </a:lvl4pPr>
                      <a:lvl5pPr marL="1371600" algn="l" defTabSz="685800" rtl="0" eaLnBrk="1" latinLnBrk="0" hangingPunct="1">
                        <a:defRPr sz="1350" b="1" kern="1200">
                          <a:solidFill>
                            <a:schemeClr val="lt1"/>
                          </a:solidFill>
                          <a:latin typeface="Calibri" panose="020F0502020204030204"/>
                        </a:defRPr>
                      </a:lvl5pPr>
                      <a:lvl6pPr marL="1714500" algn="l" defTabSz="685800" rtl="0" eaLnBrk="1" latinLnBrk="0" hangingPunct="1">
                        <a:defRPr sz="1350" b="1" kern="1200">
                          <a:solidFill>
                            <a:schemeClr val="lt1"/>
                          </a:solidFill>
                          <a:latin typeface="Calibri" panose="020F0502020204030204"/>
                        </a:defRPr>
                      </a:lvl6pPr>
                      <a:lvl7pPr marL="2057400" algn="l" defTabSz="685800" rtl="0" eaLnBrk="1" latinLnBrk="0" hangingPunct="1">
                        <a:defRPr sz="1350" b="1" kern="1200">
                          <a:solidFill>
                            <a:schemeClr val="lt1"/>
                          </a:solidFill>
                          <a:latin typeface="Calibri" panose="020F0502020204030204"/>
                        </a:defRPr>
                      </a:lvl7pPr>
                      <a:lvl8pPr marL="2400300" algn="l" defTabSz="685800" rtl="0" eaLnBrk="1" latinLnBrk="0" hangingPunct="1">
                        <a:defRPr sz="1350" b="1" kern="1200">
                          <a:solidFill>
                            <a:schemeClr val="lt1"/>
                          </a:solidFill>
                          <a:latin typeface="Calibri" panose="020F0502020204030204"/>
                        </a:defRPr>
                      </a:lvl8pPr>
                      <a:lvl9pPr marL="2743200" algn="l" defTabSz="685800" rtl="0" eaLnBrk="1" latinLnBrk="0" hangingPunct="1">
                        <a:defRPr sz="1350" b="1" kern="1200">
                          <a:solidFill>
                            <a:schemeClr val="lt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Verdana" panose="020B0604030504040204" pitchFamily="34" charset="0"/>
                          <a:ea typeface="Verdana" panose="020B0604030504040204" pitchFamily="34" charset="0"/>
                          <a:cs typeface="Verdana" panose="020B0604030504040204" pitchFamily="34" charset="0"/>
                        </a:rPr>
                        <a:t>Time</a:t>
                      </a:r>
                      <a:endParaRPr lang="en-US" sz="1600" b="1" i="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D30EA5"/>
                      </a:solidFill>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4B285F"/>
                    </a:solidFill>
                  </a:tcPr>
                </a:tc>
                <a:extLst>
                  <a:ext uri="{0D108BD9-81ED-4DB2-BD59-A6C34878D82A}">
                    <a16:rowId xmlns:a16="http://schemas.microsoft.com/office/drawing/2014/main" val="10000"/>
                  </a:ext>
                </a:extLst>
              </a:tr>
              <a:tr h="332865">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r>
                        <a:rPr lang="en-US" sz="1050" b="1" i="0">
                          <a:solidFill>
                            <a:srgbClr val="4A403A"/>
                          </a:solidFill>
                          <a:latin typeface="Verdana" panose="020B0604030504040204" pitchFamily="34" charset="0"/>
                          <a:ea typeface="Verdana" panose="020B0604030504040204" pitchFamily="34" charset="0"/>
                          <a:cs typeface="Verdana" panose="020B0604030504040204" pitchFamily="34" charset="0"/>
                        </a:rPr>
                        <a:t>Arrival and Setup</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kern="1200">
                          <a:solidFill>
                            <a:srgbClr val="4A403A"/>
                          </a:solidFill>
                          <a:effectLst/>
                          <a:latin typeface="Verdana" panose="020B0604030504040204" pitchFamily="34" charset="0"/>
                          <a:ea typeface="Verdana" panose="020B0604030504040204" pitchFamily="34" charset="0"/>
                          <a:cs typeface="Verdana" panose="020B0604030504040204" pitchFamily="34" charset="0"/>
                        </a:rPr>
                        <a:t>08:30 – 9:00</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0296584"/>
                  </a:ext>
                </a:extLst>
              </a:tr>
              <a:tr h="332865">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r>
                        <a:rPr lang="en-US" sz="1050" b="1">
                          <a:solidFill>
                            <a:srgbClr val="4A403A"/>
                          </a:solidFill>
                          <a:latin typeface="Verdana" panose="020B0604030504040204" pitchFamily="34" charset="0"/>
                          <a:ea typeface="Verdana" panose="020B0604030504040204" pitchFamily="34" charset="0"/>
                          <a:cs typeface="Verdana" panose="020B0604030504040204" pitchFamily="34" charset="0"/>
                        </a:rPr>
                        <a:t>Databricks Overview and Interface Walkthrough</a:t>
                      </a:r>
                      <a:endParaRPr lang="en-US" sz="1050" b="1" i="0">
                        <a:solidFill>
                          <a:srgbClr val="4A403A"/>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a:solidFill>
                            <a:srgbClr val="4A403A"/>
                          </a:solidFill>
                          <a:effectLst/>
                          <a:latin typeface="Verdana" panose="020B0604030504040204" pitchFamily="34" charset="0"/>
                          <a:ea typeface="Verdana" panose="020B0604030504040204" pitchFamily="34" charset="0"/>
                          <a:cs typeface="Verdana" panose="020B0604030504040204" pitchFamily="34" charset="0"/>
                        </a:rPr>
                        <a:t>09:00 – 10:00 </a:t>
                      </a:r>
                      <a:endParaRPr lang="en-US" sz="1050" b="0" i="0" kern="1200">
                        <a:solidFill>
                          <a:srgbClr val="4A403A"/>
                        </a:solidFill>
                        <a:effectLst/>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32865">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r>
                        <a:rPr lang="en-US" sz="1050" b="1" i="0">
                          <a:solidFill>
                            <a:srgbClr val="4A403A"/>
                          </a:solidFill>
                          <a:latin typeface="Verdana" panose="020B0604030504040204" pitchFamily="34" charset="0"/>
                          <a:ea typeface="Verdana" panose="020B0604030504040204" pitchFamily="34" charset="0"/>
                          <a:cs typeface="Verdana" panose="020B0604030504040204" pitchFamily="34" charset="0"/>
                        </a:rPr>
                        <a:t>Break</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kern="1200">
                          <a:solidFill>
                            <a:srgbClr val="4A403A"/>
                          </a:solidFill>
                          <a:effectLst/>
                          <a:latin typeface="Verdana" panose="020B0604030504040204" pitchFamily="34" charset="0"/>
                          <a:ea typeface="Verdana" panose="020B0604030504040204" pitchFamily="34" charset="0"/>
                          <a:cs typeface="Verdana" panose="020B0604030504040204" pitchFamily="34" charset="0"/>
                        </a:rPr>
                        <a:t>10:00 – 10:15</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32865">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i="0">
                          <a:solidFill>
                            <a:srgbClr val="4A403A"/>
                          </a:solidFill>
                          <a:latin typeface="Verdana" panose="020B0604030504040204" pitchFamily="34" charset="0"/>
                          <a:ea typeface="Verdana" panose="020B0604030504040204" pitchFamily="34" charset="0"/>
                          <a:cs typeface="Verdana" panose="020B0604030504040204" pitchFamily="34" charset="0"/>
                        </a:rPr>
                        <a:t>Labs: Read, Transform, and Explore Data</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4A403A"/>
                          </a:solidFill>
                          <a:effectLst/>
                          <a:uLnTx/>
                          <a:uFillTx/>
                          <a:latin typeface="Verdana" panose="020B0604030504040204" pitchFamily="34" charset="0"/>
                          <a:ea typeface="Verdana" panose="020B0604030504040204" pitchFamily="34" charset="0"/>
                          <a:cs typeface="Verdana" panose="020B0604030504040204" pitchFamily="34" charset="0"/>
                        </a:rPr>
                        <a:t>10:15 – 12:00 </a:t>
                      </a:r>
                      <a:endParaRPr lang="en-US" sz="1050" b="0" i="0">
                        <a:solidFill>
                          <a:srgbClr val="4A403A"/>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32865">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i="0">
                          <a:solidFill>
                            <a:srgbClr val="4A403A"/>
                          </a:solidFill>
                          <a:latin typeface="Verdana" panose="020B0604030504040204" pitchFamily="34" charset="0"/>
                          <a:ea typeface="Verdana" panose="020B0604030504040204" pitchFamily="34" charset="0"/>
                          <a:cs typeface="Verdana" panose="020B0604030504040204" pitchFamily="34" charset="0"/>
                        </a:rPr>
                        <a:t>Lunch</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a:solidFill>
                            <a:srgbClr val="4A403A"/>
                          </a:solidFill>
                          <a:latin typeface="Verdana" panose="020B0604030504040204" pitchFamily="34" charset="0"/>
                          <a:ea typeface="Verdana" panose="020B0604030504040204" pitchFamily="34" charset="0"/>
                          <a:cs typeface="Verdana" panose="020B0604030504040204" pitchFamily="34" charset="0"/>
                        </a:rPr>
                        <a:t>12:00 – 01:00</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00698026"/>
                  </a:ext>
                </a:extLst>
              </a:tr>
              <a:tr h="332865">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i="0">
                          <a:solidFill>
                            <a:srgbClr val="4A403A"/>
                          </a:solidFill>
                          <a:latin typeface="Verdana" panose="020B0604030504040204" pitchFamily="34" charset="0"/>
                          <a:ea typeface="Verdana" panose="020B0604030504040204" pitchFamily="34" charset="0"/>
                          <a:cs typeface="Verdana" panose="020B0604030504040204" pitchFamily="34" charset="0"/>
                        </a:rPr>
                        <a:t>Labs: Power BI (demo) and Machine Learning</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a:solidFill>
                            <a:srgbClr val="4A403A"/>
                          </a:solidFill>
                          <a:latin typeface="Verdana" panose="020B0604030504040204" pitchFamily="34" charset="0"/>
                          <a:ea typeface="Verdana" panose="020B0604030504040204" pitchFamily="34" charset="0"/>
                          <a:cs typeface="Verdana" panose="020B0604030504040204" pitchFamily="34" charset="0"/>
                        </a:rPr>
                        <a:t>01:00 – 02:30</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94279224"/>
                  </a:ext>
                </a:extLst>
              </a:tr>
              <a:tr h="332865">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i="0">
                          <a:solidFill>
                            <a:srgbClr val="4A403A"/>
                          </a:solidFill>
                          <a:latin typeface="Verdana" panose="020B0604030504040204" pitchFamily="34" charset="0"/>
                          <a:ea typeface="Verdana" panose="020B0604030504040204" pitchFamily="34" charset="0"/>
                          <a:cs typeface="Verdana" panose="020B0604030504040204" pitchFamily="34" charset="0"/>
                        </a:rPr>
                        <a:t>Break</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4A403A"/>
                          </a:solidFill>
                          <a:effectLst/>
                          <a:uLnTx/>
                          <a:uFillTx/>
                          <a:latin typeface="Verdana" panose="020B0604030504040204" pitchFamily="34" charset="0"/>
                          <a:ea typeface="Verdana" panose="020B0604030504040204" pitchFamily="34" charset="0"/>
                          <a:cs typeface="Verdana" panose="020B0604030504040204" pitchFamily="34" charset="0"/>
                        </a:rPr>
                        <a:t>02:30 – 02:45</a:t>
                      </a:r>
                      <a:endParaRPr lang="en-US" sz="1050" b="0" i="0">
                        <a:solidFill>
                          <a:srgbClr val="4A403A"/>
                        </a:solidFill>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32865">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i="0">
                          <a:solidFill>
                            <a:srgbClr val="4A403A"/>
                          </a:solidFill>
                          <a:latin typeface="Verdana" panose="020B0604030504040204" pitchFamily="34" charset="0"/>
                          <a:ea typeface="Verdana" panose="020B0604030504040204" pitchFamily="34" charset="0"/>
                          <a:cs typeface="Verdana" panose="020B0604030504040204" pitchFamily="34" charset="0"/>
                        </a:rPr>
                        <a:t>Labs: Structured Streaming and Jobs</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a:solidFill>
                            <a:srgbClr val="4A403A"/>
                          </a:solidFill>
                          <a:latin typeface="Verdana" panose="020B0604030504040204" pitchFamily="34" charset="0"/>
                          <a:ea typeface="Verdana" panose="020B0604030504040204" pitchFamily="34" charset="0"/>
                          <a:cs typeface="Verdana" panose="020B0604030504040204" pitchFamily="34" charset="0"/>
                        </a:rPr>
                        <a:t>02:45 – 03:30</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126321688"/>
                  </a:ext>
                </a:extLst>
              </a:tr>
              <a:tr h="332865">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i="0">
                          <a:solidFill>
                            <a:srgbClr val="4A403A"/>
                          </a:solidFill>
                          <a:latin typeface="Verdana" panose="020B0604030504040204" pitchFamily="34" charset="0"/>
                          <a:ea typeface="Verdana" panose="020B0604030504040204" pitchFamily="34" charset="0"/>
                          <a:cs typeface="Verdana" panose="020B0604030504040204" pitchFamily="34" charset="0"/>
                        </a:rPr>
                        <a:t>Closing</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dk1"/>
                          </a:solidFill>
                          <a:latin typeface="Calibri" panose="020F0502020204030204"/>
                        </a:defRPr>
                      </a:lvl1pPr>
                      <a:lvl2pPr marL="342900" algn="l" defTabSz="685800" rtl="0" eaLnBrk="1" latinLnBrk="0" hangingPunct="1">
                        <a:defRPr sz="1350" kern="1200">
                          <a:solidFill>
                            <a:schemeClr val="dk1"/>
                          </a:solidFill>
                          <a:latin typeface="Calibri" panose="020F0502020204030204"/>
                        </a:defRPr>
                      </a:lvl2pPr>
                      <a:lvl3pPr marL="685800" algn="l" defTabSz="685800" rtl="0" eaLnBrk="1" latinLnBrk="0" hangingPunct="1">
                        <a:defRPr sz="1350" kern="1200">
                          <a:solidFill>
                            <a:schemeClr val="dk1"/>
                          </a:solidFill>
                          <a:latin typeface="Calibri" panose="020F0502020204030204"/>
                        </a:defRPr>
                      </a:lvl3pPr>
                      <a:lvl4pPr marL="1028700" algn="l" defTabSz="685800" rtl="0" eaLnBrk="1" latinLnBrk="0" hangingPunct="1">
                        <a:defRPr sz="1350" kern="1200">
                          <a:solidFill>
                            <a:schemeClr val="dk1"/>
                          </a:solidFill>
                          <a:latin typeface="Calibri" panose="020F0502020204030204"/>
                        </a:defRPr>
                      </a:lvl4pPr>
                      <a:lvl5pPr marL="1371600" algn="l" defTabSz="685800" rtl="0" eaLnBrk="1" latinLnBrk="0" hangingPunct="1">
                        <a:defRPr sz="1350" kern="1200">
                          <a:solidFill>
                            <a:schemeClr val="dk1"/>
                          </a:solidFill>
                          <a:latin typeface="Calibri" panose="020F0502020204030204"/>
                        </a:defRPr>
                      </a:lvl5pPr>
                      <a:lvl6pPr marL="1714500" algn="l" defTabSz="685800" rtl="0" eaLnBrk="1" latinLnBrk="0" hangingPunct="1">
                        <a:defRPr sz="1350" kern="1200">
                          <a:solidFill>
                            <a:schemeClr val="dk1"/>
                          </a:solidFill>
                          <a:latin typeface="Calibri" panose="020F0502020204030204"/>
                        </a:defRPr>
                      </a:lvl6pPr>
                      <a:lvl7pPr marL="2057400" algn="l" defTabSz="685800" rtl="0" eaLnBrk="1" latinLnBrk="0" hangingPunct="1">
                        <a:defRPr sz="1350" kern="1200">
                          <a:solidFill>
                            <a:schemeClr val="dk1"/>
                          </a:solidFill>
                          <a:latin typeface="Calibri" panose="020F0502020204030204"/>
                        </a:defRPr>
                      </a:lvl7pPr>
                      <a:lvl8pPr marL="2400300" algn="l" defTabSz="685800" rtl="0" eaLnBrk="1" latinLnBrk="0" hangingPunct="1">
                        <a:defRPr sz="1350" kern="1200">
                          <a:solidFill>
                            <a:schemeClr val="dk1"/>
                          </a:solidFill>
                          <a:latin typeface="Calibri" panose="020F0502020204030204"/>
                        </a:defRPr>
                      </a:lvl8pPr>
                      <a:lvl9pPr marL="2743200" algn="l" defTabSz="685800" rtl="0" eaLnBrk="1" latinLnBrk="0" hangingPunct="1">
                        <a:defRPr sz="135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a:solidFill>
                            <a:srgbClr val="4A403A"/>
                          </a:solidFill>
                          <a:latin typeface="Verdana" panose="020B0604030504040204" pitchFamily="34" charset="0"/>
                          <a:ea typeface="Verdana" panose="020B0604030504040204" pitchFamily="34" charset="0"/>
                          <a:cs typeface="Verdana" panose="020B0604030504040204" pitchFamily="34" charset="0"/>
                        </a:rPr>
                        <a:t>03:30 – 04:00</a:t>
                      </a:r>
                    </a:p>
                  </a:txBody>
                  <a:tcPr anchor="ctr">
                    <a:lnL w="12700" cap="flat" cmpd="sng" algn="ctr">
                      <a:solidFill>
                        <a:srgbClr val="9C968E"/>
                      </a:solidFill>
                      <a:prstDash val="solid"/>
                      <a:round/>
                      <a:headEnd type="none" w="med" len="med"/>
                      <a:tailEnd type="none" w="med" len="med"/>
                    </a:lnL>
                    <a:lnR w="12700" cap="flat" cmpd="sng" algn="ctr">
                      <a:solidFill>
                        <a:srgbClr val="9C968E"/>
                      </a:solidFill>
                      <a:prstDash val="solid"/>
                      <a:round/>
                      <a:headEnd type="none" w="med" len="med"/>
                      <a:tailEnd type="none" w="med" len="med"/>
                    </a:lnR>
                    <a:lnT w="12700" cap="flat" cmpd="sng" algn="ctr">
                      <a:solidFill>
                        <a:srgbClr val="9C968E"/>
                      </a:solidFill>
                      <a:prstDash val="solid"/>
                      <a:round/>
                      <a:headEnd type="none" w="med" len="med"/>
                      <a:tailEnd type="none" w="med" len="med"/>
                    </a:lnT>
                    <a:lnB w="12700" cap="flat" cmpd="sng" algn="ctr">
                      <a:solidFill>
                        <a:srgbClr val="9C968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64530518"/>
                  </a:ext>
                </a:extLst>
              </a:tr>
            </a:tbl>
          </a:graphicData>
        </a:graphic>
      </p:graphicFrame>
      <p:sp>
        <p:nvSpPr>
          <p:cNvPr id="7" name="Title 2">
            <a:extLst>
              <a:ext uri="{FF2B5EF4-FFF2-40B4-BE49-F238E27FC236}">
                <a16:creationId xmlns:a16="http://schemas.microsoft.com/office/drawing/2014/main" id="{23573720-88E9-48EE-AFCA-E91FD944CCB5}"/>
              </a:ext>
            </a:extLst>
          </p:cNvPr>
          <p:cNvSpPr txBox="1">
            <a:spLocks/>
          </p:cNvSpPr>
          <p:nvPr/>
        </p:nvSpPr>
        <p:spPr>
          <a:xfrm>
            <a:off x="430213" y="228600"/>
            <a:ext cx="8713787" cy="68262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Detailed Schedule</a:t>
            </a:r>
          </a:p>
        </p:txBody>
      </p:sp>
    </p:spTree>
    <p:extLst>
      <p:ext uri="{BB962C8B-B14F-4D97-AF65-F5344CB8AC3E}">
        <p14:creationId xmlns:p14="http://schemas.microsoft.com/office/powerpoint/2010/main" val="15461712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F2AF-024F-4CED-8AC6-7CD522709229}"/>
              </a:ext>
            </a:extLst>
          </p:cNvPr>
          <p:cNvSpPr>
            <a:spLocks noGrp="1"/>
          </p:cNvSpPr>
          <p:nvPr>
            <p:ph type="ctrTitle"/>
          </p:nvPr>
        </p:nvSpPr>
        <p:spPr/>
        <p:txBody>
          <a:bodyPr/>
          <a:lstStyle/>
          <a:p>
            <a:r>
              <a:rPr lang="en-US"/>
              <a:t>Machine Learning in Databricks</a:t>
            </a:r>
          </a:p>
        </p:txBody>
      </p:sp>
    </p:spTree>
    <p:extLst>
      <p:ext uri="{BB962C8B-B14F-4D97-AF65-F5344CB8AC3E}">
        <p14:creationId xmlns:p14="http://schemas.microsoft.com/office/powerpoint/2010/main" val="258797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D3B2-0AAF-4C43-980E-2522185234B0}"/>
              </a:ext>
            </a:extLst>
          </p:cNvPr>
          <p:cNvSpPr>
            <a:spLocks noGrp="1"/>
          </p:cNvSpPr>
          <p:nvPr>
            <p:ph type="title" idx="4294967295"/>
          </p:nvPr>
        </p:nvSpPr>
        <p:spPr>
          <a:xfrm>
            <a:off x="430213" y="219075"/>
            <a:ext cx="8713787" cy="682625"/>
          </a:xfrm>
        </p:spPr>
        <p:txBody>
          <a:bodyPr>
            <a:normAutofit/>
          </a:bodyPr>
          <a:lstStyle/>
          <a:p>
            <a:r>
              <a:rPr lang="en-US">
                <a:latin typeface="Rockwell" panose="02060603020205020403" pitchFamily="18" charset="0"/>
              </a:rPr>
              <a:t>Databricks for Machine Learning Enablement</a:t>
            </a:r>
          </a:p>
        </p:txBody>
      </p:sp>
      <p:graphicFrame>
        <p:nvGraphicFramePr>
          <p:cNvPr id="10" name="Diagram 9">
            <a:extLst>
              <a:ext uri="{FF2B5EF4-FFF2-40B4-BE49-F238E27FC236}">
                <a16:creationId xmlns:a16="http://schemas.microsoft.com/office/drawing/2014/main" id="{9DE85409-34A7-4260-970E-B52E99F324A4}"/>
              </a:ext>
            </a:extLst>
          </p:cNvPr>
          <p:cNvGraphicFramePr/>
          <p:nvPr/>
        </p:nvGraphicFramePr>
        <p:xfrm>
          <a:off x="1965176" y="937260"/>
          <a:ext cx="5269061" cy="3511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9763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D3B2-0AAF-4C43-980E-2522185234B0}"/>
              </a:ext>
            </a:extLst>
          </p:cNvPr>
          <p:cNvSpPr>
            <a:spLocks noGrp="1"/>
          </p:cNvSpPr>
          <p:nvPr>
            <p:ph type="title" idx="4294967295"/>
          </p:nvPr>
        </p:nvSpPr>
        <p:spPr>
          <a:xfrm>
            <a:off x="430213" y="219075"/>
            <a:ext cx="8713787" cy="682625"/>
          </a:xfrm>
        </p:spPr>
        <p:txBody>
          <a:bodyPr>
            <a:normAutofit/>
          </a:bodyPr>
          <a:lstStyle/>
          <a:p>
            <a:r>
              <a:rPr lang="en-US">
                <a:latin typeface="Rockwell" panose="02060603020205020403" pitchFamily="18" charset="0"/>
              </a:rPr>
              <a:t>Databricks for Machine Learning Enablement</a:t>
            </a:r>
          </a:p>
        </p:txBody>
      </p:sp>
      <p:graphicFrame>
        <p:nvGraphicFramePr>
          <p:cNvPr id="10" name="Diagram 9">
            <a:extLst>
              <a:ext uri="{FF2B5EF4-FFF2-40B4-BE49-F238E27FC236}">
                <a16:creationId xmlns:a16="http://schemas.microsoft.com/office/drawing/2014/main" id="{9DE85409-34A7-4260-970E-B52E99F324A4}"/>
              </a:ext>
            </a:extLst>
          </p:cNvPr>
          <p:cNvGraphicFramePr/>
          <p:nvPr/>
        </p:nvGraphicFramePr>
        <p:xfrm>
          <a:off x="1388586" y="1361440"/>
          <a:ext cx="1916747" cy="2420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10DE947-4B0F-42FC-8210-8C3B6B833540}"/>
              </a:ext>
            </a:extLst>
          </p:cNvPr>
          <p:cNvSpPr txBox="1"/>
          <p:nvPr/>
        </p:nvSpPr>
        <p:spPr>
          <a:xfrm>
            <a:off x="4572000" y="1361440"/>
            <a:ext cx="4130040" cy="2784737"/>
          </a:xfrm>
          <a:prstGeom prst="rect">
            <a:avLst/>
          </a:prstGeom>
          <a:noFill/>
        </p:spPr>
        <p:txBody>
          <a:bodyPr wrap="square" rtlCol="0">
            <a:spAutoFit/>
          </a:bodyPr>
          <a:lstStyle/>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800">
                <a:solidFill>
                  <a:prstClr val="black"/>
                </a:solidFill>
                <a:latin typeface="Calibri" panose="020F0502020204030204"/>
              </a:rPr>
              <a:t>Integrated </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Version Control</a:t>
            </a: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Language Support</a:t>
            </a: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Environment Management</a:t>
            </a: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One-Click Visualizations</a:t>
            </a: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21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D3B2-0AAF-4C43-980E-2522185234B0}"/>
              </a:ext>
            </a:extLst>
          </p:cNvPr>
          <p:cNvSpPr>
            <a:spLocks noGrp="1"/>
          </p:cNvSpPr>
          <p:nvPr>
            <p:ph type="title" idx="4294967295"/>
          </p:nvPr>
        </p:nvSpPr>
        <p:spPr>
          <a:xfrm>
            <a:off x="430213" y="219075"/>
            <a:ext cx="8713787" cy="682625"/>
          </a:xfrm>
        </p:spPr>
        <p:txBody>
          <a:bodyPr>
            <a:normAutofit/>
          </a:bodyPr>
          <a:lstStyle/>
          <a:p>
            <a:r>
              <a:rPr lang="en-US">
                <a:latin typeface="Rockwell" panose="02060603020205020403" pitchFamily="18" charset="0"/>
              </a:rPr>
              <a:t>Databricks for Machine Learning Enablement</a:t>
            </a:r>
          </a:p>
        </p:txBody>
      </p:sp>
      <p:graphicFrame>
        <p:nvGraphicFramePr>
          <p:cNvPr id="10" name="Diagram 9">
            <a:extLst>
              <a:ext uri="{FF2B5EF4-FFF2-40B4-BE49-F238E27FC236}">
                <a16:creationId xmlns:a16="http://schemas.microsoft.com/office/drawing/2014/main" id="{9DE85409-34A7-4260-970E-B52E99F324A4}"/>
              </a:ext>
            </a:extLst>
          </p:cNvPr>
          <p:cNvGraphicFramePr/>
          <p:nvPr/>
        </p:nvGraphicFramePr>
        <p:xfrm>
          <a:off x="1388586" y="1361440"/>
          <a:ext cx="1916747" cy="2420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0635CA2-F609-44BD-BEE2-B8ADCC2AA82D}"/>
              </a:ext>
            </a:extLst>
          </p:cNvPr>
          <p:cNvSpPr txBox="1"/>
          <p:nvPr/>
        </p:nvSpPr>
        <p:spPr>
          <a:xfrm>
            <a:off x="4572000" y="1456380"/>
            <a:ext cx="4130040" cy="2230739"/>
          </a:xfrm>
          <a:prstGeom prst="rect">
            <a:avLst/>
          </a:prstGeom>
          <a:noFill/>
        </p:spPr>
        <p:txBody>
          <a:bodyPr wrap="square" rtlCol="0">
            <a:spAutoFit/>
          </a:bodyPr>
          <a:lstStyle/>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Machine Learning Speed</a:t>
            </a: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Easy Cluster Setup</a:t>
            </a: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Autoscaling &amp; Transparency</a:t>
            </a: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161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D3B2-0AAF-4C43-980E-2522185234B0}"/>
              </a:ext>
            </a:extLst>
          </p:cNvPr>
          <p:cNvSpPr>
            <a:spLocks noGrp="1"/>
          </p:cNvSpPr>
          <p:nvPr>
            <p:ph type="title" idx="4294967295"/>
          </p:nvPr>
        </p:nvSpPr>
        <p:spPr>
          <a:xfrm>
            <a:off x="430213" y="219075"/>
            <a:ext cx="8713787" cy="682625"/>
          </a:xfrm>
        </p:spPr>
        <p:txBody>
          <a:bodyPr>
            <a:normAutofit/>
          </a:bodyPr>
          <a:lstStyle/>
          <a:p>
            <a:r>
              <a:rPr lang="en-US">
                <a:latin typeface="Rockwell" panose="02060603020205020403" pitchFamily="18" charset="0"/>
              </a:rPr>
              <a:t>Databricks for Machine Learning Enablement</a:t>
            </a:r>
          </a:p>
        </p:txBody>
      </p:sp>
      <p:graphicFrame>
        <p:nvGraphicFramePr>
          <p:cNvPr id="10" name="Diagram 9">
            <a:extLst>
              <a:ext uri="{FF2B5EF4-FFF2-40B4-BE49-F238E27FC236}">
                <a16:creationId xmlns:a16="http://schemas.microsoft.com/office/drawing/2014/main" id="{9DE85409-34A7-4260-970E-B52E99F324A4}"/>
              </a:ext>
            </a:extLst>
          </p:cNvPr>
          <p:cNvGraphicFramePr/>
          <p:nvPr/>
        </p:nvGraphicFramePr>
        <p:xfrm>
          <a:off x="1388586" y="1361440"/>
          <a:ext cx="1916747" cy="2420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21A7E9C0-FA81-4169-9F9F-9669C8718195}"/>
              </a:ext>
            </a:extLst>
          </p:cNvPr>
          <p:cNvSpPr txBox="1"/>
          <p:nvPr/>
        </p:nvSpPr>
        <p:spPr>
          <a:xfrm>
            <a:off x="4572000" y="1456380"/>
            <a:ext cx="4130040" cy="2230739"/>
          </a:xfrm>
          <a:prstGeom prst="rect">
            <a:avLst/>
          </a:prstGeom>
          <a:noFill/>
        </p:spPr>
        <p:txBody>
          <a:bodyPr wrap="square" rtlCol="0">
            <a:spAutoFit/>
          </a:bodyPr>
          <a:lstStyle/>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Spark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MLlib</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MLflow</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Jobs</a:t>
            </a:r>
          </a:p>
          <a:p>
            <a:pPr marL="285750" marR="0" lvl="0" indent="-285750" algn="l" defTabSz="6858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8227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F2AF-024F-4CED-8AC6-7CD522709229}"/>
              </a:ext>
            </a:extLst>
          </p:cNvPr>
          <p:cNvSpPr>
            <a:spLocks noGrp="1"/>
          </p:cNvSpPr>
          <p:nvPr>
            <p:ph type="ctrTitle"/>
          </p:nvPr>
        </p:nvSpPr>
        <p:spPr/>
        <p:txBody>
          <a:bodyPr/>
          <a:lstStyle/>
          <a:p>
            <a:r>
              <a:rPr lang="en-US"/>
              <a:t>Structured Streaming</a:t>
            </a:r>
          </a:p>
        </p:txBody>
      </p:sp>
    </p:spTree>
    <p:extLst>
      <p:ext uri="{BB962C8B-B14F-4D97-AF65-F5344CB8AC3E}">
        <p14:creationId xmlns:p14="http://schemas.microsoft.com/office/powerpoint/2010/main" val="424331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7E5538-8045-4BB2-8B74-FE73289F72E2}"/>
              </a:ext>
            </a:extLst>
          </p:cNvPr>
          <p:cNvSpPr txBox="1">
            <a:spLocks/>
          </p:cNvSpPr>
          <p:nvPr/>
        </p:nvSpPr>
        <p:spPr>
          <a:xfrm>
            <a:off x="242236" y="219831"/>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Structured Streaming</a:t>
            </a:r>
          </a:p>
        </p:txBody>
      </p:sp>
      <p:grpSp>
        <p:nvGrpSpPr>
          <p:cNvPr id="10" name="Group 9">
            <a:extLst>
              <a:ext uri="{FF2B5EF4-FFF2-40B4-BE49-F238E27FC236}">
                <a16:creationId xmlns:a16="http://schemas.microsoft.com/office/drawing/2014/main" id="{5CB56F7D-18D8-4388-87BE-E626016E2883}"/>
              </a:ext>
            </a:extLst>
          </p:cNvPr>
          <p:cNvGrpSpPr/>
          <p:nvPr/>
        </p:nvGrpSpPr>
        <p:grpSpPr>
          <a:xfrm>
            <a:off x="613458" y="1434546"/>
            <a:ext cx="2506825" cy="2477696"/>
            <a:chOff x="4140730" y="588129"/>
            <a:chExt cx="1759159" cy="1759159"/>
          </a:xfrm>
        </p:grpSpPr>
        <p:sp>
          <p:nvSpPr>
            <p:cNvPr id="11" name="Oval 10">
              <a:extLst>
                <a:ext uri="{FF2B5EF4-FFF2-40B4-BE49-F238E27FC236}">
                  <a16:creationId xmlns:a16="http://schemas.microsoft.com/office/drawing/2014/main" id="{7AB9E5E1-4757-4831-B35D-6F3F13A1465E}"/>
                </a:ext>
              </a:extLst>
            </p:cNvPr>
            <p:cNvSpPr/>
            <p:nvPr/>
          </p:nvSpPr>
          <p:spPr>
            <a:xfrm>
              <a:off x="4140730" y="588129"/>
              <a:ext cx="1759159" cy="1759159"/>
            </a:xfrm>
            <a:prstGeom prst="ellipse">
              <a:avLst/>
            </a:prstGeom>
            <a:solidFill>
              <a:srgbClr val="B01C87">
                <a:hueOff val="0"/>
                <a:satOff val="0"/>
                <a:lumOff val="0"/>
                <a:alphaOff val="0"/>
              </a:srgbClr>
            </a:solidFill>
            <a:ln w="12700" cap="flat" cmpd="sng" algn="ctr">
              <a:solidFill>
                <a:srgbClr val="FFFFFF">
                  <a:hueOff val="0"/>
                  <a:satOff val="0"/>
                  <a:lumOff val="0"/>
                  <a:alphaOff val="0"/>
                </a:srgbClr>
              </a:solidFill>
              <a:prstDash val="solid"/>
              <a:miter lim="800000"/>
            </a:ln>
            <a:effectLst/>
          </p:spPr>
        </p:sp>
        <p:sp>
          <p:nvSpPr>
            <p:cNvPr id="12" name="Oval 4">
              <a:extLst>
                <a:ext uri="{FF2B5EF4-FFF2-40B4-BE49-F238E27FC236}">
                  <a16:creationId xmlns:a16="http://schemas.microsoft.com/office/drawing/2014/main" id="{17E333F3-2AF1-4743-AD62-ED1A100B8422}"/>
                </a:ext>
              </a:extLst>
            </p:cNvPr>
            <p:cNvSpPr txBox="1"/>
            <p:nvPr/>
          </p:nvSpPr>
          <p:spPr>
            <a:xfrm>
              <a:off x="4398353" y="845752"/>
              <a:ext cx="1243913" cy="1243913"/>
            </a:xfrm>
            <a:prstGeom prst="rect">
              <a:avLst/>
            </a:prstGeom>
            <a:noFill/>
            <a:ln>
              <a:noFill/>
            </a:ln>
            <a:effectLst/>
          </p:spPr>
          <p:txBody>
            <a:bodyPr spcFirstLastPara="0" vert="horz" wrap="square" lIns="17780" tIns="17780" rIns="17780" bIns="17780" numCol="1" spcCol="1270" anchor="ctr" anchorCtr="0">
              <a:noAutofit/>
            </a:bodyPr>
            <a:lstStyle/>
            <a:p>
              <a:pPr marL="0" marR="0" lvl="0" indent="0" algn="ctr" defTabSz="1244600" eaLnBrk="1" fontAlgn="auto" latinLnBrk="0" hangingPunct="1">
                <a:lnSpc>
                  <a:spcPct val="90000"/>
                </a:lnSpc>
                <a:spcBef>
                  <a:spcPct val="0"/>
                </a:spcBef>
                <a:spcAft>
                  <a:spcPct val="35000"/>
                </a:spcAft>
                <a:buClrTx/>
                <a:buSzTx/>
                <a:buFontTx/>
                <a:buNone/>
                <a:tabLst/>
                <a:defRPr/>
              </a:pPr>
              <a:r>
                <a:rPr kumimoji="0" lang="en-US" sz="2800" b="0" i="0" u="none" strike="noStrike" kern="0" cap="none" spc="0" normalizeH="0" baseline="0" noProof="0">
                  <a:ln>
                    <a:noFill/>
                  </a:ln>
                  <a:solidFill>
                    <a:srgbClr val="FFFFFF"/>
                  </a:solidFill>
                  <a:effectLst/>
                  <a:uLnTx/>
                  <a:uFillTx/>
                  <a:latin typeface="Calibri" panose="020F0502020204030204"/>
                  <a:ea typeface="+mn-ea"/>
                  <a:cs typeface="+mn-cs"/>
                </a:rPr>
                <a:t>It’s just another table</a:t>
              </a:r>
            </a:p>
          </p:txBody>
        </p:sp>
      </p:grpSp>
      <p:grpSp>
        <p:nvGrpSpPr>
          <p:cNvPr id="13" name="Group 12">
            <a:extLst>
              <a:ext uri="{FF2B5EF4-FFF2-40B4-BE49-F238E27FC236}">
                <a16:creationId xmlns:a16="http://schemas.microsoft.com/office/drawing/2014/main" id="{B7FAA0E7-2B7E-462D-86C1-54BCDC1F295E}"/>
              </a:ext>
            </a:extLst>
          </p:cNvPr>
          <p:cNvGrpSpPr/>
          <p:nvPr/>
        </p:nvGrpSpPr>
        <p:grpSpPr>
          <a:xfrm>
            <a:off x="3487399" y="1527857"/>
            <a:ext cx="5378809" cy="2384385"/>
            <a:chOff x="6075805" y="588129"/>
            <a:chExt cx="2638738" cy="1759159"/>
          </a:xfrm>
        </p:grpSpPr>
        <p:sp>
          <p:nvSpPr>
            <p:cNvPr id="14" name="Rectangle 13">
              <a:extLst>
                <a:ext uri="{FF2B5EF4-FFF2-40B4-BE49-F238E27FC236}">
                  <a16:creationId xmlns:a16="http://schemas.microsoft.com/office/drawing/2014/main" id="{DA0134C1-3151-4501-B2DE-C37EB572F63F}"/>
                </a:ext>
              </a:extLst>
            </p:cNvPr>
            <p:cNvSpPr/>
            <p:nvPr/>
          </p:nvSpPr>
          <p:spPr>
            <a:xfrm>
              <a:off x="6075805" y="588129"/>
              <a:ext cx="2638738" cy="1759159"/>
            </a:xfrm>
            <a:prstGeom prst="rect">
              <a:avLst/>
            </a:prstGeom>
            <a:noFill/>
            <a:ln>
              <a:noFill/>
            </a:ln>
            <a:effectLst/>
          </p:spPr>
        </p:sp>
        <p:sp>
          <p:nvSpPr>
            <p:cNvPr id="15" name="TextBox 14">
              <a:extLst>
                <a:ext uri="{FF2B5EF4-FFF2-40B4-BE49-F238E27FC236}">
                  <a16:creationId xmlns:a16="http://schemas.microsoft.com/office/drawing/2014/main" id="{6C016F3B-55C9-4F38-9EB3-9D076C64AF6A}"/>
                </a:ext>
              </a:extLst>
            </p:cNvPr>
            <p:cNvSpPr txBox="1"/>
            <p:nvPr/>
          </p:nvSpPr>
          <p:spPr>
            <a:xfrm>
              <a:off x="6075805" y="588129"/>
              <a:ext cx="2638738" cy="1759159"/>
            </a:xfrm>
            <a:prstGeom prst="rect">
              <a:avLst/>
            </a:prstGeom>
            <a:noFill/>
            <a:ln>
              <a:noFill/>
            </a:ln>
            <a:effectLst/>
          </p:spPr>
          <p:txBody>
            <a:bodyPr spcFirstLastPara="0" vert="horz" wrap="square" lIns="0" tIns="0" rIns="0" bIns="0" numCol="1" spcCol="1270" anchor="ctr" anchorCtr="0">
              <a:noAutofit/>
            </a:bodyPr>
            <a:lstStyle/>
            <a:p>
              <a:pPr marL="228600" marR="0" lvl="1" indent="-228600" defTabSz="933450" eaLnBrk="1" fontAlgn="auto" latinLnBrk="0" hangingPunct="1">
                <a:lnSpc>
                  <a:spcPct val="90000"/>
                </a:lnSpc>
                <a:spcBef>
                  <a:spcPct val="0"/>
                </a:spcBef>
                <a:spcAft>
                  <a:spcPct val="15000"/>
                </a:spcAft>
                <a:buClrTx/>
                <a:buSzTx/>
                <a:buFontTx/>
                <a:buChar char="•"/>
                <a:tabLst/>
                <a:defRPr/>
              </a:pPr>
              <a:r>
                <a:rPr kumimoji="0" lang="en-US" sz="2800" b="0" i="0" u="none" strike="noStrike" kern="0" cap="none" spc="0" normalizeH="0" baseline="0" noProof="0">
                  <a:ln>
                    <a:noFill/>
                  </a:ln>
                  <a:solidFill>
                    <a:srgbClr val="554700">
                      <a:hueOff val="0"/>
                      <a:satOff val="0"/>
                      <a:lumOff val="0"/>
                      <a:alphaOff val="0"/>
                    </a:srgbClr>
                  </a:solidFill>
                  <a:effectLst/>
                  <a:uLnTx/>
                  <a:uFillTx/>
                  <a:latin typeface="Calibri" panose="020F0502020204030204"/>
                  <a:ea typeface="+mn-ea"/>
                  <a:cs typeface="+mn-cs"/>
                </a:rPr>
                <a:t>Ingest Streaming Data</a:t>
              </a:r>
            </a:p>
            <a:p>
              <a:pPr marL="228600" marR="0" lvl="1" indent="-228600" defTabSz="933450" eaLnBrk="1" fontAlgn="auto" latinLnBrk="0" hangingPunct="1">
                <a:lnSpc>
                  <a:spcPct val="90000"/>
                </a:lnSpc>
                <a:spcBef>
                  <a:spcPct val="0"/>
                </a:spcBef>
                <a:spcAft>
                  <a:spcPct val="15000"/>
                </a:spcAft>
                <a:buClrTx/>
                <a:buSzTx/>
                <a:buFontTx/>
                <a:buChar char="•"/>
                <a:tabLst/>
                <a:defRPr/>
              </a:pPr>
              <a:r>
                <a:rPr kumimoji="0" lang="en-US" sz="2800" b="0" i="0" u="none" strike="noStrike" kern="0" cap="none" spc="0" normalizeH="0" baseline="0" noProof="0">
                  <a:ln>
                    <a:noFill/>
                  </a:ln>
                  <a:solidFill>
                    <a:srgbClr val="554700">
                      <a:hueOff val="0"/>
                      <a:satOff val="0"/>
                      <a:lumOff val="0"/>
                      <a:alphaOff val="0"/>
                    </a:srgbClr>
                  </a:solidFill>
                  <a:effectLst/>
                  <a:uLnTx/>
                  <a:uFillTx/>
                  <a:latin typeface="Calibri" panose="020F0502020204030204"/>
                  <a:ea typeface="+mn-ea"/>
                  <a:cs typeface="+mn-cs"/>
                </a:rPr>
                <a:t>Create Dataframes</a:t>
              </a:r>
            </a:p>
            <a:p>
              <a:pPr marL="228600" marR="0" lvl="1" indent="-228600" defTabSz="933450" eaLnBrk="1" fontAlgn="auto" latinLnBrk="0" hangingPunct="1">
                <a:lnSpc>
                  <a:spcPct val="90000"/>
                </a:lnSpc>
                <a:spcBef>
                  <a:spcPct val="0"/>
                </a:spcBef>
                <a:spcAft>
                  <a:spcPct val="15000"/>
                </a:spcAft>
                <a:buClrTx/>
                <a:buSzTx/>
                <a:buFontTx/>
                <a:buChar char="•"/>
                <a:tabLst/>
                <a:defRPr/>
              </a:pPr>
              <a:r>
                <a:rPr kumimoji="0" lang="en-US" sz="2800" b="0" i="0" u="none" strike="noStrike" kern="0" cap="none" spc="0" normalizeH="0" baseline="0" noProof="0">
                  <a:ln>
                    <a:noFill/>
                  </a:ln>
                  <a:solidFill>
                    <a:srgbClr val="554700">
                      <a:hueOff val="0"/>
                      <a:satOff val="0"/>
                      <a:lumOff val="0"/>
                      <a:alphaOff val="0"/>
                    </a:srgbClr>
                  </a:solidFill>
                  <a:effectLst/>
                  <a:uLnTx/>
                  <a:uFillTx/>
                  <a:latin typeface="Calibri" panose="020F0502020204030204"/>
                  <a:ea typeface="+mn-ea"/>
                  <a:cs typeface="+mn-cs"/>
                </a:rPr>
                <a:t>Join, explore, process, and visualize</a:t>
              </a:r>
            </a:p>
          </p:txBody>
        </p:sp>
      </p:grpSp>
    </p:spTree>
    <p:extLst>
      <p:ext uri="{BB962C8B-B14F-4D97-AF65-F5344CB8AC3E}">
        <p14:creationId xmlns:p14="http://schemas.microsoft.com/office/powerpoint/2010/main" val="2402583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5B53-C24E-4268-B253-13937BD58D57}"/>
              </a:ext>
            </a:extLst>
          </p:cNvPr>
          <p:cNvSpPr>
            <a:spLocks noGrp="1"/>
          </p:cNvSpPr>
          <p:nvPr>
            <p:ph type="ctrTitle"/>
          </p:nvPr>
        </p:nvSpPr>
        <p:spPr/>
        <p:txBody>
          <a:bodyPr/>
          <a:lstStyle/>
          <a:p>
            <a:r>
              <a:rPr lang="en-US"/>
              <a:t>Closing</a:t>
            </a:r>
          </a:p>
        </p:txBody>
      </p:sp>
    </p:spTree>
    <p:extLst>
      <p:ext uri="{BB962C8B-B14F-4D97-AF65-F5344CB8AC3E}">
        <p14:creationId xmlns:p14="http://schemas.microsoft.com/office/powerpoint/2010/main" val="117806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B060A80-1DA1-465F-87BB-CB32EBC71798}"/>
              </a:ext>
            </a:extLst>
          </p:cNvPr>
          <p:cNvSpPr txBox="1">
            <a:spLocks/>
          </p:cNvSpPr>
          <p:nvPr/>
        </p:nvSpPr>
        <p:spPr>
          <a:xfrm>
            <a:off x="242236" y="219831"/>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Have questions about Apache Spark or Databricks?</a:t>
            </a:r>
          </a:p>
        </p:txBody>
      </p:sp>
      <p:cxnSp>
        <p:nvCxnSpPr>
          <p:cNvPr id="12" name="Straight Connector 11">
            <a:extLst>
              <a:ext uri="{FF2B5EF4-FFF2-40B4-BE49-F238E27FC236}">
                <a16:creationId xmlns:a16="http://schemas.microsoft.com/office/drawing/2014/main" id="{1D296DB5-D589-438F-B91A-7FC3397FF043}"/>
              </a:ext>
            </a:extLst>
          </p:cNvPr>
          <p:cNvCxnSpPr>
            <a:cxnSpLocks/>
          </p:cNvCxnSpPr>
          <p:nvPr/>
        </p:nvCxnSpPr>
        <p:spPr>
          <a:xfrm>
            <a:off x="2830882" y="1077596"/>
            <a:ext cx="0" cy="3353088"/>
          </a:xfrm>
          <a:prstGeom prst="line">
            <a:avLst/>
          </a:prstGeom>
          <a:noFill/>
          <a:ln w="28575" cap="rnd" cmpd="sng" algn="ctr">
            <a:solidFill>
              <a:srgbClr val="8A847C"/>
            </a:solidFill>
            <a:prstDash val="sysDot"/>
            <a:miter lim="800000"/>
          </a:ln>
          <a:effectLst/>
        </p:spPr>
      </p:cxnSp>
      <p:sp>
        <p:nvSpPr>
          <p:cNvPr id="13" name="TextBox 12">
            <a:extLst>
              <a:ext uri="{FF2B5EF4-FFF2-40B4-BE49-F238E27FC236}">
                <a16:creationId xmlns:a16="http://schemas.microsoft.com/office/drawing/2014/main" id="{58094875-0D10-44AD-9DDE-50F3A985120D}"/>
              </a:ext>
            </a:extLst>
          </p:cNvPr>
          <p:cNvSpPr txBox="1"/>
          <p:nvPr/>
        </p:nvSpPr>
        <p:spPr>
          <a:xfrm>
            <a:off x="242236" y="1052658"/>
            <a:ext cx="2334709" cy="507831"/>
          </a:xfrm>
          <a:prstGeom prst="rect">
            <a:avLst/>
          </a:prstGeom>
          <a:noFill/>
        </p:spPr>
        <p:txBody>
          <a:bodyPr wrap="square" rtlCol="0">
            <a:spAutoFit/>
          </a:bodyPr>
          <a:lstStyle/>
          <a:p>
            <a:pPr algn="ctr"/>
            <a:r>
              <a:rPr lang="en-US">
                <a:solidFill>
                  <a:srgbClr val="554700"/>
                </a:solidFill>
                <a:latin typeface="Verdana" panose="020B0604030504040204" pitchFamily="34" charset="0"/>
                <a:ea typeface="Verdana" panose="020B0604030504040204" pitchFamily="34" charset="0"/>
                <a:cs typeface="Verdana" panose="020B0604030504040204" pitchFamily="34" charset="0"/>
              </a:rPr>
              <a:t>The Databricks UI Help Menu &amp; Search</a:t>
            </a:r>
          </a:p>
        </p:txBody>
      </p:sp>
      <p:cxnSp>
        <p:nvCxnSpPr>
          <p:cNvPr id="14" name="Straight Connector 13">
            <a:extLst>
              <a:ext uri="{FF2B5EF4-FFF2-40B4-BE49-F238E27FC236}">
                <a16:creationId xmlns:a16="http://schemas.microsoft.com/office/drawing/2014/main" id="{2B51DB5D-0F8E-4BD2-B6F2-6EA12596DAC8}"/>
              </a:ext>
            </a:extLst>
          </p:cNvPr>
          <p:cNvCxnSpPr>
            <a:cxnSpLocks/>
          </p:cNvCxnSpPr>
          <p:nvPr/>
        </p:nvCxnSpPr>
        <p:spPr>
          <a:xfrm>
            <a:off x="5707085" y="1077596"/>
            <a:ext cx="0" cy="3353088"/>
          </a:xfrm>
          <a:prstGeom prst="line">
            <a:avLst/>
          </a:prstGeom>
          <a:noFill/>
          <a:ln w="28575" cap="rnd" cmpd="sng" algn="ctr">
            <a:solidFill>
              <a:srgbClr val="8A847C"/>
            </a:solidFill>
            <a:prstDash val="sysDot"/>
            <a:miter lim="800000"/>
          </a:ln>
          <a:effectLst/>
        </p:spPr>
      </p:cxnSp>
      <p:sp>
        <p:nvSpPr>
          <p:cNvPr id="15" name="TextBox 14">
            <a:extLst>
              <a:ext uri="{FF2B5EF4-FFF2-40B4-BE49-F238E27FC236}">
                <a16:creationId xmlns:a16="http://schemas.microsoft.com/office/drawing/2014/main" id="{CB2E2E5E-B83B-48D2-888F-3993A8E5E327}"/>
              </a:ext>
            </a:extLst>
          </p:cNvPr>
          <p:cNvSpPr txBox="1"/>
          <p:nvPr/>
        </p:nvSpPr>
        <p:spPr>
          <a:xfrm>
            <a:off x="3010374" y="1052658"/>
            <a:ext cx="2334709" cy="392415"/>
          </a:xfrm>
          <a:prstGeom prst="rect">
            <a:avLst/>
          </a:prstGeom>
          <a:noFill/>
        </p:spPr>
        <p:txBody>
          <a:bodyPr wrap="square" rtlCol="0">
            <a:spAutoFit/>
          </a:bodyPr>
          <a:lstStyle/>
          <a:p>
            <a:pPr algn="ctr"/>
            <a:r>
              <a:rPr lang="en-US">
                <a:solidFill>
                  <a:srgbClr val="554700"/>
                </a:solidFill>
                <a:latin typeface="Verdana" panose="020B0604030504040204" pitchFamily="34" charset="0"/>
                <a:ea typeface="Verdana" panose="020B0604030504040204" pitchFamily="34" charset="0"/>
                <a:cs typeface="Verdana" panose="020B0604030504040204" pitchFamily="34" charset="0"/>
              </a:rPr>
              <a:t>The Databricks Guide </a:t>
            </a:r>
            <a:endParaRPr lang="en-US">
              <a:solidFill>
                <a:srgbClr val="554700"/>
              </a:solidFill>
              <a:latin typeface="Verdana" panose="020B0604030504040204" pitchFamily="34" charset="0"/>
              <a:ea typeface="Verdana" panose="020B0604030504040204" pitchFamily="34" charset="0"/>
              <a:cs typeface="Verdana" panose="020B0604030504040204" pitchFamily="34" charset="0"/>
              <a:hlinkClick r:id="rId3"/>
            </a:endParaRPr>
          </a:p>
          <a:p>
            <a:pPr algn="ctr"/>
            <a:r>
              <a:rPr lang="en-US" sz="600">
                <a:solidFill>
                  <a:srgbClr val="554700"/>
                </a:solidFill>
                <a:latin typeface="Verdana" panose="020B0604030504040204" pitchFamily="34" charset="0"/>
                <a:ea typeface="Verdana" panose="020B0604030504040204" pitchFamily="34" charset="0"/>
                <a:cs typeface="Verdana" panose="020B0604030504040204" pitchFamily="34" charset="0"/>
                <a:hlinkClick r:id="rId3"/>
              </a:rPr>
              <a:t>https://docs.databricks.com/user-guide/index.html</a:t>
            </a:r>
            <a:r>
              <a:rPr lang="en-US" sz="600">
                <a:solidFill>
                  <a:srgbClr val="554700"/>
                </a:solidFill>
                <a:latin typeface="Verdana" panose="020B0604030504040204" pitchFamily="34" charset="0"/>
                <a:ea typeface="Verdana" panose="020B0604030504040204" pitchFamily="34" charset="0"/>
                <a:cs typeface="Verdana" panose="020B0604030504040204" pitchFamily="34" charset="0"/>
              </a:rPr>
              <a:t> </a:t>
            </a:r>
          </a:p>
        </p:txBody>
      </p:sp>
      <p:sp>
        <p:nvSpPr>
          <p:cNvPr id="16" name="TextBox 15">
            <a:extLst>
              <a:ext uri="{FF2B5EF4-FFF2-40B4-BE49-F238E27FC236}">
                <a16:creationId xmlns:a16="http://schemas.microsoft.com/office/drawing/2014/main" id="{B07CE5A7-F869-4618-BA43-FA94CE3878EF}"/>
              </a:ext>
            </a:extLst>
          </p:cNvPr>
          <p:cNvSpPr txBox="1"/>
          <p:nvPr/>
        </p:nvSpPr>
        <p:spPr>
          <a:xfrm>
            <a:off x="5886578" y="1052658"/>
            <a:ext cx="2334709" cy="407804"/>
          </a:xfrm>
          <a:prstGeom prst="rect">
            <a:avLst/>
          </a:prstGeom>
          <a:noFill/>
        </p:spPr>
        <p:txBody>
          <a:bodyPr wrap="square" rtlCol="0">
            <a:spAutoFit/>
          </a:bodyPr>
          <a:lstStyle/>
          <a:p>
            <a:pPr algn="ctr"/>
            <a:r>
              <a:rPr lang="en-US">
                <a:solidFill>
                  <a:srgbClr val="554700"/>
                </a:solidFill>
                <a:latin typeface="Verdana" panose="020B0604030504040204" pitchFamily="34" charset="0"/>
                <a:ea typeface="Verdana" panose="020B0604030504040204" pitchFamily="34" charset="0"/>
                <a:cs typeface="Verdana" panose="020B0604030504040204" pitchFamily="34" charset="0"/>
              </a:rPr>
              <a:t>Apache Spark Docs</a:t>
            </a:r>
          </a:p>
          <a:p>
            <a:pPr algn="ctr"/>
            <a:r>
              <a:rPr lang="en-US" sz="600">
                <a:solidFill>
                  <a:srgbClr val="554700"/>
                </a:solidFill>
                <a:latin typeface="Verdana" panose="020B0604030504040204" pitchFamily="34" charset="0"/>
                <a:ea typeface="Verdana" panose="020B0604030504040204" pitchFamily="34" charset="0"/>
                <a:cs typeface="Verdana" panose="020B0604030504040204" pitchFamily="34" charset="0"/>
                <a:hlinkClick r:id="rId4"/>
              </a:rPr>
              <a:t>http://spark.apache.org/docs/latest/index.html</a:t>
            </a:r>
            <a:r>
              <a:rPr lang="en-US" sz="600">
                <a:solidFill>
                  <a:srgbClr val="554700"/>
                </a:solidFill>
                <a:latin typeface="Verdana" panose="020B0604030504040204" pitchFamily="34" charset="0"/>
                <a:ea typeface="Verdana" panose="020B0604030504040204" pitchFamily="34" charset="0"/>
                <a:cs typeface="Verdana" panose="020B0604030504040204" pitchFamily="34" charset="0"/>
              </a:rPr>
              <a:t> </a:t>
            </a:r>
          </a:p>
        </p:txBody>
      </p:sp>
      <p:pic>
        <p:nvPicPr>
          <p:cNvPr id="17" name="Picture 16">
            <a:extLst>
              <a:ext uri="{FF2B5EF4-FFF2-40B4-BE49-F238E27FC236}">
                <a16:creationId xmlns:a16="http://schemas.microsoft.com/office/drawing/2014/main" id="{CF54C741-C70B-441E-87AE-7FD89DF53D81}"/>
              </a:ext>
            </a:extLst>
          </p:cNvPr>
          <p:cNvPicPr>
            <a:picLocks noChangeAspect="1"/>
          </p:cNvPicPr>
          <p:nvPr/>
        </p:nvPicPr>
        <p:blipFill rotWithShape="1">
          <a:blip r:embed="rId5"/>
          <a:srcRect l="2009" b="4400"/>
          <a:stretch/>
        </p:blipFill>
        <p:spPr>
          <a:xfrm>
            <a:off x="242236" y="2018484"/>
            <a:ext cx="2368227" cy="1106531"/>
          </a:xfrm>
          <a:prstGeom prst="rect">
            <a:avLst/>
          </a:prstGeom>
        </p:spPr>
      </p:pic>
      <p:pic>
        <p:nvPicPr>
          <p:cNvPr id="18" name="Picture 17">
            <a:extLst>
              <a:ext uri="{FF2B5EF4-FFF2-40B4-BE49-F238E27FC236}">
                <a16:creationId xmlns:a16="http://schemas.microsoft.com/office/drawing/2014/main" id="{B980BEE2-BEF2-4266-9AB4-43928D236101}"/>
              </a:ext>
            </a:extLst>
          </p:cNvPr>
          <p:cNvPicPr>
            <a:picLocks noChangeAspect="1"/>
          </p:cNvPicPr>
          <p:nvPr/>
        </p:nvPicPr>
        <p:blipFill>
          <a:blip r:embed="rId6"/>
          <a:stretch>
            <a:fillRect/>
          </a:stretch>
        </p:blipFill>
        <p:spPr>
          <a:xfrm>
            <a:off x="3040517" y="2012015"/>
            <a:ext cx="2202996" cy="1244653"/>
          </a:xfrm>
          <a:prstGeom prst="rect">
            <a:avLst/>
          </a:prstGeom>
        </p:spPr>
      </p:pic>
      <p:pic>
        <p:nvPicPr>
          <p:cNvPr id="19" name="Picture 18">
            <a:extLst>
              <a:ext uri="{FF2B5EF4-FFF2-40B4-BE49-F238E27FC236}">
                <a16:creationId xmlns:a16="http://schemas.microsoft.com/office/drawing/2014/main" id="{1EB428DA-5384-486F-ADE3-D7C29F60E9BA}"/>
              </a:ext>
            </a:extLst>
          </p:cNvPr>
          <p:cNvPicPr>
            <a:picLocks noChangeAspect="1"/>
          </p:cNvPicPr>
          <p:nvPr/>
        </p:nvPicPr>
        <p:blipFill>
          <a:blip r:embed="rId7"/>
          <a:stretch>
            <a:fillRect/>
          </a:stretch>
        </p:blipFill>
        <p:spPr>
          <a:xfrm>
            <a:off x="6000080" y="2012016"/>
            <a:ext cx="2221208" cy="1158446"/>
          </a:xfrm>
          <a:prstGeom prst="rect">
            <a:avLst/>
          </a:prstGeom>
        </p:spPr>
      </p:pic>
    </p:spTree>
    <p:extLst>
      <p:ext uri="{BB962C8B-B14F-4D97-AF65-F5344CB8AC3E}">
        <p14:creationId xmlns:p14="http://schemas.microsoft.com/office/powerpoint/2010/main" val="2848444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ABFDC-DF64-5B4A-BEFF-B42A91708CEA}"/>
              </a:ext>
            </a:extLst>
          </p:cNvPr>
          <p:cNvSpPr>
            <a:spLocks noGrp="1"/>
          </p:cNvSpPr>
          <p:nvPr>
            <p:ph type="ctrTitle"/>
          </p:nvPr>
        </p:nvSpPr>
        <p:spPr>
          <a:xfrm>
            <a:off x="327862" y="3530424"/>
            <a:ext cx="6143277" cy="701450"/>
          </a:xfrm>
        </p:spPr>
        <p:txBody>
          <a:bodyPr/>
          <a:lstStyle/>
          <a:p>
            <a:r>
              <a:rPr lang="en-US"/>
              <a:t>Questions/Thank You slide</a:t>
            </a:r>
          </a:p>
        </p:txBody>
      </p:sp>
    </p:spTree>
    <p:extLst>
      <p:ext uri="{BB962C8B-B14F-4D97-AF65-F5344CB8AC3E}">
        <p14:creationId xmlns:p14="http://schemas.microsoft.com/office/powerpoint/2010/main" val="3020387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02EA-D99E-4A8F-8D42-2A9955DBF692}"/>
              </a:ext>
            </a:extLst>
          </p:cNvPr>
          <p:cNvSpPr>
            <a:spLocks noGrp="1"/>
          </p:cNvSpPr>
          <p:nvPr>
            <p:ph type="ctrTitle"/>
          </p:nvPr>
        </p:nvSpPr>
        <p:spPr/>
        <p:txBody>
          <a:bodyPr/>
          <a:lstStyle/>
          <a:p>
            <a:r>
              <a:rPr lang="en-US"/>
              <a:t>Databricks Overview</a:t>
            </a:r>
          </a:p>
        </p:txBody>
      </p:sp>
    </p:spTree>
    <p:extLst>
      <p:ext uri="{BB962C8B-B14F-4D97-AF65-F5344CB8AC3E}">
        <p14:creationId xmlns:p14="http://schemas.microsoft.com/office/powerpoint/2010/main" val="376140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49EBFFD-0126-48F2-86B6-CDB891FE4B7F}"/>
              </a:ext>
            </a:extLst>
          </p:cNvPr>
          <p:cNvSpPr txBox="1">
            <a:spLocks/>
          </p:cNvSpPr>
          <p:nvPr/>
        </p:nvSpPr>
        <p:spPr>
          <a:xfrm>
            <a:off x="242236" y="228144"/>
            <a:ext cx="8714943" cy="682400"/>
          </a:xfrm>
          <a:prstGeom prst="rect">
            <a:avLst/>
          </a:prstGeom>
        </p:spPr>
        <p:txBody>
          <a:bodyPr>
            <a:normAutofit/>
          </a:bodyPr>
          <a:lst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a:lstStyle>
          <a:p>
            <a:r>
              <a:rPr lang="en-US">
                <a:latin typeface="Rockwell" panose="02060603020205020403" pitchFamily="18" charset="0"/>
              </a:rPr>
              <a:t>Next, what is Apache Spark?</a:t>
            </a:r>
          </a:p>
        </p:txBody>
      </p:sp>
      <p:pic>
        <p:nvPicPr>
          <p:cNvPr id="4" name="Picture 3">
            <a:extLst>
              <a:ext uri="{FF2B5EF4-FFF2-40B4-BE49-F238E27FC236}">
                <a16:creationId xmlns:a16="http://schemas.microsoft.com/office/drawing/2014/main" id="{9C98C2BF-8BCA-4D44-91E4-18EC54AFE6B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028424" y="1176961"/>
            <a:ext cx="780290" cy="780290"/>
          </a:xfrm>
          <a:prstGeom prst="rect">
            <a:avLst/>
          </a:prstGeom>
        </p:spPr>
      </p:pic>
      <p:sp>
        <p:nvSpPr>
          <p:cNvPr id="5" name="Rectangle 4">
            <a:extLst>
              <a:ext uri="{FF2B5EF4-FFF2-40B4-BE49-F238E27FC236}">
                <a16:creationId xmlns:a16="http://schemas.microsoft.com/office/drawing/2014/main" id="{ACB710DE-3FE4-445D-8805-50AF27BD2057}"/>
              </a:ext>
            </a:extLst>
          </p:cNvPr>
          <p:cNvSpPr/>
          <p:nvPr/>
        </p:nvSpPr>
        <p:spPr>
          <a:xfrm>
            <a:off x="3958435" y="2301449"/>
            <a:ext cx="930274" cy="336430"/>
          </a:xfrm>
          <a:prstGeom prst="rect">
            <a:avLst/>
          </a:prstGeom>
          <a:solidFill>
            <a:srgbClr val="EC541B"/>
          </a:solidFill>
          <a:ln w="12700" cap="flat" cmpd="sng" algn="ctr">
            <a:solidFill>
              <a:srgbClr val="B01C8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Calibri" panose="020F0502020204030204"/>
                <a:ea typeface="+mn-ea"/>
                <a:cs typeface="+mn-cs"/>
              </a:rPr>
              <a:t>Driver</a:t>
            </a:r>
          </a:p>
        </p:txBody>
      </p:sp>
      <p:sp>
        <p:nvSpPr>
          <p:cNvPr id="6" name="Rectangle 5">
            <a:extLst>
              <a:ext uri="{FF2B5EF4-FFF2-40B4-BE49-F238E27FC236}">
                <a16:creationId xmlns:a16="http://schemas.microsoft.com/office/drawing/2014/main" id="{21A22E46-7404-4481-9D2A-98C8D47585AC}"/>
              </a:ext>
            </a:extLst>
          </p:cNvPr>
          <p:cNvSpPr/>
          <p:nvPr/>
        </p:nvSpPr>
        <p:spPr>
          <a:xfrm>
            <a:off x="2982672" y="2948540"/>
            <a:ext cx="899104" cy="375651"/>
          </a:xfrm>
          <a:prstGeom prst="rect">
            <a:avLst/>
          </a:prstGeom>
          <a:solidFill>
            <a:srgbClr val="1EA3B5"/>
          </a:solidFill>
          <a:ln w="12700" cap="flat" cmpd="sng" algn="ctr">
            <a:solidFill>
              <a:srgbClr val="B01C8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Calibri" panose="020F0502020204030204"/>
                <a:ea typeface="+mn-ea"/>
                <a:cs typeface="+mn-cs"/>
              </a:rPr>
              <a:t>VM</a:t>
            </a:r>
          </a:p>
        </p:txBody>
      </p:sp>
      <p:sp>
        <p:nvSpPr>
          <p:cNvPr id="7" name="Rectangle 6">
            <a:extLst>
              <a:ext uri="{FF2B5EF4-FFF2-40B4-BE49-F238E27FC236}">
                <a16:creationId xmlns:a16="http://schemas.microsoft.com/office/drawing/2014/main" id="{68307913-1BFD-46C7-BCA3-43D70DCA43E5}"/>
              </a:ext>
            </a:extLst>
          </p:cNvPr>
          <p:cNvSpPr/>
          <p:nvPr/>
        </p:nvSpPr>
        <p:spPr>
          <a:xfrm>
            <a:off x="3974020" y="2948540"/>
            <a:ext cx="899104" cy="375651"/>
          </a:xfrm>
          <a:prstGeom prst="rect">
            <a:avLst/>
          </a:prstGeom>
          <a:solidFill>
            <a:srgbClr val="1EA3B5"/>
          </a:solidFill>
          <a:ln w="12700" cap="flat" cmpd="sng" algn="ctr">
            <a:solidFill>
              <a:srgbClr val="B01C8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Calibri" panose="020F0502020204030204"/>
                <a:ea typeface="+mn-ea"/>
                <a:cs typeface="+mn-cs"/>
              </a:rPr>
              <a:t>VM</a:t>
            </a:r>
          </a:p>
        </p:txBody>
      </p:sp>
      <p:sp>
        <p:nvSpPr>
          <p:cNvPr id="8" name="Rectangle 7">
            <a:extLst>
              <a:ext uri="{FF2B5EF4-FFF2-40B4-BE49-F238E27FC236}">
                <a16:creationId xmlns:a16="http://schemas.microsoft.com/office/drawing/2014/main" id="{6258DABF-C812-49D6-BC6B-0C92B715B337}"/>
              </a:ext>
            </a:extLst>
          </p:cNvPr>
          <p:cNvSpPr/>
          <p:nvPr/>
        </p:nvSpPr>
        <p:spPr>
          <a:xfrm>
            <a:off x="4970660" y="2948540"/>
            <a:ext cx="899104" cy="375651"/>
          </a:xfrm>
          <a:prstGeom prst="rect">
            <a:avLst/>
          </a:prstGeom>
          <a:solidFill>
            <a:srgbClr val="1EA3B5"/>
          </a:solidFill>
          <a:ln w="12700" cap="flat" cmpd="sng" algn="ctr">
            <a:solidFill>
              <a:srgbClr val="B01C8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Calibri" panose="020F0502020204030204"/>
                <a:ea typeface="+mn-ea"/>
                <a:cs typeface="+mn-cs"/>
              </a:rPr>
              <a:t>VM</a:t>
            </a:r>
          </a:p>
        </p:txBody>
      </p:sp>
      <p:cxnSp>
        <p:nvCxnSpPr>
          <p:cNvPr id="9" name="Straight Arrow Connector 8">
            <a:extLst>
              <a:ext uri="{FF2B5EF4-FFF2-40B4-BE49-F238E27FC236}">
                <a16:creationId xmlns:a16="http://schemas.microsoft.com/office/drawing/2014/main" id="{60756E7F-F556-4DAF-BF64-F52E0C296290}"/>
              </a:ext>
            </a:extLst>
          </p:cNvPr>
          <p:cNvCxnSpPr>
            <a:stCxn id="5" idx="2"/>
            <a:endCxn id="6" idx="0"/>
          </p:cNvCxnSpPr>
          <p:nvPr/>
        </p:nvCxnSpPr>
        <p:spPr>
          <a:xfrm flipH="1">
            <a:off x="3432224" y="2637879"/>
            <a:ext cx="991348" cy="310661"/>
          </a:xfrm>
          <a:prstGeom prst="straightConnector1">
            <a:avLst/>
          </a:prstGeom>
          <a:noFill/>
          <a:ln w="6350" cap="flat" cmpd="sng" algn="ctr">
            <a:solidFill>
              <a:srgbClr val="554700"/>
            </a:solidFill>
            <a:prstDash val="solid"/>
            <a:miter lim="800000"/>
            <a:tailEnd type="triangle"/>
          </a:ln>
          <a:effectLst/>
        </p:spPr>
      </p:cxnSp>
      <p:cxnSp>
        <p:nvCxnSpPr>
          <p:cNvPr id="10" name="Straight Arrow Connector 9">
            <a:extLst>
              <a:ext uri="{FF2B5EF4-FFF2-40B4-BE49-F238E27FC236}">
                <a16:creationId xmlns:a16="http://schemas.microsoft.com/office/drawing/2014/main" id="{DC45487A-6434-4E22-BABC-8A4DE49EB2AD}"/>
              </a:ext>
            </a:extLst>
          </p:cNvPr>
          <p:cNvCxnSpPr>
            <a:stCxn id="5" idx="2"/>
            <a:endCxn id="7" idx="0"/>
          </p:cNvCxnSpPr>
          <p:nvPr/>
        </p:nvCxnSpPr>
        <p:spPr>
          <a:xfrm>
            <a:off x="4423572" y="2637879"/>
            <a:ext cx="0" cy="310661"/>
          </a:xfrm>
          <a:prstGeom prst="straightConnector1">
            <a:avLst/>
          </a:prstGeom>
          <a:noFill/>
          <a:ln w="6350" cap="flat" cmpd="sng" algn="ctr">
            <a:solidFill>
              <a:srgbClr val="554700"/>
            </a:solidFill>
            <a:prstDash val="solid"/>
            <a:miter lim="800000"/>
            <a:tailEnd type="triangle"/>
          </a:ln>
          <a:effectLst/>
        </p:spPr>
      </p:cxnSp>
      <p:cxnSp>
        <p:nvCxnSpPr>
          <p:cNvPr id="11" name="Straight Arrow Connector 10">
            <a:extLst>
              <a:ext uri="{FF2B5EF4-FFF2-40B4-BE49-F238E27FC236}">
                <a16:creationId xmlns:a16="http://schemas.microsoft.com/office/drawing/2014/main" id="{AB17275E-B2C4-4461-A1D2-B74A8EDFF56B}"/>
              </a:ext>
            </a:extLst>
          </p:cNvPr>
          <p:cNvCxnSpPr>
            <a:stCxn id="5" idx="2"/>
            <a:endCxn id="8" idx="0"/>
          </p:cNvCxnSpPr>
          <p:nvPr/>
        </p:nvCxnSpPr>
        <p:spPr>
          <a:xfrm>
            <a:off x="4423572" y="2637879"/>
            <a:ext cx="996640" cy="310661"/>
          </a:xfrm>
          <a:prstGeom prst="straightConnector1">
            <a:avLst/>
          </a:prstGeom>
          <a:noFill/>
          <a:ln w="6350" cap="flat" cmpd="sng" algn="ctr">
            <a:solidFill>
              <a:srgbClr val="554700"/>
            </a:solidFill>
            <a:prstDash val="solid"/>
            <a:miter lim="800000"/>
            <a:tailEnd type="triangle"/>
          </a:ln>
          <a:effectLst/>
        </p:spPr>
      </p:cxnSp>
      <p:sp>
        <p:nvSpPr>
          <p:cNvPr id="12" name="Rectangle 11">
            <a:extLst>
              <a:ext uri="{FF2B5EF4-FFF2-40B4-BE49-F238E27FC236}">
                <a16:creationId xmlns:a16="http://schemas.microsoft.com/office/drawing/2014/main" id="{8E7A7736-15C6-4B12-9F92-5E5746D110C9}"/>
              </a:ext>
            </a:extLst>
          </p:cNvPr>
          <p:cNvSpPr/>
          <p:nvPr/>
        </p:nvSpPr>
        <p:spPr>
          <a:xfrm>
            <a:off x="2975023" y="3746083"/>
            <a:ext cx="2887092" cy="310661"/>
          </a:xfrm>
          <a:prstGeom prst="rect">
            <a:avLst/>
          </a:prstGeom>
          <a:solidFill>
            <a:srgbClr val="7D716D"/>
          </a:solidFill>
          <a:ln w="38100" cap="flat" cmpd="sng" algn="ctr">
            <a:solidFill>
              <a:srgbClr val="FFFFFF"/>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Calibri" panose="020F0502020204030204"/>
                <a:ea typeface="+mn-ea"/>
                <a:cs typeface="+mn-cs"/>
              </a:rPr>
              <a:t>Cache</a:t>
            </a:r>
          </a:p>
        </p:txBody>
      </p:sp>
      <p:cxnSp>
        <p:nvCxnSpPr>
          <p:cNvPr id="13" name="Straight Arrow Connector 12">
            <a:extLst>
              <a:ext uri="{FF2B5EF4-FFF2-40B4-BE49-F238E27FC236}">
                <a16:creationId xmlns:a16="http://schemas.microsoft.com/office/drawing/2014/main" id="{F82C5D86-AAFA-49C6-847E-ABF20FE4BA06}"/>
              </a:ext>
            </a:extLst>
          </p:cNvPr>
          <p:cNvCxnSpPr>
            <a:stCxn id="6" idx="2"/>
          </p:cNvCxnSpPr>
          <p:nvPr/>
        </p:nvCxnSpPr>
        <p:spPr>
          <a:xfrm>
            <a:off x="3432224" y="3324191"/>
            <a:ext cx="0" cy="411816"/>
          </a:xfrm>
          <a:prstGeom prst="straightConnector1">
            <a:avLst/>
          </a:prstGeom>
          <a:noFill/>
          <a:ln w="6350" cap="flat" cmpd="sng" algn="ctr">
            <a:solidFill>
              <a:srgbClr val="554700"/>
            </a:solidFill>
            <a:prstDash val="solid"/>
            <a:miter lim="800000"/>
            <a:tailEnd type="triangle"/>
          </a:ln>
          <a:effectLst/>
        </p:spPr>
      </p:cxnSp>
      <p:cxnSp>
        <p:nvCxnSpPr>
          <p:cNvPr id="14" name="Straight Arrow Connector 13">
            <a:extLst>
              <a:ext uri="{FF2B5EF4-FFF2-40B4-BE49-F238E27FC236}">
                <a16:creationId xmlns:a16="http://schemas.microsoft.com/office/drawing/2014/main" id="{829911B2-ADD8-47B1-8F0F-34553821E8C2}"/>
              </a:ext>
            </a:extLst>
          </p:cNvPr>
          <p:cNvCxnSpPr>
            <a:cxnSpLocks/>
            <a:stCxn id="7" idx="2"/>
            <a:endCxn id="12" idx="0"/>
          </p:cNvCxnSpPr>
          <p:nvPr/>
        </p:nvCxnSpPr>
        <p:spPr>
          <a:xfrm flipH="1">
            <a:off x="4418569" y="3324191"/>
            <a:ext cx="5003" cy="421892"/>
          </a:xfrm>
          <a:prstGeom prst="straightConnector1">
            <a:avLst/>
          </a:prstGeom>
          <a:noFill/>
          <a:ln w="6350" cap="flat" cmpd="sng" algn="ctr">
            <a:solidFill>
              <a:srgbClr val="554700"/>
            </a:solidFill>
            <a:prstDash val="solid"/>
            <a:miter lim="800000"/>
            <a:tailEnd type="triangle"/>
          </a:ln>
          <a:effectLst/>
        </p:spPr>
      </p:cxnSp>
      <p:cxnSp>
        <p:nvCxnSpPr>
          <p:cNvPr id="15" name="Straight Arrow Connector 14">
            <a:extLst>
              <a:ext uri="{FF2B5EF4-FFF2-40B4-BE49-F238E27FC236}">
                <a16:creationId xmlns:a16="http://schemas.microsoft.com/office/drawing/2014/main" id="{2C90FEFE-8BAF-4663-84F0-92F2D30D30AC}"/>
              </a:ext>
            </a:extLst>
          </p:cNvPr>
          <p:cNvCxnSpPr/>
          <p:nvPr/>
        </p:nvCxnSpPr>
        <p:spPr>
          <a:xfrm>
            <a:off x="5420212" y="3324191"/>
            <a:ext cx="0" cy="411816"/>
          </a:xfrm>
          <a:prstGeom prst="straightConnector1">
            <a:avLst/>
          </a:prstGeom>
          <a:noFill/>
          <a:ln w="6350" cap="flat" cmpd="sng" algn="ctr">
            <a:solidFill>
              <a:srgbClr val="554700"/>
            </a:solidFill>
            <a:prstDash val="solid"/>
            <a:miter lim="800000"/>
            <a:tailEnd type="triangle"/>
          </a:ln>
          <a:effectLst/>
        </p:spPr>
      </p:cxnSp>
      <p:cxnSp>
        <p:nvCxnSpPr>
          <p:cNvPr id="16" name="Straight Arrow Connector 15">
            <a:extLst>
              <a:ext uri="{FF2B5EF4-FFF2-40B4-BE49-F238E27FC236}">
                <a16:creationId xmlns:a16="http://schemas.microsoft.com/office/drawing/2014/main" id="{0FFEAC6D-6301-400B-BE3F-7404A6711F33}"/>
              </a:ext>
            </a:extLst>
          </p:cNvPr>
          <p:cNvCxnSpPr>
            <a:cxnSpLocks/>
            <a:stCxn id="4" idx="2"/>
          </p:cNvCxnSpPr>
          <p:nvPr/>
        </p:nvCxnSpPr>
        <p:spPr>
          <a:xfrm>
            <a:off x="4418569" y="1957251"/>
            <a:ext cx="0" cy="285816"/>
          </a:xfrm>
          <a:prstGeom prst="straightConnector1">
            <a:avLst/>
          </a:prstGeom>
          <a:noFill/>
          <a:ln w="6350" cap="flat" cmpd="sng" algn="ctr">
            <a:solidFill>
              <a:srgbClr val="554700"/>
            </a:solidFill>
            <a:prstDash val="solid"/>
            <a:miter lim="800000"/>
            <a:tailEnd type="triangle"/>
          </a:ln>
          <a:effectLst/>
        </p:spPr>
      </p:cxnSp>
      <p:cxnSp>
        <p:nvCxnSpPr>
          <p:cNvPr id="17" name="Straight Arrow Connector 16">
            <a:extLst>
              <a:ext uri="{FF2B5EF4-FFF2-40B4-BE49-F238E27FC236}">
                <a16:creationId xmlns:a16="http://schemas.microsoft.com/office/drawing/2014/main" id="{7AC6321B-5C8F-4BDF-B59D-7497A04BC454}"/>
              </a:ext>
            </a:extLst>
          </p:cNvPr>
          <p:cNvCxnSpPr>
            <a:cxnSpLocks/>
          </p:cNvCxnSpPr>
          <p:nvPr/>
        </p:nvCxnSpPr>
        <p:spPr>
          <a:xfrm flipV="1">
            <a:off x="3303115" y="3417735"/>
            <a:ext cx="0" cy="282108"/>
          </a:xfrm>
          <a:prstGeom prst="straightConnector1">
            <a:avLst/>
          </a:prstGeom>
          <a:noFill/>
          <a:ln w="6350" cap="flat" cmpd="sng" algn="ctr">
            <a:solidFill>
              <a:srgbClr val="554700"/>
            </a:solidFill>
            <a:prstDash val="solid"/>
            <a:miter lim="800000"/>
            <a:tailEnd type="triangle"/>
          </a:ln>
          <a:effectLst/>
        </p:spPr>
      </p:cxnSp>
      <p:cxnSp>
        <p:nvCxnSpPr>
          <p:cNvPr id="18" name="Straight Arrow Connector 17">
            <a:extLst>
              <a:ext uri="{FF2B5EF4-FFF2-40B4-BE49-F238E27FC236}">
                <a16:creationId xmlns:a16="http://schemas.microsoft.com/office/drawing/2014/main" id="{ED893DA6-8CDC-43E2-8F73-DE0E3597BDD5}"/>
              </a:ext>
            </a:extLst>
          </p:cNvPr>
          <p:cNvCxnSpPr>
            <a:cxnSpLocks/>
          </p:cNvCxnSpPr>
          <p:nvPr/>
        </p:nvCxnSpPr>
        <p:spPr>
          <a:xfrm flipV="1">
            <a:off x="4300904" y="3417735"/>
            <a:ext cx="0" cy="282108"/>
          </a:xfrm>
          <a:prstGeom prst="straightConnector1">
            <a:avLst/>
          </a:prstGeom>
          <a:noFill/>
          <a:ln w="6350" cap="flat" cmpd="sng" algn="ctr">
            <a:solidFill>
              <a:srgbClr val="554700"/>
            </a:solidFill>
            <a:prstDash val="solid"/>
            <a:miter lim="800000"/>
            <a:tailEnd type="triangle"/>
          </a:ln>
          <a:effectLst/>
        </p:spPr>
      </p:cxnSp>
      <p:cxnSp>
        <p:nvCxnSpPr>
          <p:cNvPr id="19" name="Straight Arrow Connector 18">
            <a:extLst>
              <a:ext uri="{FF2B5EF4-FFF2-40B4-BE49-F238E27FC236}">
                <a16:creationId xmlns:a16="http://schemas.microsoft.com/office/drawing/2014/main" id="{CECA7CA8-4676-487B-AB95-FCB973BD0FA0}"/>
              </a:ext>
            </a:extLst>
          </p:cNvPr>
          <p:cNvCxnSpPr>
            <a:cxnSpLocks/>
          </p:cNvCxnSpPr>
          <p:nvPr/>
        </p:nvCxnSpPr>
        <p:spPr>
          <a:xfrm flipV="1">
            <a:off x="5284315" y="3417735"/>
            <a:ext cx="0" cy="282108"/>
          </a:xfrm>
          <a:prstGeom prst="straightConnector1">
            <a:avLst/>
          </a:prstGeom>
          <a:noFill/>
          <a:ln w="6350" cap="flat" cmpd="sng" algn="ctr">
            <a:solidFill>
              <a:srgbClr val="554700"/>
            </a:solidFill>
            <a:prstDash val="solid"/>
            <a:miter lim="800000"/>
            <a:tailEnd type="triangle"/>
          </a:ln>
          <a:effectLst/>
        </p:spPr>
      </p:cxnSp>
      <p:sp>
        <p:nvSpPr>
          <p:cNvPr id="20" name="TextBox 19">
            <a:extLst>
              <a:ext uri="{FF2B5EF4-FFF2-40B4-BE49-F238E27FC236}">
                <a16:creationId xmlns:a16="http://schemas.microsoft.com/office/drawing/2014/main" id="{A9B661D1-9068-45D1-8D9A-083865616BCB}"/>
              </a:ext>
            </a:extLst>
          </p:cNvPr>
          <p:cNvSpPr txBox="1"/>
          <p:nvPr/>
        </p:nvSpPr>
        <p:spPr>
          <a:xfrm>
            <a:off x="6519496" y="1957251"/>
            <a:ext cx="2899508" cy="300082"/>
          </a:xfrm>
          <a:prstGeom prst="rect">
            <a:avLst/>
          </a:prstGeom>
          <a:noFill/>
        </p:spPr>
        <p:txBody>
          <a:bodyPr wrap="square" rtlCol="0">
            <a:spAutoFit/>
          </a:bodyPr>
          <a:lstStyle/>
          <a:p>
            <a:r>
              <a:rPr lang="en-US">
                <a:solidFill>
                  <a:schemeClr val="bg1">
                    <a:lumMod val="65000"/>
                  </a:schemeClr>
                </a:solidFill>
              </a:rPr>
              <a:t>Pass instructions</a:t>
            </a:r>
          </a:p>
        </p:txBody>
      </p:sp>
      <p:cxnSp>
        <p:nvCxnSpPr>
          <p:cNvPr id="21" name="Straight Connector 20">
            <a:extLst>
              <a:ext uri="{FF2B5EF4-FFF2-40B4-BE49-F238E27FC236}">
                <a16:creationId xmlns:a16="http://schemas.microsoft.com/office/drawing/2014/main" id="{144BB2A5-BAD2-4C1E-AF64-68DB78FA6483}"/>
              </a:ext>
            </a:extLst>
          </p:cNvPr>
          <p:cNvCxnSpPr>
            <a:cxnSpLocks/>
            <a:endCxn id="20" idx="1"/>
          </p:cNvCxnSpPr>
          <p:nvPr/>
        </p:nvCxnSpPr>
        <p:spPr>
          <a:xfrm>
            <a:off x="4972050" y="2107292"/>
            <a:ext cx="1547446"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FA8A8D15-9DF0-4E75-9485-066DE658E4EB}"/>
              </a:ext>
            </a:extLst>
          </p:cNvPr>
          <p:cNvSpPr txBox="1"/>
          <p:nvPr/>
        </p:nvSpPr>
        <p:spPr>
          <a:xfrm>
            <a:off x="6519496" y="3446001"/>
            <a:ext cx="2899508" cy="300082"/>
          </a:xfrm>
          <a:prstGeom prst="rect">
            <a:avLst/>
          </a:prstGeom>
          <a:noFill/>
        </p:spPr>
        <p:txBody>
          <a:bodyPr wrap="square" rtlCol="0">
            <a:spAutoFit/>
          </a:bodyPr>
          <a:lstStyle/>
          <a:p>
            <a:r>
              <a:rPr lang="en-US">
                <a:solidFill>
                  <a:schemeClr val="bg1">
                    <a:lumMod val="65000"/>
                  </a:schemeClr>
                </a:solidFill>
              </a:rPr>
              <a:t>Return results</a:t>
            </a:r>
          </a:p>
        </p:txBody>
      </p:sp>
      <p:pic>
        <p:nvPicPr>
          <p:cNvPr id="23" name="Graphic 22" descr="Stopwatch">
            <a:extLst>
              <a:ext uri="{FF2B5EF4-FFF2-40B4-BE49-F238E27FC236}">
                <a16:creationId xmlns:a16="http://schemas.microsoft.com/office/drawing/2014/main" id="{D8A14C7D-F9FF-4EE6-8AED-7587BC7DA1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4890" y="3408216"/>
            <a:ext cx="375652" cy="375652"/>
          </a:xfrm>
          <a:prstGeom prst="rect">
            <a:avLst/>
          </a:prstGeom>
        </p:spPr>
      </p:pic>
      <p:sp>
        <p:nvSpPr>
          <p:cNvPr id="24" name="TextBox 23">
            <a:extLst>
              <a:ext uri="{FF2B5EF4-FFF2-40B4-BE49-F238E27FC236}">
                <a16:creationId xmlns:a16="http://schemas.microsoft.com/office/drawing/2014/main" id="{3CC0634C-B7E3-4469-999B-CF2CDBFB8CC3}"/>
              </a:ext>
            </a:extLst>
          </p:cNvPr>
          <p:cNvSpPr txBox="1"/>
          <p:nvPr/>
        </p:nvSpPr>
        <p:spPr>
          <a:xfrm>
            <a:off x="6519496" y="2562733"/>
            <a:ext cx="2899508" cy="300082"/>
          </a:xfrm>
          <a:prstGeom prst="rect">
            <a:avLst/>
          </a:prstGeom>
          <a:noFill/>
        </p:spPr>
        <p:txBody>
          <a:bodyPr wrap="square" rtlCol="0">
            <a:spAutoFit/>
          </a:bodyPr>
          <a:lstStyle/>
          <a:p>
            <a:r>
              <a:rPr lang="en-US">
                <a:solidFill>
                  <a:schemeClr val="bg1">
                    <a:lumMod val="65000"/>
                  </a:schemeClr>
                </a:solidFill>
              </a:rPr>
              <a:t>Distribute instructions</a:t>
            </a:r>
          </a:p>
        </p:txBody>
      </p:sp>
      <p:sp>
        <p:nvSpPr>
          <p:cNvPr id="25" name="Rectangle 24">
            <a:extLst>
              <a:ext uri="{FF2B5EF4-FFF2-40B4-BE49-F238E27FC236}">
                <a16:creationId xmlns:a16="http://schemas.microsoft.com/office/drawing/2014/main" id="{0AA312E3-50E1-4715-9592-20AC81AB0BDB}"/>
              </a:ext>
            </a:extLst>
          </p:cNvPr>
          <p:cNvSpPr/>
          <p:nvPr/>
        </p:nvSpPr>
        <p:spPr>
          <a:xfrm>
            <a:off x="2585861" y="2795209"/>
            <a:ext cx="3665415" cy="667334"/>
          </a:xfrm>
          <a:prstGeom prst="rect">
            <a:avLst/>
          </a:prstGeom>
          <a:noFill/>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D74EC168-119F-4B62-B796-C45705A74A4E}"/>
              </a:ext>
            </a:extLst>
          </p:cNvPr>
          <p:cNvCxnSpPr>
            <a:cxnSpLocks/>
            <a:endCxn id="24" idx="1"/>
          </p:cNvCxnSpPr>
          <p:nvPr/>
        </p:nvCxnSpPr>
        <p:spPr>
          <a:xfrm>
            <a:off x="4572000" y="2712774"/>
            <a:ext cx="1947496"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90DB396B-1BC4-40B7-8131-35CBA789F5B4}"/>
              </a:ext>
            </a:extLst>
          </p:cNvPr>
          <p:cNvCxnSpPr>
            <a:cxnSpLocks/>
            <a:stCxn id="25" idx="3"/>
            <a:endCxn id="28" idx="1"/>
          </p:cNvCxnSpPr>
          <p:nvPr/>
        </p:nvCxnSpPr>
        <p:spPr>
          <a:xfrm flipV="1">
            <a:off x="6251276" y="3127156"/>
            <a:ext cx="268220" cy="1720"/>
          </a:xfrm>
          <a:prstGeom prst="line">
            <a:avLst/>
          </a:prstGeom>
        </p:spPr>
        <p:style>
          <a:lnRef idx="1">
            <a:schemeClr val="accent3"/>
          </a:lnRef>
          <a:fillRef idx="0">
            <a:schemeClr val="accent3"/>
          </a:fillRef>
          <a:effectRef idx="0">
            <a:schemeClr val="accent3"/>
          </a:effectRef>
          <a:fontRef idx="minor">
            <a:schemeClr val="tx1"/>
          </a:fontRef>
        </p:style>
      </p:cxnSp>
      <p:sp>
        <p:nvSpPr>
          <p:cNvPr id="28" name="TextBox 27">
            <a:extLst>
              <a:ext uri="{FF2B5EF4-FFF2-40B4-BE49-F238E27FC236}">
                <a16:creationId xmlns:a16="http://schemas.microsoft.com/office/drawing/2014/main" id="{28EABD94-0571-4739-BA96-09CE1BBD07ED}"/>
              </a:ext>
            </a:extLst>
          </p:cNvPr>
          <p:cNvSpPr txBox="1"/>
          <p:nvPr/>
        </p:nvSpPr>
        <p:spPr>
          <a:xfrm>
            <a:off x="6519496" y="2977115"/>
            <a:ext cx="2899508" cy="300082"/>
          </a:xfrm>
          <a:prstGeom prst="rect">
            <a:avLst/>
          </a:prstGeom>
          <a:noFill/>
        </p:spPr>
        <p:txBody>
          <a:bodyPr wrap="square" rtlCol="0">
            <a:spAutoFit/>
          </a:bodyPr>
          <a:lstStyle/>
          <a:p>
            <a:r>
              <a:rPr lang="en-US">
                <a:solidFill>
                  <a:schemeClr val="bg1">
                    <a:lumMod val="65000"/>
                  </a:schemeClr>
                </a:solidFill>
              </a:rPr>
              <a:t>Cluster</a:t>
            </a:r>
          </a:p>
        </p:txBody>
      </p:sp>
      <p:cxnSp>
        <p:nvCxnSpPr>
          <p:cNvPr id="29" name="Straight Connector 28">
            <a:extLst>
              <a:ext uri="{FF2B5EF4-FFF2-40B4-BE49-F238E27FC236}">
                <a16:creationId xmlns:a16="http://schemas.microsoft.com/office/drawing/2014/main" id="{4B79B267-4A39-4FAC-987B-0EBA4166368E}"/>
              </a:ext>
            </a:extLst>
          </p:cNvPr>
          <p:cNvCxnSpPr>
            <a:cxnSpLocks/>
            <a:endCxn id="22" idx="1"/>
          </p:cNvCxnSpPr>
          <p:nvPr/>
        </p:nvCxnSpPr>
        <p:spPr>
          <a:xfrm>
            <a:off x="5619750" y="3596042"/>
            <a:ext cx="899746"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3026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E2FB250-0B74-4339-AABA-92F630FCEB19}"/>
              </a:ext>
            </a:extLst>
          </p:cNvPr>
          <p:cNvSpPr txBox="1">
            <a:spLocks/>
          </p:cNvSpPr>
          <p:nvPr/>
        </p:nvSpPr>
        <p:spPr>
          <a:xfrm>
            <a:off x="430213" y="228600"/>
            <a:ext cx="8713787" cy="68262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What Databricks Provides</a:t>
            </a:r>
          </a:p>
        </p:txBody>
      </p:sp>
      <p:graphicFrame>
        <p:nvGraphicFramePr>
          <p:cNvPr id="3" name="Diagram 2">
            <a:extLst>
              <a:ext uri="{FF2B5EF4-FFF2-40B4-BE49-F238E27FC236}">
                <a16:creationId xmlns:a16="http://schemas.microsoft.com/office/drawing/2014/main" id="{810DC82E-2CA3-437F-986D-99A94A9793BA}"/>
              </a:ext>
            </a:extLst>
          </p:cNvPr>
          <p:cNvGraphicFramePr/>
          <p:nvPr>
            <p:extLst>
              <p:ext uri="{D42A27DB-BD31-4B8C-83A1-F6EECF244321}">
                <p14:modId xmlns:p14="http://schemas.microsoft.com/office/powerpoint/2010/main" val="1908780844"/>
              </p:ext>
            </p:extLst>
          </p:nvPr>
        </p:nvGraphicFramePr>
        <p:xfrm>
          <a:off x="1076325" y="819150"/>
          <a:ext cx="6791325" cy="3924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6BB39E1C-5B9C-4782-AE76-4A9A39F8004A}"/>
              </a:ext>
            </a:extLst>
          </p:cNvPr>
          <p:cNvPicPr>
            <a:picLocks noChangeAspect="1"/>
          </p:cNvPicPr>
          <p:nvPr/>
        </p:nvPicPr>
        <p:blipFill>
          <a:blip r:embed="rId8">
            <a:duotone>
              <a:srgbClr val="E7E6E6">
                <a:shade val="45000"/>
                <a:satMod val="135000"/>
              </a:srgbClr>
              <a:prstClr val="white"/>
            </a:duotone>
            <a:extLst>
              <a:ext uri="{837473B0-CC2E-450A-ABE3-18F120FF3D39}">
                <a1611:picAttrSrcUrl xmlns:a1611="http://schemas.microsoft.com/office/drawing/2016/11/main" r:id="rId9"/>
              </a:ext>
            </a:extLst>
          </a:blip>
          <a:stretch>
            <a:fillRect/>
          </a:stretch>
        </p:blipFill>
        <p:spPr>
          <a:xfrm>
            <a:off x="3429000" y="1847093"/>
            <a:ext cx="2230430" cy="1461861"/>
          </a:xfrm>
          <a:prstGeom prst="rect">
            <a:avLst/>
          </a:prstGeom>
        </p:spPr>
      </p:pic>
      <p:pic>
        <p:nvPicPr>
          <p:cNvPr id="5" name="Picture 4">
            <a:extLst>
              <a:ext uri="{FF2B5EF4-FFF2-40B4-BE49-F238E27FC236}">
                <a16:creationId xmlns:a16="http://schemas.microsoft.com/office/drawing/2014/main" id="{E86743AB-E6DE-4137-9285-CABF03760DC6}"/>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3742491" y="2562225"/>
            <a:ext cx="1659017" cy="326629"/>
          </a:xfrm>
          <a:prstGeom prst="rect">
            <a:avLst/>
          </a:prstGeom>
        </p:spPr>
      </p:pic>
    </p:spTree>
    <p:extLst>
      <p:ext uri="{BB962C8B-B14F-4D97-AF65-F5344CB8AC3E}">
        <p14:creationId xmlns:p14="http://schemas.microsoft.com/office/powerpoint/2010/main" val="230088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1165-FDB9-478A-BE55-5554F14020E7}"/>
              </a:ext>
            </a:extLst>
          </p:cNvPr>
          <p:cNvSpPr txBox="1">
            <a:spLocks/>
          </p:cNvSpPr>
          <p:nvPr/>
        </p:nvSpPr>
        <p:spPr>
          <a:xfrm>
            <a:off x="242236" y="219831"/>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rgbClr val="706259"/>
                </a:solidFill>
                <a:effectLst/>
                <a:uLnTx/>
                <a:uFillTx/>
                <a:latin typeface="Rockwell" panose="02060603020205020403" pitchFamily="18" charset="77"/>
                <a:ea typeface="Verdana" charset="0"/>
              </a:rPr>
              <a:t>Databricks Features We’ll Explore Today</a:t>
            </a:r>
          </a:p>
        </p:txBody>
      </p:sp>
      <p:graphicFrame>
        <p:nvGraphicFramePr>
          <p:cNvPr id="3" name="Diagram 2">
            <a:extLst>
              <a:ext uri="{FF2B5EF4-FFF2-40B4-BE49-F238E27FC236}">
                <a16:creationId xmlns:a16="http://schemas.microsoft.com/office/drawing/2014/main" id="{282012F6-D1E3-4679-B85F-54642F63D245}"/>
              </a:ext>
            </a:extLst>
          </p:cNvPr>
          <p:cNvGraphicFramePr/>
          <p:nvPr>
            <p:extLst>
              <p:ext uri="{D42A27DB-BD31-4B8C-83A1-F6EECF244321}">
                <p14:modId xmlns:p14="http://schemas.microsoft.com/office/powerpoint/2010/main" val="2821009723"/>
              </p:ext>
            </p:extLst>
          </p:nvPr>
        </p:nvGraphicFramePr>
        <p:xfrm>
          <a:off x="482869" y="1103937"/>
          <a:ext cx="8233675" cy="3387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575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CF72-0916-BB44-B812-C9D3E6ACD0D6}"/>
              </a:ext>
            </a:extLst>
          </p:cNvPr>
          <p:cNvSpPr>
            <a:spLocks noGrp="1"/>
          </p:cNvSpPr>
          <p:nvPr>
            <p:ph type="ctrTitle"/>
          </p:nvPr>
        </p:nvSpPr>
        <p:spPr>
          <a:xfrm>
            <a:off x="463252" y="3558566"/>
            <a:ext cx="7758397" cy="701450"/>
          </a:xfrm>
        </p:spPr>
        <p:txBody>
          <a:bodyPr/>
          <a:lstStyle/>
          <a:p>
            <a:r>
              <a:rPr lang="en-US"/>
              <a:t>Use Case</a:t>
            </a:r>
          </a:p>
        </p:txBody>
      </p:sp>
    </p:spTree>
    <p:extLst>
      <p:ext uri="{BB962C8B-B14F-4D97-AF65-F5344CB8AC3E}">
        <p14:creationId xmlns:p14="http://schemas.microsoft.com/office/powerpoint/2010/main" val="5408497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489F24E-54DC-4372-BE38-6ECAC28BF41B}"/>
              </a:ext>
            </a:extLst>
          </p:cNvPr>
          <p:cNvSpPr txBox="1">
            <a:spLocks/>
          </p:cNvSpPr>
          <p:nvPr/>
        </p:nvSpPr>
        <p:spPr>
          <a:xfrm>
            <a:off x="852321" y="470673"/>
            <a:ext cx="5605629"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600" kern="1200">
                <a:solidFill>
                  <a:srgbClr val="706259"/>
                </a:solidFill>
                <a:latin typeface="Rockwell" panose="02060603020205020403" pitchFamily="18" charset="77"/>
                <a:ea typeface="Verdana" charset="0"/>
                <a:cs typeface="Verdana"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554700"/>
                </a:solidFill>
                <a:effectLst/>
                <a:uLnTx/>
                <a:uFillTx/>
                <a:latin typeface="Calibri Light" panose="020F0302020204030204"/>
                <a:ea typeface="Verdana" charset="0"/>
                <a:cs typeface="+mj-cs"/>
              </a:rPr>
              <a:t>Discount Optimization</a:t>
            </a:r>
          </a:p>
        </p:txBody>
      </p:sp>
      <p:sp>
        <p:nvSpPr>
          <p:cNvPr id="9" name="Content Placeholder 2">
            <a:extLst>
              <a:ext uri="{FF2B5EF4-FFF2-40B4-BE49-F238E27FC236}">
                <a16:creationId xmlns:a16="http://schemas.microsoft.com/office/drawing/2014/main" id="{F2640E66-7B0E-4970-926D-A7E0F61573DA}"/>
              </a:ext>
            </a:extLst>
          </p:cNvPr>
          <p:cNvSpPr txBox="1">
            <a:spLocks/>
          </p:cNvSpPr>
          <p:nvPr/>
        </p:nvSpPr>
        <p:spPr>
          <a:xfrm>
            <a:off x="852321" y="1708629"/>
            <a:ext cx="4850901" cy="2587960"/>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rgbClr val="706259"/>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rgbClr val="706259"/>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06259"/>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06259"/>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06259"/>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554700"/>
                </a:solidFill>
                <a:effectLst/>
                <a:uLnTx/>
                <a:uFillTx/>
                <a:latin typeface="Calibri" panose="020F0502020204030204"/>
                <a:ea typeface="Verdana" charset="0"/>
                <a:cs typeface="+mn-cs"/>
              </a:rPr>
              <a:t>Wear It Well retail is a web retailer of men’s and women’s clothing. </a:t>
            </a:r>
          </a:p>
          <a:p>
            <a:pPr marL="0" marR="0" lvl="0" indent="-228600" algn="l" defTabSz="9144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554700"/>
              </a:solidFill>
              <a:effectLst/>
              <a:uLnTx/>
              <a:uFillTx/>
              <a:latin typeface="Calibri" panose="020F0502020204030204"/>
              <a:ea typeface="Verdana" charset="0"/>
              <a:cs typeface="+mn-cs"/>
            </a:endParaRPr>
          </a:p>
          <a:p>
            <a:pPr marL="0" marR="0" lvl="0" indent="-228600" algn="l" defTabSz="9144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4700"/>
                </a:solidFill>
                <a:effectLst/>
                <a:uLnTx/>
                <a:uFillTx/>
                <a:latin typeface="Calibri" panose="020F0502020204030204"/>
                <a:ea typeface="Verdana" charset="0"/>
                <a:cs typeface="+mn-cs"/>
              </a:rPr>
              <a:t>Data Sources</a:t>
            </a:r>
          </a:p>
          <a:p>
            <a:pPr marL="171450" marR="0" lvl="0" indent="-228600" algn="l" defTabSz="9144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4700"/>
                </a:solidFill>
                <a:effectLst/>
                <a:uLnTx/>
                <a:uFillTx/>
                <a:latin typeface="Calibri" panose="020F0502020204030204"/>
                <a:ea typeface="Verdana" charset="0"/>
                <a:cs typeface="+mn-cs"/>
              </a:rPr>
              <a:t>Campaign Details</a:t>
            </a:r>
          </a:p>
          <a:p>
            <a:pPr marL="171450" marR="0" lvl="0" indent="-228600" algn="l" defTabSz="9144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4700"/>
                </a:solidFill>
                <a:effectLst/>
                <a:uLnTx/>
                <a:uFillTx/>
                <a:latin typeface="Calibri" panose="020F0502020204030204"/>
                <a:ea typeface="Verdana" charset="0"/>
                <a:cs typeface="+mn-cs"/>
              </a:rPr>
              <a:t>Campaign Results</a:t>
            </a:r>
          </a:p>
          <a:p>
            <a:pPr marL="171450" marR="0" lvl="0" indent="-228600" algn="l" defTabSz="9144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4700"/>
                </a:solidFill>
                <a:effectLst/>
                <a:uLnTx/>
                <a:uFillTx/>
                <a:latin typeface="Calibri" panose="020F0502020204030204"/>
                <a:ea typeface="Verdana" charset="0"/>
                <a:cs typeface="+mn-cs"/>
              </a:rPr>
              <a:t>Live Campaign Data</a:t>
            </a:r>
          </a:p>
          <a:p>
            <a:pPr marL="0" marR="0" lvl="0" indent="-228600" algn="l" defTabSz="9144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554700"/>
              </a:solidFill>
              <a:effectLst/>
              <a:uLnTx/>
              <a:uFillTx/>
              <a:latin typeface="Calibri" panose="020F0502020204030204"/>
              <a:ea typeface="Verdana" charset="0"/>
              <a:cs typeface="+mn-cs"/>
            </a:endParaRPr>
          </a:p>
          <a:p>
            <a:pPr marL="0" marR="0" lvl="0" indent="-228600" algn="l" defTabSz="9144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554700"/>
              </a:solidFill>
              <a:effectLst/>
              <a:uLnTx/>
              <a:uFillTx/>
              <a:latin typeface="Calibri" panose="020F0502020204030204"/>
              <a:ea typeface="Verdana" charset="0"/>
              <a:cs typeface="+mn-cs"/>
            </a:endParaRPr>
          </a:p>
        </p:txBody>
      </p:sp>
      <p:sp>
        <p:nvSpPr>
          <p:cNvPr id="10" name="Rectangle 9">
            <a:extLst>
              <a:ext uri="{FF2B5EF4-FFF2-40B4-BE49-F238E27FC236}">
                <a16:creationId xmlns:a16="http://schemas.microsoft.com/office/drawing/2014/main" id="{A9FC11F1-E0D5-4DDB-8F3D-C7EF9FC7D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5143500"/>
          </a:xfrm>
          <a:prstGeom prst="rect">
            <a:avLst/>
          </a:prstGeom>
          <a:solidFill>
            <a:srgbClr val="B01C8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FA85879C-EDDB-42F9-8C26-1E6F0AA80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1769184"/>
            <a:ext cx="1605129" cy="1605129"/>
          </a:xfrm>
          <a:prstGeom prst="ellipse">
            <a:avLst/>
          </a:prstGeom>
          <a:solidFill>
            <a:srgbClr val="FFFFFF"/>
          </a:solidFill>
          <a:ln w="22225" cap="flat" cmpd="sng" algn="ctr">
            <a:solidFill>
              <a:srgbClr val="B01C8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12" name="Graphic 204" descr="Shopping cart">
            <a:extLst>
              <a:ext uri="{FF2B5EF4-FFF2-40B4-BE49-F238E27FC236}">
                <a16:creationId xmlns:a16="http://schemas.microsoft.com/office/drawing/2014/main" id="{97719458-013F-46D8-8881-A79CA1894B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0489" y="2143125"/>
            <a:ext cx="857249" cy="857249"/>
          </a:xfrm>
          <a:prstGeom prst="rect">
            <a:avLst/>
          </a:prstGeom>
        </p:spPr>
      </p:pic>
      <p:sp>
        <p:nvSpPr>
          <p:cNvPr id="13" name="TextBox 12">
            <a:extLst>
              <a:ext uri="{FF2B5EF4-FFF2-40B4-BE49-F238E27FC236}">
                <a16:creationId xmlns:a16="http://schemas.microsoft.com/office/drawing/2014/main" id="{035EDE9C-EA84-4724-84F3-8E849476DC39}"/>
              </a:ext>
            </a:extLst>
          </p:cNvPr>
          <p:cNvSpPr txBox="1"/>
          <p:nvPr/>
        </p:nvSpPr>
        <p:spPr>
          <a:xfrm>
            <a:off x="6836958" y="5156200"/>
            <a:ext cx="2307042" cy="200055"/>
          </a:xfrm>
          <a:prstGeom prst="rect">
            <a:avLst/>
          </a:prstGeom>
          <a:solidFill>
            <a:srgbClr val="000000"/>
          </a:solidFill>
        </p:spPr>
        <p:txBody>
          <a:bodyPr wrap="none" rtlCol="0">
            <a:spAutoFit/>
          </a:bodyPr>
          <a:lstStyle/>
          <a:p>
            <a:pPr marL="0" marR="0" lvl="0" indent="0" algn="r" defTabSz="914400" eaLnBrk="1" fontAlgn="auto" latinLnBrk="0" hangingPunct="1">
              <a:lnSpc>
                <a:spcPct val="100000"/>
              </a:lnSpc>
              <a:spcBef>
                <a:spcPts val="0"/>
              </a:spcBef>
              <a:spcAft>
                <a:spcPts val="600"/>
              </a:spcAft>
              <a:buClrTx/>
              <a:buSzTx/>
              <a:buFontTx/>
              <a:buNone/>
              <a:tabLst/>
              <a:defRPr/>
            </a:pPr>
            <a:r>
              <a:rPr kumimoji="0" lang="en-US" sz="700" b="0" i="0" u="none" strike="noStrike" kern="0" cap="none" spc="0" normalizeH="0" baseline="0" noProof="0">
                <a:ln>
                  <a:noFill/>
                </a:ln>
                <a:solidFill>
                  <a:srgbClr val="FFFFFF"/>
                </a:solidFill>
                <a:effectLst/>
                <a:uLnTx/>
                <a:uFillTx/>
                <a:hlinkClick r:id="rId5" tooltip="https://stackoverflow.com/questions/20426605/is-there-any-standard-procedure-for-drawing-flight-route-in-map">
                  <a:extLst>
                    <a:ext uri="{A12FA001-AC4F-418D-AE19-62706E023703}">
                      <ahyp:hlinkClr xmlns:ahyp="http://schemas.microsoft.com/office/drawing/2018/hyperlinkcolor" val="tx"/>
                    </a:ext>
                  </a:extLst>
                </a:hlinkClick>
              </a:rPr>
              <a:t>This Photo</a:t>
            </a:r>
            <a:r>
              <a:rPr kumimoji="0" lang="en-US" sz="700" b="0" i="0" u="none" strike="noStrike" kern="0" cap="none" spc="0" normalizeH="0" baseline="0" noProof="0">
                <a:ln>
                  <a:noFill/>
                </a:ln>
                <a:solidFill>
                  <a:srgbClr val="FFFFFF"/>
                </a:solidFill>
                <a:effectLst/>
                <a:uLnTx/>
                <a:uFillTx/>
              </a:rPr>
              <a:t> by Unknown Author is licensed under </a:t>
            </a:r>
            <a:r>
              <a:rPr kumimoji="0" lang="en-US" sz="700" b="0" i="0" u="none" strike="noStrike" kern="0" cap="none" spc="0" normalizeH="0" baseline="0" noProof="0">
                <a:ln>
                  <a:noFill/>
                </a:ln>
                <a:solidFill>
                  <a:srgbClr val="FFFFFF"/>
                </a:solidFill>
                <a:effectLst/>
                <a:uLnTx/>
                <a:uFillTx/>
                <a:hlinkClick r:id="rId6" tooltip="https://creativecommons.org/licenses/by-sa/3.0/">
                  <a:extLst>
                    <a:ext uri="{A12FA001-AC4F-418D-AE19-62706E023703}">
                      <ahyp:hlinkClr xmlns:ahyp="http://schemas.microsoft.com/office/drawing/2018/hyperlinkcolor" val="tx"/>
                    </a:ext>
                  </a:extLst>
                </a:hlinkClick>
              </a:rPr>
              <a:t>CC BY-SA</a:t>
            </a:r>
            <a:endParaRPr kumimoji="0" lang="en-US" sz="700" b="0" i="0" u="none" strike="noStrike" kern="0"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280172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D621-7D28-644D-A00A-943FC40754C8}"/>
              </a:ext>
            </a:extLst>
          </p:cNvPr>
          <p:cNvSpPr>
            <a:spLocks noGrp="1"/>
          </p:cNvSpPr>
          <p:nvPr>
            <p:ph type="ctrTitle"/>
          </p:nvPr>
        </p:nvSpPr>
        <p:spPr>
          <a:xfrm>
            <a:off x="463252" y="3549886"/>
            <a:ext cx="6143277" cy="701450"/>
          </a:xfrm>
        </p:spPr>
        <p:txBody>
          <a:bodyPr/>
          <a:lstStyle/>
          <a:p>
            <a:r>
              <a:rPr lang="en-US"/>
              <a:t>Interface Walkthrough</a:t>
            </a:r>
          </a:p>
        </p:txBody>
      </p:sp>
    </p:spTree>
    <p:extLst>
      <p:ext uri="{BB962C8B-B14F-4D97-AF65-F5344CB8AC3E}">
        <p14:creationId xmlns:p14="http://schemas.microsoft.com/office/powerpoint/2010/main" val="1759939437"/>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9A83E7D527C747A5A67BB266E15F9D" ma:contentTypeVersion="7" ma:contentTypeDescription="Create a new document." ma:contentTypeScope="" ma:versionID="697ec8d5a0a47e2a3d226554015f78d0">
  <xsd:schema xmlns:xsd="http://www.w3.org/2001/XMLSchema" xmlns:xs="http://www.w3.org/2001/XMLSchema" xmlns:p="http://schemas.microsoft.com/office/2006/metadata/properties" xmlns:ns2="8fefe95a-3532-4676-9517-59e41a2b388f" xmlns:ns3="c9a972eb-5b9f-4160-ac3d-a9c7eb4900e1" targetNamespace="http://schemas.microsoft.com/office/2006/metadata/properties" ma:root="true" ma:fieldsID="c764661c8a183352991b0b8c76b619ea" ns2:_="" ns3:_="">
    <xsd:import namespace="8fefe95a-3532-4676-9517-59e41a2b388f"/>
    <xsd:import namespace="c9a972eb-5b9f-4160-ac3d-a9c7eb4900e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efe95a-3532-4676-9517-59e41a2b3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a972eb-5b9f-4160-ac3d-a9c7eb4900e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5C4362-D80B-4052-AB20-B5DAE1795F12}">
  <ds:schemaRefs>
    <ds:schemaRef ds:uri="8fefe95a-3532-4676-9517-59e41a2b388f"/>
    <ds:schemaRef ds:uri="c9a972eb-5b9f-4160-ac3d-a9c7eb4900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3.xml><?xml version="1.0" encoding="utf-8"?>
<ds:datastoreItem xmlns:ds="http://schemas.openxmlformats.org/officeDocument/2006/customXml" ds:itemID="{E714266F-2521-4BD1-B40E-70FEF353EEC2}">
  <ds:schemaRefs>
    <ds:schemaRef ds:uri="2c4b7055-2425-4510-9a7f-db214c51849b"/>
    <ds:schemaRef ds:uri="68201248-332f-4b19-a564-5b53df1aa73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26</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1_Office Theme</vt:lpstr>
      <vt:lpstr>Databricks in a Day</vt:lpstr>
      <vt:lpstr>PowerPoint Presentation</vt:lpstr>
      <vt:lpstr>Databricks Overview</vt:lpstr>
      <vt:lpstr>PowerPoint Presentation</vt:lpstr>
      <vt:lpstr>PowerPoint Presentation</vt:lpstr>
      <vt:lpstr>PowerPoint Presentation</vt:lpstr>
      <vt:lpstr>Use Case</vt:lpstr>
      <vt:lpstr>PowerPoint Presentation</vt:lpstr>
      <vt:lpstr>Interface Walkthrough</vt:lpstr>
      <vt:lpstr>Connecting to Data</vt:lpstr>
      <vt:lpstr>PowerPoint Presentation</vt:lpstr>
      <vt:lpstr>PowerPoint Presentation</vt:lpstr>
      <vt:lpstr>PowerPoint Presentation</vt:lpstr>
      <vt:lpstr>PowerPoint Presentation</vt:lpstr>
      <vt:lpstr>PowerPoint Presentation</vt:lpstr>
      <vt:lpstr>Transform and Load Data</vt:lpstr>
      <vt:lpstr>PowerPoint Presentation</vt:lpstr>
      <vt:lpstr>Power BI Integration</vt:lpstr>
      <vt:lpstr>PowerPoint Presentation</vt:lpstr>
      <vt:lpstr>Machine Learning in Databricks</vt:lpstr>
      <vt:lpstr>Databricks for Machine Learning Enablement</vt:lpstr>
      <vt:lpstr>Databricks for Machine Learning Enablement</vt:lpstr>
      <vt:lpstr>Databricks for Machine Learning Enablement</vt:lpstr>
      <vt:lpstr>Databricks for Machine Learning Enablement</vt:lpstr>
      <vt:lpstr>Structured Streaming</vt:lpstr>
      <vt:lpstr>PowerPoint Presentation</vt:lpstr>
      <vt:lpstr>Closing</vt:lpstr>
      <vt:lpstr>PowerPoint Presentation</vt:lpstr>
      <vt:lpstr>Questions/Thank You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revision>1</cp:revision>
  <dcterms:modified xsi:type="dcterms:W3CDTF">2019-05-06T13:27:00Z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0x010100E49A83E7D527C747A5A67BB266E15F9D</vt:lpwstr>
  </property>
  <property fmtid="{D5CDD505-2E9C-101B-9397-08002B2CF9AE}" pid="3" name="AuthorIds_UIVersion_2048">
    <vt:lpwstr>17,56</vt:lpwstr>
  </property>
</Properties>
</file>