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 Ligh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8C0zZB/R20ZBFbDP5n7imZ5RG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24801" y="1897375"/>
            <a:ext cx="8394300" cy="2438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610700" y="2423875"/>
            <a:ext cx="4810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-US" sz="8400" b="0" i="0" u="none" strike="noStrike" cap="none">
                <a:solidFill>
                  <a:srgbClr val="FFC000"/>
                </a:solidFill>
                <a:latin typeface="Nunito Light"/>
                <a:ea typeface="Nunito Light"/>
                <a:cs typeface="Nunito Light"/>
                <a:sym typeface="Nunito Light"/>
              </a:rPr>
              <a:t>TubeTK</a:t>
            </a:r>
            <a:endParaRPr sz="6000" b="0" i="0" u="none" strike="noStrike" cap="none">
              <a:solidFill>
                <a:srgbClr val="D8D8D8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228600" y="1905001"/>
            <a:ext cx="2838450" cy="2288110"/>
            <a:chOff x="-914400" y="1905001"/>
            <a:chExt cx="2838450" cy="2288110"/>
          </a:xfrm>
        </p:grpSpPr>
        <p:pic>
          <p:nvPicPr>
            <p:cNvPr id="87" name="Google Shape;87;p1" descr="C:\Users\aylward\Desktop\TubeTK_Logo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14400" y="1905001"/>
              <a:ext cx="2581275" cy="2288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"/>
            <p:cNvSpPr/>
            <p:nvPr/>
          </p:nvSpPr>
          <p:spPr>
            <a:xfrm>
              <a:off x="1360944" y="2469555"/>
              <a:ext cx="563106" cy="1399698"/>
            </a:xfrm>
            <a:prstGeom prst="ellipse">
              <a:avLst/>
            </a:prstGeom>
            <a:gradFill>
              <a:gsLst>
                <a:gs pos="0">
                  <a:srgbClr val="DBDBDB"/>
                </a:gs>
                <a:gs pos="100000">
                  <a:srgbClr val="777777"/>
                </a:gs>
              </a:gsLst>
              <a:path path="circle">
                <a:fillToRect l="50000" t="50000" r="50000" b="50000"/>
              </a:path>
              <a:tileRect/>
            </a:gradFill>
            <a:ln w="22225" cap="flat" cmpd="sng">
              <a:solidFill>
                <a:srgbClr val="0C0C0C">
                  <a:alpha val="28235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36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9" name="Google Shape;89;p1"/>
          <p:cNvCxnSpPr/>
          <p:nvPr/>
        </p:nvCxnSpPr>
        <p:spPr>
          <a:xfrm>
            <a:off x="1360944" y="3161784"/>
            <a:ext cx="269736" cy="11946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Nunito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R. Aylward</dc:creator>
  <cp:lastModifiedBy>Stephen Aylward</cp:lastModifiedBy>
  <cp:revision>2</cp:revision>
  <dcterms:created xsi:type="dcterms:W3CDTF">2010-12-20T13:03:20Z</dcterms:created>
  <dcterms:modified xsi:type="dcterms:W3CDTF">2021-06-02T22:06:28Z</dcterms:modified>
</cp:coreProperties>
</file>