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752" y="1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550391"/>
            <a:ext cx="4927536" cy="491952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001391">
            <a:off x="523712" y="4489216"/>
            <a:ext cx="11042465" cy="2916426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0522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xdi2-connector-facebook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99187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the </a:t>
            </a:r>
            <a:r>
              <a:rPr lang="en-US" sz="1200" dirty="0" err="1" smtClean="0"/>
              <a:t>FacebookContributor</a:t>
            </a:r>
            <a:r>
              <a:rPr lang="en-US" sz="1200" dirty="0" smtClean="0"/>
              <a:t> 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the Facebook Graph API.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299663" y="3234289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the </a:t>
            </a:r>
            <a:r>
              <a:rPr lang="en-US" sz="1200" b="1" i="1" dirty="0" err="1" smtClean="0"/>
              <a:t>FacebookContributor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43573" y="535992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13608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59240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62361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13608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22761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191984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214431" y="3125696"/>
            <a:ext cx="267010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607627" y="4518892"/>
            <a:ext cx="543360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163386" y="177750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771" y="8161406"/>
            <a:ext cx="3127782" cy="687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the </a:t>
            </a:r>
            <a:r>
              <a:rPr lang="en-US" sz="1200" b="1" i="1" dirty="0" err="1" smtClean="0"/>
              <a:t>FacebookContributor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  <a:endCxn id="297" idx="2"/>
          </p:cNvCxnSpPr>
          <p:nvPr/>
        </p:nvCxnSpPr>
        <p:spPr>
          <a:xfrm rot="16200000" flipH="1">
            <a:off x="805598" y="2105667"/>
            <a:ext cx="660384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54854" y="2403798"/>
            <a:ext cx="1880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(https://facebook.com)</a:t>
            </a:r>
            <a:endParaRPr lang="en-US" sz="1400" dirty="0"/>
          </a:p>
        </p:txBody>
      </p:sp>
      <p:cxnSp>
        <p:nvCxnSpPr>
          <p:cNvPr id="149" name="Curved Connector 148"/>
          <p:cNvCxnSpPr>
            <a:stCxn id="297" idx="4"/>
            <a:endCxn id="153" idx="2"/>
          </p:cNvCxnSpPr>
          <p:nvPr/>
        </p:nvCxnSpPr>
        <p:spPr>
          <a:xfrm rot="16200000" flipH="1">
            <a:off x="1695319" y="3146756"/>
            <a:ext cx="849318" cy="69794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70937" y="3330836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468953" y="382885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167082" y="640187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sp>
        <p:nvSpPr>
          <p:cNvPr id="197" name="Oval 196"/>
          <p:cNvSpPr/>
          <p:nvPr/>
        </p:nvSpPr>
        <p:spPr>
          <a:xfrm>
            <a:off x="3450751" y="521138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2802624" y="4700074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775975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H="1" flipV="1">
            <a:off x="3542287" y="5394457"/>
            <a:ext cx="276812" cy="2105450"/>
          </a:xfrm>
          <a:prstGeom prst="curvedConnector4">
            <a:avLst>
              <a:gd name="adj1" fmla="val -220222"/>
              <a:gd name="adj2" fmla="val 7714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79273" y="698358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11" name="Curved Connector 210"/>
          <p:cNvCxnSpPr>
            <a:stCxn id="153" idx="4"/>
            <a:endCxn id="197" idx="2"/>
          </p:cNvCxnSpPr>
          <p:nvPr/>
        </p:nvCxnSpPr>
        <p:spPr>
          <a:xfrm rot="16200000" flipH="1">
            <a:off x="2360122" y="4212292"/>
            <a:ext cx="1290997" cy="89026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4710799" y="483126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311698" y="4529416"/>
            <a:ext cx="211500" cy="58670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87508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949181" y="388165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oauth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871595" y="3700818"/>
            <a:ext cx="261166" cy="88337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443868" y="418155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653554" y="4246475"/>
            <a:ext cx="26085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4032561" y="453394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69134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</a:p>
        </p:txBody>
      </p:sp>
      <p:sp>
        <p:nvSpPr>
          <p:cNvPr id="296" name="TextBox 211"/>
          <p:cNvSpPr txBox="1"/>
          <p:nvPr/>
        </p:nvSpPr>
        <p:spPr>
          <a:xfrm>
            <a:off x="4328709" y="459041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288800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4331666" y="5583792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Curved Connector 7"/>
          <p:cNvCxnSpPr>
            <a:stCxn id="197" idx="4"/>
            <a:endCxn id="74" idx="1"/>
          </p:cNvCxnSpPr>
          <p:nvPr/>
        </p:nvCxnSpPr>
        <p:spPr>
          <a:xfrm rot="16200000" flipH="1">
            <a:off x="3793680" y="5143063"/>
            <a:ext cx="286592" cy="789379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85038" y="5505695"/>
            <a:ext cx="88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“Markus”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2467927" y="316994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3" name="Curved Connector 82"/>
          <p:cNvCxnSpPr>
            <a:stCxn id="297" idx="4"/>
            <a:endCxn id="82" idx="2"/>
          </p:cNvCxnSpPr>
          <p:nvPr/>
        </p:nvCxnSpPr>
        <p:spPr>
          <a:xfrm rot="16200000" flipH="1">
            <a:off x="2024263" y="2817812"/>
            <a:ext cx="190405" cy="69692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52137" y="2825647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!&lt;username&gt;</a:t>
            </a:r>
            <a:endParaRPr lang="en-US" sz="1400" dirty="0"/>
          </a:p>
        </p:txBody>
      </p:sp>
      <p:cxnSp>
        <p:nvCxnSpPr>
          <p:cNvPr id="90" name="Curved Connector 89"/>
          <p:cNvCxnSpPr>
            <a:stCxn id="82" idx="4"/>
            <a:endCxn id="153" idx="0"/>
          </p:cNvCxnSpPr>
          <p:nvPr/>
        </p:nvCxnSpPr>
        <p:spPr>
          <a:xfrm rot="16200000" flipH="1">
            <a:off x="2322055" y="3590420"/>
            <a:ext cx="475842" cy="1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56806" y="337939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95" name="TextBox 211"/>
          <p:cNvSpPr txBox="1"/>
          <p:nvPr/>
        </p:nvSpPr>
        <p:spPr>
          <a:xfrm>
            <a:off x="3860591" y="5319980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68263</TotalTime>
  <Words>127</Words>
  <Application>Microsoft Office PowerPoint</Application>
  <PresentationFormat>Letter Paper (8.5x11 in)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xdi2-connector-facebook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354</cp:revision>
  <dcterms:created xsi:type="dcterms:W3CDTF">2012-03-23T03:50:48Z</dcterms:created>
  <dcterms:modified xsi:type="dcterms:W3CDTF">2012-08-25T14:36:25Z</dcterms:modified>
</cp:coreProperties>
</file>