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Funzionalità Aggiuntive di startSAW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🔍 </a:t>
            </a:r>
            <a:r>
              <a:rPr dirty="0" err="1"/>
              <a:t>Motore</a:t>
            </a:r>
            <a:r>
              <a:rPr dirty="0"/>
              <a:t> di </a:t>
            </a:r>
            <a:r>
              <a:rPr dirty="0" err="1"/>
              <a:t>ricerca</a:t>
            </a:r>
            <a:r>
              <a:rPr dirty="0"/>
              <a:t> </a:t>
            </a:r>
            <a:r>
              <a:rPr dirty="0" err="1"/>
              <a:t>interno</a:t>
            </a:r>
            <a:r>
              <a:rPr dirty="0"/>
              <a:t> (</a:t>
            </a:r>
            <a:r>
              <a:rPr dirty="0" err="1"/>
              <a:t>utenti</a:t>
            </a:r>
            <a:r>
              <a:rPr dirty="0"/>
              <a:t> e post)</a:t>
            </a:r>
          </a:p>
          <a:p>
            <a:r>
              <a:rPr dirty="0"/>
              <a:t>📚 </a:t>
            </a:r>
            <a:r>
              <a:rPr dirty="0" err="1"/>
              <a:t>Ricerca</a:t>
            </a:r>
            <a:r>
              <a:rPr dirty="0"/>
              <a:t> </a:t>
            </a:r>
            <a:r>
              <a:rPr dirty="0" err="1"/>
              <a:t>avanzata</a:t>
            </a:r>
            <a:r>
              <a:rPr dirty="0"/>
              <a:t> per </a:t>
            </a:r>
            <a:r>
              <a:rPr dirty="0" err="1"/>
              <a:t>autore</a:t>
            </a:r>
            <a:r>
              <a:rPr dirty="0"/>
              <a:t>, parole </a:t>
            </a:r>
            <a:r>
              <a:rPr dirty="0" err="1"/>
              <a:t>chiave</a:t>
            </a:r>
            <a:r>
              <a:rPr dirty="0"/>
              <a:t> e data</a:t>
            </a:r>
          </a:p>
          <a:p>
            <a:r>
              <a:rPr dirty="0"/>
              <a:t>🧑‍💻 </a:t>
            </a:r>
            <a:r>
              <a:rPr dirty="0" err="1"/>
              <a:t>Profilo</a:t>
            </a:r>
            <a:r>
              <a:rPr dirty="0"/>
              <a:t> </a:t>
            </a:r>
            <a:r>
              <a:rPr dirty="0" err="1"/>
              <a:t>utente</a:t>
            </a:r>
            <a:r>
              <a:rPr dirty="0"/>
              <a:t> </a:t>
            </a:r>
            <a:r>
              <a:rPr dirty="0" err="1"/>
              <a:t>pubblico</a:t>
            </a:r>
            <a:r>
              <a:rPr dirty="0"/>
              <a:t> </a:t>
            </a:r>
            <a:r>
              <a:rPr dirty="0" err="1"/>
              <a:t>raggiungibile</a:t>
            </a:r>
            <a:r>
              <a:rPr dirty="0"/>
              <a:t> </a:t>
            </a:r>
            <a:r>
              <a:rPr dirty="0" err="1"/>
              <a:t>tramite</a:t>
            </a:r>
            <a:r>
              <a:rPr dirty="0"/>
              <a:t> link</a:t>
            </a:r>
          </a:p>
          <a:p>
            <a:r>
              <a:rPr dirty="0"/>
              <a:t>✍️ Sistema di </a:t>
            </a:r>
            <a:r>
              <a:rPr dirty="0" err="1"/>
              <a:t>scrittura</a:t>
            </a:r>
            <a:r>
              <a:rPr dirty="0"/>
              <a:t> e </a:t>
            </a:r>
            <a:r>
              <a:rPr dirty="0" err="1"/>
              <a:t>visualizzazione</a:t>
            </a:r>
            <a:r>
              <a:rPr dirty="0"/>
              <a:t> post (blog)</a:t>
            </a:r>
          </a:p>
          <a:p>
            <a:r>
              <a:rPr dirty="0"/>
              <a:t>🛡️ Login con </a:t>
            </a:r>
            <a:r>
              <a:rPr dirty="0" err="1"/>
              <a:t>salvataggio</a:t>
            </a:r>
            <a:r>
              <a:rPr dirty="0"/>
              <a:t> cookie “</a:t>
            </a:r>
            <a:r>
              <a:rPr dirty="0" err="1"/>
              <a:t>Ricordami</a:t>
            </a:r>
            <a:r>
              <a:rPr dirty="0"/>
              <a:t>”</a:t>
            </a:r>
          </a:p>
          <a:p>
            <a:r>
              <a:rPr dirty="0"/>
              <a:t>🔐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ruoli</a:t>
            </a:r>
            <a:r>
              <a:rPr dirty="0"/>
              <a:t> (</a:t>
            </a:r>
            <a:r>
              <a:rPr dirty="0" err="1"/>
              <a:t>utente</a:t>
            </a:r>
            <a:r>
              <a:rPr dirty="0"/>
              <a:t>, editor, admin) e </a:t>
            </a:r>
            <a:r>
              <a:rPr dirty="0" err="1"/>
              <a:t>accessi</a:t>
            </a:r>
            <a:r>
              <a:rPr dirty="0"/>
              <a:t> </a:t>
            </a:r>
            <a:r>
              <a:rPr dirty="0" err="1"/>
              <a:t>personalizzati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🗄️ Struttura del Database startSAW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8871DE-EC51-38DF-5CBA-7D02B8AC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325" y="1566049"/>
            <a:ext cx="5639350" cy="305288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EB5447-E131-E99F-4C9A-3DB4520A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7342"/>
            <a:ext cx="4237629" cy="14099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FE6B2AE-94B3-F1F0-2786-A0562641E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628" y="4767342"/>
            <a:ext cx="4906371" cy="17729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Presentazione su schermo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💡 Funzionalità Aggiuntive di startSAW</vt:lpstr>
      <vt:lpstr>🗄️ Struttura del Database startSAW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>Luca Insinna</cp:lastModifiedBy>
  <cp:revision>1</cp:revision>
  <dcterms:created xsi:type="dcterms:W3CDTF">2013-01-27T09:14:16Z</dcterms:created>
  <dcterms:modified xsi:type="dcterms:W3CDTF">2025-06-26T09:11:16Z</dcterms:modified>
  <cp:category/>
</cp:coreProperties>
</file>