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D56D-5965-9FD9-45AC-4FEE12D18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0C0DA-2FB5-908E-3DC8-417354C4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8809-324B-35BF-48CC-8EBD81ED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E6E5-3A27-AD8A-0F09-56F3054D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95DE6-1B41-F78D-20F5-98F772FD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3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733F-9C3F-BCD4-7E2F-CFE1E88E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EF91D-48C8-7B39-5146-C412BED76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8C412-9C24-7957-C840-B052259C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9DC8-299E-6E08-77DA-ACB29DBA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735E9-DD3C-E9A8-2FE6-0E3CEE3A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5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76136-9B9F-0755-7737-EF3141DA5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D23DB-78A3-8C1C-0D19-C9C08E6E6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30B01-1DE9-431E-AF73-2E8D80D5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8B76-7588-86A1-5AED-25AD2590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4010-67F8-F9D4-C438-8AF54B32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4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6138-6C3C-7ECA-10EC-440A44B1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66DDA-AF0B-DD9C-C1DE-52D18FB5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6EA3-FFB4-C6E1-8F28-457730C8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30ED-ED8C-8BD2-25DA-00C44047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00A9-EE6A-5A5C-4CE8-EB1C53BE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3598-CE7C-F2BD-F249-AACDB733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5531-A6F5-12AF-DD90-E25AFF10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E300-762A-1BA8-889C-AC3515C2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E1CEB-E846-AB2A-3B43-20546D4C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8F78-5092-936D-45AD-63720E2F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7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4A4-4C24-8517-EBD2-7D297491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F4E1-CBF8-D774-499F-A00FE27C7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44B31-C0AB-7DCB-F31C-60820A0A0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FB66D-C5B5-FE46-43D8-151AFB0F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41EA-DBAA-E5D4-3B4D-3FFFEF06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073DA-854C-5911-9C3F-C870EFA3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303A-44F6-B801-482A-5B1C3A10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FFAEE-0FEA-3FCB-E368-069DD615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3CDFC-D072-0A7E-AF1C-FDE2B743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718AF-42A7-16A4-4E32-8F055DC48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D8C89-834E-B856-D6BE-7051928A8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CDDE9-5D38-5CD6-495F-0AB0E603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99404-189C-7474-1291-030D79FF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B0074-7E43-5D3A-E919-B48ABD20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0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9BEC-F30B-4AD5-01B0-E8A9BD38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846C7-106C-B5B5-3465-0FDBD84A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6A3F3-01A9-B50D-C27F-3FA1FDE1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CBD3C-A0B1-B152-F3E7-38F31495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1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C4D87-B490-F6FD-F32E-ABE9E32E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37A1D-5E7D-BE18-55D5-7203927A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D9720-1A12-873C-FACE-D11C3F5C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5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5598-F9DE-BC74-A163-B8D612D8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6E91-6376-8FE3-23CF-D27CD0DFC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78F3C-75D8-F0FA-E523-E9A427C4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C2CE1-DAC4-FBBA-BB31-83C8773B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DEFD9-DBF5-D73D-DEAF-0B602DA6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B111D-EC4E-3D18-22FE-6D765A3C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1770-AA2E-8445-DD88-6BB8717F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40E7E-CD52-5FAC-9085-323DC6F7F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DDF76-8701-E901-BC77-8B5BD43A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A4B6A-FC3D-5330-066D-22B45A9E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38EF4-B753-855E-F7FD-4494E30B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59CE6-4822-DFA3-EF67-EDE9B8EC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8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75BB7-DB74-8C55-4B4C-AAC59248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D9F6-7E68-E307-FBED-C5D45260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5EF70-B2AF-7A7A-6F08-CDCDD945D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18A79-653A-4D3E-B9EA-817B23766DC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539A-2AFD-5252-8AC3-08C67237F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44F4-DD44-238D-99B2-0E0CACEC1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AA4C8-F0AA-47FD-8948-CB2CFEF4C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1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C857-A89C-0123-1DA2-428181CD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Project Summary of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6A4D-FC08-6A4B-C652-E16105CBF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7314" marR="74295" indent="1270">
              <a:lnSpc>
                <a:spcPct val="99000"/>
              </a:lnSpc>
              <a:spcBef>
                <a:spcPts val="2675"/>
              </a:spcBef>
            </a:pPr>
            <a:r>
              <a:rPr lang="en-US" spc="75" dirty="0">
                <a:cs typeface="Calibri"/>
              </a:rPr>
              <a:t>The</a:t>
            </a:r>
            <a:r>
              <a:rPr lang="en-US" spc="-5" dirty="0">
                <a:cs typeface="Calibri"/>
              </a:rPr>
              <a:t> </a:t>
            </a:r>
            <a:r>
              <a:rPr lang="en-US" spc="75" dirty="0">
                <a:cs typeface="Calibri"/>
              </a:rPr>
              <a:t>Summary</a:t>
            </a:r>
            <a:r>
              <a:rPr lang="en-US" spc="50" dirty="0">
                <a:cs typeface="Calibri"/>
              </a:rPr>
              <a:t> </a:t>
            </a:r>
            <a:r>
              <a:rPr lang="en-US" spc="75" dirty="0">
                <a:cs typeface="Calibri"/>
              </a:rPr>
              <a:t>Of</a:t>
            </a:r>
            <a:r>
              <a:rPr lang="en-US" spc="5" dirty="0">
                <a:cs typeface="Calibri"/>
              </a:rPr>
              <a:t> </a:t>
            </a:r>
            <a:r>
              <a:rPr lang="en-US" spc="75" dirty="0">
                <a:cs typeface="Calibri"/>
              </a:rPr>
              <a:t>The</a:t>
            </a:r>
            <a:r>
              <a:rPr lang="en-US" dirty="0">
                <a:cs typeface="Calibri"/>
              </a:rPr>
              <a:t> </a:t>
            </a:r>
            <a:r>
              <a:rPr lang="en-US" spc="65" dirty="0">
                <a:cs typeface="Calibri"/>
              </a:rPr>
              <a:t>Analysis</a:t>
            </a:r>
            <a:r>
              <a:rPr lang="en-US" spc="5" dirty="0">
                <a:cs typeface="Calibri"/>
              </a:rPr>
              <a:t> </a:t>
            </a:r>
            <a:r>
              <a:rPr lang="en-US" dirty="0">
                <a:cs typeface="Calibri"/>
              </a:rPr>
              <a:t>:-</a:t>
            </a:r>
            <a:r>
              <a:rPr lang="en-US" spc="-7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Understanding</a:t>
            </a:r>
            <a:r>
              <a:rPr lang="en-US" spc="90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1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factors</a:t>
            </a:r>
            <a:r>
              <a:rPr lang="en-US" spc="3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that</a:t>
            </a:r>
            <a:r>
              <a:rPr lang="en-US" spc="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influence</a:t>
            </a:r>
            <a:r>
              <a:rPr lang="en-US" spc="3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Airbnb</a:t>
            </a:r>
            <a:r>
              <a:rPr lang="en-US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prices</a:t>
            </a:r>
            <a:r>
              <a:rPr lang="en-US" dirty="0">
                <a:cs typeface="Calibri"/>
              </a:rPr>
              <a:t> in</a:t>
            </a:r>
            <a:r>
              <a:rPr lang="en-US" spc="-6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New</a:t>
            </a:r>
            <a:r>
              <a:rPr lang="en-US" spc="-1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York </a:t>
            </a:r>
            <a:r>
              <a:rPr lang="en-US" spc="-40" dirty="0">
                <a:cs typeface="Calibri"/>
              </a:rPr>
              <a:t>City,</a:t>
            </a:r>
            <a:r>
              <a:rPr lang="en-US" spc="-45" dirty="0">
                <a:cs typeface="Calibri"/>
              </a:rPr>
              <a:t> </a:t>
            </a:r>
            <a:r>
              <a:rPr lang="en-US" dirty="0">
                <a:cs typeface="Calibri"/>
              </a:rPr>
              <a:t>or</a:t>
            </a:r>
            <a:r>
              <a:rPr lang="en-US" spc="-7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identifying</a:t>
            </a:r>
            <a:r>
              <a:rPr lang="en-US" spc="-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patterns</a:t>
            </a:r>
            <a:r>
              <a:rPr lang="en-US" spc="5" dirty="0">
                <a:cs typeface="Calibri"/>
              </a:rPr>
              <a:t> </a:t>
            </a:r>
            <a:r>
              <a:rPr lang="en-US" dirty="0">
                <a:cs typeface="Calibri"/>
              </a:rPr>
              <a:t>of</a:t>
            </a:r>
            <a:r>
              <a:rPr lang="en-US" spc="-65" dirty="0">
                <a:cs typeface="Calibri"/>
              </a:rPr>
              <a:t> </a:t>
            </a:r>
            <a:r>
              <a:rPr lang="en-US" dirty="0">
                <a:cs typeface="Calibri"/>
              </a:rPr>
              <a:t>all</a:t>
            </a:r>
            <a:r>
              <a:rPr lang="en-US" spc="-8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variables</a:t>
            </a:r>
            <a:r>
              <a:rPr lang="en-US" spc="-2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and</a:t>
            </a:r>
            <a:r>
              <a:rPr lang="en-US" spc="-65" dirty="0">
                <a:cs typeface="Calibri"/>
              </a:rPr>
              <a:t> </a:t>
            </a:r>
            <a:r>
              <a:rPr lang="en-US" dirty="0">
                <a:cs typeface="Calibri"/>
              </a:rPr>
              <a:t>Our</a:t>
            </a:r>
            <a:r>
              <a:rPr lang="en-US" spc="-4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analysis</a:t>
            </a:r>
            <a:r>
              <a:rPr lang="en-US" spc="-3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provides</a:t>
            </a:r>
            <a:r>
              <a:rPr lang="en-US" spc="-2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useful</a:t>
            </a:r>
            <a:r>
              <a:rPr lang="en-US" spc="-35" dirty="0">
                <a:cs typeface="Calibri"/>
              </a:rPr>
              <a:t> </a:t>
            </a:r>
            <a:r>
              <a:rPr lang="en-US" spc="-30" dirty="0">
                <a:cs typeface="Calibri"/>
              </a:rPr>
              <a:t>information</a:t>
            </a:r>
            <a:r>
              <a:rPr lang="en-US" spc="6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for</a:t>
            </a:r>
            <a:r>
              <a:rPr lang="en-US" spc="-50" dirty="0">
                <a:cs typeface="Calibri"/>
              </a:rPr>
              <a:t> </a:t>
            </a:r>
            <a:r>
              <a:rPr lang="en-US" spc="-30" dirty="0">
                <a:cs typeface="Calibri"/>
              </a:rPr>
              <a:t>travelers</a:t>
            </a:r>
            <a:r>
              <a:rPr lang="en-US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and </a:t>
            </a:r>
            <a:r>
              <a:rPr lang="en-US" spc="-10" dirty="0">
                <a:cs typeface="Calibri"/>
              </a:rPr>
              <a:t>hosts</a:t>
            </a:r>
            <a:r>
              <a:rPr lang="en-US" spc="-60" dirty="0">
                <a:cs typeface="Calibri"/>
              </a:rPr>
              <a:t> </a:t>
            </a:r>
            <a:r>
              <a:rPr lang="en-US" dirty="0">
                <a:cs typeface="Calibri"/>
              </a:rPr>
              <a:t>in</a:t>
            </a:r>
            <a:r>
              <a:rPr lang="en-US" spc="-85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-75" dirty="0">
                <a:cs typeface="Calibri"/>
              </a:rPr>
              <a:t> </a:t>
            </a:r>
            <a:r>
              <a:rPr lang="en-US" dirty="0">
                <a:cs typeface="Calibri"/>
              </a:rPr>
              <a:t>city</a:t>
            </a:r>
            <a:r>
              <a:rPr lang="en-US" spc="-60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85" dirty="0">
                <a:cs typeface="Calibri"/>
              </a:rPr>
              <a:t> </a:t>
            </a:r>
            <a:r>
              <a:rPr lang="en-US" dirty="0">
                <a:cs typeface="Calibri"/>
              </a:rPr>
              <a:t>also</a:t>
            </a:r>
            <a:r>
              <a:rPr lang="en-US" spc="-8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provides</a:t>
            </a:r>
            <a:r>
              <a:rPr lang="en-US" spc="-2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some</a:t>
            </a:r>
            <a:r>
              <a:rPr lang="en-US" spc="-4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best</a:t>
            </a:r>
            <a:r>
              <a:rPr lang="en-US" spc="-5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insights</a:t>
            </a:r>
            <a:r>
              <a:rPr lang="en-US" spc="-20" dirty="0">
                <a:cs typeface="Calibri"/>
              </a:rPr>
              <a:t> for</a:t>
            </a:r>
            <a:r>
              <a:rPr lang="en-US" spc="-6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Airbnb</a:t>
            </a:r>
            <a:r>
              <a:rPr lang="en-US" spc="-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business.</a:t>
            </a:r>
            <a:endParaRPr lang="en-US" dirty="0">
              <a:cs typeface="Calibri"/>
            </a:endParaRPr>
          </a:p>
          <a:p>
            <a:pPr marL="114935" marR="33655" indent="5080">
              <a:lnSpc>
                <a:spcPts val="1770"/>
              </a:lnSpc>
              <a:spcBef>
                <a:spcPts val="1405"/>
              </a:spcBef>
            </a:pPr>
            <a:r>
              <a:rPr lang="en-US" spc="-20" dirty="0">
                <a:cs typeface="Calibri"/>
              </a:rPr>
              <a:t>This</a:t>
            </a:r>
            <a:r>
              <a:rPr lang="en-US" spc="-6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project</a:t>
            </a:r>
            <a:r>
              <a:rPr lang="en-US" spc="-7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involved</a:t>
            </a:r>
            <a:r>
              <a:rPr lang="en-US" spc="-1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exploring</a:t>
            </a:r>
            <a:r>
              <a:rPr lang="en-US" spc="-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and</a:t>
            </a:r>
            <a:r>
              <a:rPr lang="en-US" spc="-6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cleaning</a:t>
            </a:r>
            <a:r>
              <a:rPr lang="en-US" spc="-30" dirty="0">
                <a:cs typeface="Calibri"/>
              </a:rPr>
              <a:t> </a:t>
            </a:r>
            <a:r>
              <a:rPr lang="en-US" dirty="0">
                <a:cs typeface="Calibri"/>
              </a:rPr>
              <a:t>a</a:t>
            </a:r>
            <a:r>
              <a:rPr lang="en-US" spc="-8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dataset</a:t>
            </a:r>
            <a:r>
              <a:rPr lang="en-US" spc="1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to</a:t>
            </a:r>
            <a:r>
              <a:rPr lang="en-US" spc="-7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prepare</a:t>
            </a:r>
            <a:r>
              <a:rPr lang="en-US" spc="-25" dirty="0">
                <a:cs typeface="Calibri"/>
              </a:rPr>
              <a:t> </a:t>
            </a:r>
            <a:r>
              <a:rPr lang="en-US" dirty="0">
                <a:cs typeface="Calibri"/>
              </a:rPr>
              <a:t>it</a:t>
            </a:r>
            <a:r>
              <a:rPr lang="en-US" spc="-5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for</a:t>
            </a:r>
            <a:r>
              <a:rPr lang="en-US" spc="-6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analysis.</a:t>
            </a:r>
            <a:r>
              <a:rPr lang="en-US" spc="3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The</a:t>
            </a:r>
            <a:r>
              <a:rPr lang="en-US" spc="-5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data</a:t>
            </a:r>
            <a:r>
              <a:rPr lang="en-US" spc="-6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exploration </a:t>
            </a:r>
            <a:r>
              <a:rPr lang="en-US" spc="-20" dirty="0">
                <a:cs typeface="Calibri"/>
              </a:rPr>
              <a:t>process</a:t>
            </a:r>
            <a:r>
              <a:rPr lang="en-US" spc="-3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involved</a:t>
            </a:r>
            <a:r>
              <a:rPr lang="en-US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identifying</a:t>
            </a:r>
            <a:r>
              <a:rPr lang="en-US" spc="15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4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understanding</a:t>
            </a:r>
            <a:r>
              <a:rPr lang="en-US" spc="30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-3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characteristics</a:t>
            </a:r>
            <a:r>
              <a:rPr lang="en-US" spc="-60" dirty="0">
                <a:cs typeface="Calibri"/>
              </a:rPr>
              <a:t> </a:t>
            </a:r>
            <a:r>
              <a:rPr lang="en-US" dirty="0">
                <a:cs typeface="Calibri"/>
              </a:rPr>
              <a:t>of</a:t>
            </a:r>
            <a:r>
              <a:rPr lang="en-US" spc="-2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the</a:t>
            </a:r>
            <a:r>
              <a:rPr lang="en-US" spc="-6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data,</a:t>
            </a:r>
            <a:r>
              <a:rPr lang="en-US" spc="-25" dirty="0">
                <a:cs typeface="Calibri"/>
              </a:rPr>
              <a:t> </a:t>
            </a:r>
            <a:r>
              <a:rPr lang="en-US" dirty="0">
                <a:cs typeface="Calibri"/>
              </a:rPr>
              <a:t>such</a:t>
            </a:r>
            <a:r>
              <a:rPr lang="en-US" spc="-25" dirty="0">
                <a:cs typeface="Calibri"/>
              </a:rPr>
              <a:t> </a:t>
            </a:r>
            <a:r>
              <a:rPr lang="en-US" dirty="0">
                <a:cs typeface="Calibri"/>
              </a:rPr>
              <a:t>as</a:t>
            </a:r>
            <a:r>
              <a:rPr lang="en-US" spc="-5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the</a:t>
            </a:r>
            <a:r>
              <a:rPr lang="en-US" spc="-6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data</a:t>
            </a:r>
            <a:r>
              <a:rPr lang="en-US" spc="-4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types, </a:t>
            </a:r>
            <a:r>
              <a:rPr lang="en-US" spc="-20" dirty="0">
                <a:cs typeface="Calibri"/>
              </a:rPr>
              <a:t>missing</a:t>
            </a:r>
            <a:r>
              <a:rPr lang="en-US" spc="-4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values,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5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distributions</a:t>
            </a:r>
            <a:r>
              <a:rPr lang="en-US" spc="5" dirty="0">
                <a:cs typeface="Calibri"/>
              </a:rPr>
              <a:t> </a:t>
            </a:r>
            <a:r>
              <a:rPr lang="en-US" dirty="0">
                <a:cs typeface="Calibri"/>
              </a:rPr>
              <a:t>of</a:t>
            </a:r>
            <a:r>
              <a:rPr lang="en-US" spc="-5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values.</a:t>
            </a:r>
            <a:r>
              <a:rPr lang="en-US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The</a:t>
            </a:r>
            <a:r>
              <a:rPr lang="en-US" spc="-6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data</a:t>
            </a:r>
            <a:r>
              <a:rPr lang="en-US" spc="-4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cleaning</a:t>
            </a:r>
            <a:r>
              <a:rPr lang="en-US" spc="-2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process</a:t>
            </a:r>
            <a:r>
              <a:rPr lang="en-US" spc="-4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involved</a:t>
            </a:r>
            <a:r>
              <a:rPr lang="en-US" spc="-1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identifying</a:t>
            </a:r>
            <a:r>
              <a:rPr lang="en-US" spc="5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7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addressing any</a:t>
            </a:r>
            <a:r>
              <a:rPr lang="en-US" spc="-7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issues</a:t>
            </a:r>
            <a:r>
              <a:rPr lang="en-US" spc="-60" dirty="0">
                <a:cs typeface="Calibri"/>
              </a:rPr>
              <a:t> </a:t>
            </a:r>
            <a:r>
              <a:rPr lang="en-US" dirty="0">
                <a:cs typeface="Calibri"/>
              </a:rPr>
              <a:t>or</a:t>
            </a:r>
            <a:r>
              <a:rPr lang="en-US" spc="-3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inconsistencies</a:t>
            </a:r>
            <a:r>
              <a:rPr lang="en-US" spc="-70" dirty="0">
                <a:cs typeface="Calibri"/>
              </a:rPr>
              <a:t> </a:t>
            </a:r>
            <a:r>
              <a:rPr lang="en-US" dirty="0">
                <a:cs typeface="Calibri"/>
              </a:rPr>
              <a:t>in</a:t>
            </a:r>
            <a:r>
              <a:rPr lang="en-US" spc="-3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the</a:t>
            </a:r>
            <a:r>
              <a:rPr lang="en-US" spc="-5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data,</a:t>
            </a:r>
            <a:r>
              <a:rPr lang="en-US" spc="1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such</a:t>
            </a:r>
            <a:r>
              <a:rPr lang="en-US" spc="-40" dirty="0">
                <a:cs typeface="Calibri"/>
              </a:rPr>
              <a:t> </a:t>
            </a:r>
            <a:r>
              <a:rPr lang="en-US" dirty="0">
                <a:cs typeface="Calibri"/>
              </a:rPr>
              <a:t>as</a:t>
            </a:r>
            <a:r>
              <a:rPr lang="en-US" spc="-8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errors,</a:t>
            </a:r>
            <a:r>
              <a:rPr lang="en-US" spc="2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missing</a:t>
            </a:r>
            <a:r>
              <a:rPr lang="en-US" spc="2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values,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or</a:t>
            </a:r>
            <a:r>
              <a:rPr lang="en-US" spc="-5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duplicate</a:t>
            </a:r>
            <a:r>
              <a:rPr lang="en-US" spc="2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records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2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outliers.</a:t>
            </a:r>
            <a:endParaRPr lang="en-US" dirty="0">
              <a:cs typeface="Calibri"/>
            </a:endParaRPr>
          </a:p>
          <a:p>
            <a:pPr marL="107314" marR="5080" indent="5080">
              <a:lnSpc>
                <a:spcPts val="1770"/>
              </a:lnSpc>
              <a:spcBef>
                <a:spcPts val="755"/>
              </a:spcBef>
            </a:pPr>
            <a:r>
              <a:rPr lang="en-US" spc="-20" dirty="0">
                <a:cs typeface="Calibri"/>
              </a:rPr>
              <a:t>Through</a:t>
            </a:r>
            <a:r>
              <a:rPr lang="en-US" spc="-6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this</a:t>
            </a:r>
            <a:r>
              <a:rPr lang="en-US" spc="-7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process,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we</a:t>
            </a:r>
            <a:r>
              <a:rPr lang="en-US" spc="-8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were</a:t>
            </a:r>
            <a:r>
              <a:rPr lang="en-US" spc="-60" dirty="0">
                <a:cs typeface="Calibri"/>
              </a:rPr>
              <a:t> </a:t>
            </a:r>
            <a:r>
              <a:rPr lang="en-US" dirty="0">
                <a:cs typeface="Calibri"/>
              </a:rPr>
              <a:t>able</a:t>
            </a:r>
            <a:r>
              <a:rPr lang="en-US" spc="-55" dirty="0">
                <a:cs typeface="Calibri"/>
              </a:rPr>
              <a:t> </a:t>
            </a:r>
            <a:r>
              <a:rPr lang="en-US" dirty="0">
                <a:cs typeface="Calibri"/>
              </a:rPr>
              <a:t>to</a:t>
            </a:r>
            <a:r>
              <a:rPr lang="en-US" spc="-8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identify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60" dirty="0">
                <a:cs typeface="Calibri"/>
              </a:rPr>
              <a:t> </a:t>
            </a:r>
            <a:r>
              <a:rPr lang="en-US" dirty="0">
                <a:cs typeface="Calibri"/>
              </a:rPr>
              <a:t>fix</a:t>
            </a:r>
            <a:r>
              <a:rPr lang="en-US" spc="-8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any</a:t>
            </a:r>
            <a:r>
              <a:rPr lang="en-US" spc="-6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issues</a:t>
            </a:r>
            <a:r>
              <a:rPr lang="en-US" spc="-50" dirty="0">
                <a:cs typeface="Calibri"/>
              </a:rPr>
              <a:t> </a:t>
            </a:r>
            <a:r>
              <a:rPr lang="en-US" dirty="0">
                <a:cs typeface="Calibri"/>
              </a:rPr>
              <a:t>with</a:t>
            </a:r>
            <a:r>
              <a:rPr lang="en-US" spc="-6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the</a:t>
            </a:r>
            <a:r>
              <a:rPr lang="en-US" spc="-7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data,</a:t>
            </a:r>
            <a:r>
              <a:rPr lang="en-US" spc="-50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8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ensure</a:t>
            </a:r>
            <a:r>
              <a:rPr lang="en-US" spc="-2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that</a:t>
            </a:r>
            <a:r>
              <a:rPr lang="en-US" spc="-40" dirty="0">
                <a:cs typeface="Calibri"/>
              </a:rPr>
              <a:t> </a:t>
            </a:r>
            <a:r>
              <a:rPr lang="en-US" dirty="0">
                <a:cs typeface="Calibri"/>
              </a:rPr>
              <a:t>it</a:t>
            </a:r>
            <a:r>
              <a:rPr lang="en-US" spc="-7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was </a:t>
            </a:r>
            <a:r>
              <a:rPr lang="en-US" spc="-10" dirty="0">
                <a:cs typeface="Calibri"/>
              </a:rPr>
              <a:t>ready</a:t>
            </a:r>
            <a:r>
              <a:rPr lang="en-US" spc="-3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for</a:t>
            </a:r>
            <a:r>
              <a:rPr lang="en-US" spc="-5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further</a:t>
            </a:r>
            <a:r>
              <a:rPr lang="en-US" spc="-2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analysis.</a:t>
            </a:r>
            <a:r>
              <a:rPr lang="en-US" spc="3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This</a:t>
            </a:r>
            <a:r>
              <a:rPr lang="en-US" spc="-55" dirty="0">
                <a:cs typeface="Calibri"/>
              </a:rPr>
              <a:t> </a:t>
            </a:r>
            <a:r>
              <a:rPr lang="en-US" dirty="0">
                <a:cs typeface="Calibri"/>
              </a:rPr>
              <a:t>is</a:t>
            </a:r>
            <a:r>
              <a:rPr lang="en-US" spc="-75" dirty="0">
                <a:cs typeface="Calibri"/>
              </a:rPr>
              <a:t> </a:t>
            </a:r>
            <a:r>
              <a:rPr lang="en-US" dirty="0">
                <a:cs typeface="Calibri"/>
              </a:rPr>
              <a:t>an</a:t>
            </a:r>
            <a:r>
              <a:rPr lang="en-US" spc="-50" dirty="0">
                <a:cs typeface="Calibri"/>
              </a:rPr>
              <a:t> </a:t>
            </a:r>
            <a:r>
              <a:rPr lang="en-US" spc="-30" dirty="0">
                <a:cs typeface="Calibri"/>
              </a:rPr>
              <a:t>important</a:t>
            </a:r>
            <a:r>
              <a:rPr lang="en-US" spc="2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step</a:t>
            </a:r>
            <a:r>
              <a:rPr lang="en-US" spc="-55" dirty="0">
                <a:cs typeface="Calibri"/>
              </a:rPr>
              <a:t> </a:t>
            </a:r>
            <a:r>
              <a:rPr lang="en-US" dirty="0">
                <a:cs typeface="Calibri"/>
              </a:rPr>
              <a:t>in</a:t>
            </a:r>
            <a:r>
              <a:rPr lang="en-US" spc="-8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any</a:t>
            </a:r>
            <a:r>
              <a:rPr lang="en-US" spc="-5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data</a:t>
            </a:r>
            <a:r>
              <a:rPr lang="en-US" spc="-6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analysis </a:t>
            </a:r>
            <a:r>
              <a:rPr lang="en-US" spc="-10" dirty="0">
                <a:cs typeface="Calibri"/>
              </a:rPr>
              <a:t>project,</a:t>
            </a:r>
            <a:r>
              <a:rPr lang="en-US" dirty="0">
                <a:cs typeface="Calibri"/>
              </a:rPr>
              <a:t> as</a:t>
            </a:r>
            <a:r>
              <a:rPr lang="en-US" spc="-85" dirty="0">
                <a:cs typeface="Calibri"/>
              </a:rPr>
              <a:t> </a:t>
            </a:r>
            <a:r>
              <a:rPr lang="en-US" dirty="0">
                <a:cs typeface="Calibri"/>
              </a:rPr>
              <a:t>it</a:t>
            </a:r>
            <a:r>
              <a:rPr lang="en-US" spc="-6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allows</a:t>
            </a:r>
            <a:r>
              <a:rPr lang="en-US" spc="-40" dirty="0">
                <a:cs typeface="Calibri"/>
              </a:rPr>
              <a:t> </a:t>
            </a:r>
            <a:r>
              <a:rPr lang="en-US" dirty="0">
                <a:cs typeface="Calibri"/>
              </a:rPr>
              <a:t>us</a:t>
            </a:r>
            <a:r>
              <a:rPr lang="en-US" spc="-60" dirty="0">
                <a:cs typeface="Calibri"/>
              </a:rPr>
              <a:t> </a:t>
            </a:r>
            <a:r>
              <a:rPr lang="en-US" dirty="0">
                <a:cs typeface="Calibri"/>
              </a:rPr>
              <a:t>to</a:t>
            </a:r>
            <a:r>
              <a:rPr lang="en-US" spc="-8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work </a:t>
            </a:r>
            <a:r>
              <a:rPr lang="en-US" spc="-10" dirty="0">
                <a:cs typeface="Calibri"/>
              </a:rPr>
              <a:t>with</a:t>
            </a:r>
            <a:r>
              <a:rPr lang="en-US" spc="-75" dirty="0">
                <a:cs typeface="Calibri"/>
              </a:rPr>
              <a:t> </a:t>
            </a:r>
            <a:r>
              <a:rPr lang="en-US" spc="-35" dirty="0">
                <a:cs typeface="Calibri"/>
              </a:rPr>
              <a:t>high-</a:t>
            </a:r>
            <a:r>
              <a:rPr lang="en-US" spc="-10" dirty="0">
                <a:cs typeface="Calibri"/>
              </a:rPr>
              <a:t>quality</a:t>
            </a:r>
            <a:r>
              <a:rPr lang="en-US" spc="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data</a:t>
            </a:r>
            <a:r>
              <a:rPr lang="en-US" spc="-75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4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avoid</a:t>
            </a:r>
            <a:r>
              <a:rPr lang="en-US" spc="-5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any</a:t>
            </a:r>
            <a:r>
              <a:rPr lang="en-US" spc="-6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potential</a:t>
            </a:r>
            <a:r>
              <a:rPr lang="en-US" spc="1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biases</a:t>
            </a:r>
            <a:r>
              <a:rPr lang="en-US" spc="-40" dirty="0">
                <a:cs typeface="Calibri"/>
              </a:rPr>
              <a:t> </a:t>
            </a:r>
            <a:r>
              <a:rPr lang="en-US" dirty="0">
                <a:cs typeface="Calibri"/>
              </a:rPr>
              <a:t>or</a:t>
            </a:r>
            <a:r>
              <a:rPr lang="en-US" spc="-5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errors</a:t>
            </a:r>
            <a:r>
              <a:rPr lang="en-US" spc="-1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that</a:t>
            </a:r>
            <a:r>
              <a:rPr lang="en-US" spc="-3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could</a:t>
            </a:r>
            <a:r>
              <a:rPr lang="en-US" spc="-30" dirty="0">
                <a:cs typeface="Calibri"/>
              </a:rPr>
              <a:t> affect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-6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results.</a:t>
            </a:r>
            <a:r>
              <a:rPr lang="en-US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The</a:t>
            </a:r>
            <a:r>
              <a:rPr lang="en-US" spc="-6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clean</a:t>
            </a:r>
            <a:r>
              <a:rPr lang="en-US" spc="-6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and prepared</a:t>
            </a:r>
            <a:r>
              <a:rPr lang="en-US" spc="-4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data</a:t>
            </a:r>
            <a:r>
              <a:rPr lang="en-US" spc="-5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can</a:t>
            </a:r>
            <a:r>
              <a:rPr lang="en-US" spc="-75" dirty="0">
                <a:cs typeface="Calibri"/>
              </a:rPr>
              <a:t> </a:t>
            </a:r>
            <a:r>
              <a:rPr lang="en-US" dirty="0">
                <a:cs typeface="Calibri"/>
              </a:rPr>
              <a:t>now</a:t>
            </a:r>
            <a:r>
              <a:rPr lang="en-US" spc="-4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be</a:t>
            </a:r>
            <a:r>
              <a:rPr lang="en-US" spc="-75" dirty="0">
                <a:cs typeface="Calibri"/>
              </a:rPr>
              <a:t> </a:t>
            </a:r>
            <a:r>
              <a:rPr lang="en-US" dirty="0">
                <a:cs typeface="Calibri"/>
              </a:rPr>
              <a:t>used</a:t>
            </a:r>
            <a:r>
              <a:rPr lang="en-US" spc="-15" dirty="0">
                <a:cs typeface="Calibri"/>
              </a:rPr>
              <a:t> </a:t>
            </a:r>
            <a:r>
              <a:rPr lang="en-US" dirty="0">
                <a:cs typeface="Calibri"/>
              </a:rPr>
              <a:t>to</a:t>
            </a:r>
            <a:r>
              <a:rPr lang="en-US" spc="-7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answer</a:t>
            </a:r>
            <a:r>
              <a:rPr lang="en-US" spc="1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specific</a:t>
            </a:r>
            <a:r>
              <a:rPr lang="en-US" spc="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research.</a:t>
            </a:r>
            <a:endParaRPr lang="en-US" dirty="0">
              <a:cs typeface="Calibri"/>
            </a:endParaRPr>
          </a:p>
          <a:p>
            <a:pPr marL="107314" marR="610870" indent="-1905">
              <a:lnSpc>
                <a:spcPts val="1770"/>
              </a:lnSpc>
              <a:spcBef>
                <a:spcPts val="780"/>
              </a:spcBef>
            </a:pPr>
            <a:r>
              <a:rPr lang="en-US" dirty="0">
                <a:cs typeface="Calibri"/>
              </a:rPr>
              <a:t>Using</a:t>
            </a:r>
            <a:r>
              <a:rPr lang="en-US" spc="-6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data</a:t>
            </a:r>
            <a:r>
              <a:rPr lang="en-US" spc="-6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visualization</a:t>
            </a:r>
            <a:r>
              <a:rPr lang="en-US" spc="15" dirty="0">
                <a:cs typeface="Calibri"/>
              </a:rPr>
              <a:t> </a:t>
            </a:r>
            <a:r>
              <a:rPr lang="en-US" dirty="0">
                <a:cs typeface="Calibri"/>
              </a:rPr>
              <a:t>to</a:t>
            </a:r>
            <a:r>
              <a:rPr lang="en-US" spc="-8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explore </a:t>
            </a:r>
            <a:r>
              <a:rPr lang="en-US" dirty="0">
                <a:cs typeface="Calibri"/>
              </a:rPr>
              <a:t>and</a:t>
            </a:r>
            <a:r>
              <a:rPr lang="en-US" spc="-4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understand</a:t>
            </a:r>
            <a:r>
              <a:rPr lang="en-US" spc="-3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patterns</a:t>
            </a:r>
            <a:r>
              <a:rPr lang="en-US" dirty="0">
                <a:cs typeface="Calibri"/>
              </a:rPr>
              <a:t> and</a:t>
            </a:r>
            <a:r>
              <a:rPr lang="en-US" spc="-55" dirty="0">
                <a:cs typeface="Calibri"/>
              </a:rPr>
              <a:t> </a:t>
            </a:r>
            <a:r>
              <a:rPr lang="en-US" dirty="0">
                <a:cs typeface="Calibri"/>
              </a:rPr>
              <a:t>the</a:t>
            </a:r>
            <a:r>
              <a:rPr lang="en-US" spc="-4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observations</a:t>
            </a:r>
            <a:r>
              <a:rPr lang="en-US" spc="-5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8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insights</a:t>
            </a:r>
            <a:r>
              <a:rPr lang="en-US" spc="-2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we </a:t>
            </a:r>
            <a:r>
              <a:rPr lang="en-US" spc="-30" dirty="0">
                <a:cs typeface="Calibri"/>
              </a:rPr>
              <a:t>identified</a:t>
            </a:r>
            <a:r>
              <a:rPr lang="en-US" spc="3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through</a:t>
            </a:r>
            <a:r>
              <a:rPr lang="en-US" spc="-2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this</a:t>
            </a:r>
            <a:r>
              <a:rPr lang="en-US" spc="-7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process</a:t>
            </a:r>
            <a:r>
              <a:rPr lang="en-US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will</a:t>
            </a:r>
            <a:r>
              <a:rPr lang="en-US" spc="-35" dirty="0">
                <a:cs typeface="Calibri"/>
              </a:rPr>
              <a:t> </a:t>
            </a:r>
            <a:r>
              <a:rPr lang="en-US" dirty="0">
                <a:cs typeface="Calibri"/>
              </a:rPr>
              <a:t>be</a:t>
            </a:r>
            <a:r>
              <a:rPr lang="en-US" spc="-5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useful</a:t>
            </a:r>
            <a:r>
              <a:rPr lang="en-US" spc="-1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for</a:t>
            </a:r>
            <a:r>
              <a:rPr lang="en-US" spc="-4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future</a:t>
            </a:r>
            <a:r>
              <a:rPr lang="en-US" spc="5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analysis</a:t>
            </a:r>
            <a:r>
              <a:rPr lang="en-US" spc="15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7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decision-</a:t>
            </a:r>
            <a:r>
              <a:rPr lang="en-US" spc="-20" dirty="0">
                <a:cs typeface="Calibri"/>
              </a:rPr>
              <a:t>making</a:t>
            </a:r>
            <a:r>
              <a:rPr lang="en-US" spc="-6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related</a:t>
            </a:r>
            <a:r>
              <a:rPr lang="en-US" spc="10" dirty="0">
                <a:cs typeface="Calibri"/>
              </a:rPr>
              <a:t> </a:t>
            </a:r>
            <a:r>
              <a:rPr lang="en-US" spc="-25" dirty="0">
                <a:cs typeface="Calibri"/>
              </a:rPr>
              <a:t>to </a:t>
            </a:r>
            <a:r>
              <a:rPr lang="en-US" spc="-10" dirty="0">
                <a:cs typeface="Calibri"/>
              </a:rPr>
              <a:t>Airbnb.</a:t>
            </a:r>
            <a:r>
              <a:rPr lang="en-US" spc="-35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45" dirty="0">
                <a:cs typeface="Calibri"/>
              </a:rPr>
              <a:t> </a:t>
            </a:r>
            <a:r>
              <a:rPr lang="en-US" dirty="0">
                <a:cs typeface="Calibri"/>
              </a:rPr>
              <a:t>also</a:t>
            </a:r>
            <a:r>
              <a:rPr lang="en-US" spc="-7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Our</a:t>
            </a:r>
            <a:r>
              <a:rPr lang="en-US" spc="-5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analysis</a:t>
            </a:r>
            <a:r>
              <a:rPr lang="en-US" spc="-3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provides</a:t>
            </a:r>
            <a:r>
              <a:rPr lang="en-US" spc="-40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useful </a:t>
            </a:r>
            <a:r>
              <a:rPr lang="en-US" spc="-30" dirty="0">
                <a:cs typeface="Calibri"/>
              </a:rPr>
              <a:t>information</a:t>
            </a:r>
            <a:r>
              <a:rPr lang="en-US" spc="2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for</a:t>
            </a:r>
            <a:r>
              <a:rPr lang="en-US" spc="-55" dirty="0">
                <a:cs typeface="Calibri"/>
              </a:rPr>
              <a:t> </a:t>
            </a:r>
            <a:r>
              <a:rPr lang="en-US" spc="-30" dirty="0">
                <a:cs typeface="Calibri"/>
              </a:rPr>
              <a:t>travelers</a:t>
            </a:r>
            <a:r>
              <a:rPr lang="en-US" spc="-10" dirty="0">
                <a:cs typeface="Calibri"/>
              </a:rPr>
              <a:t> </a:t>
            </a:r>
            <a:r>
              <a:rPr lang="en-US" dirty="0">
                <a:cs typeface="Calibri"/>
              </a:rPr>
              <a:t>and</a:t>
            </a:r>
            <a:r>
              <a:rPr lang="en-US" spc="-85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hosts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7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Project Summary of 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Inshiya Fakhri</dc:creator>
  <cp:lastModifiedBy>Inshiya Fakhri</cp:lastModifiedBy>
  <cp:revision>1</cp:revision>
  <dcterms:created xsi:type="dcterms:W3CDTF">2025-06-20T09:51:17Z</dcterms:created>
  <dcterms:modified xsi:type="dcterms:W3CDTF">2025-06-20T09:57:13Z</dcterms:modified>
</cp:coreProperties>
</file>