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FDD31-80FF-4E01-9EA2-1719FD85DFF2}" v="24" dt="2023-09-05T01:09:1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a Johnson" userId="e4c218b52cc7ad48" providerId="LiveId" clId="{846FDD31-80FF-4E01-9EA2-1719FD85DFF2}"/>
    <pc:docChg chg="undo custSel addSld modSld sldOrd addMainMaster delMainMaster">
      <pc:chgData name="Michaela Johnson" userId="e4c218b52cc7ad48" providerId="LiveId" clId="{846FDD31-80FF-4E01-9EA2-1719FD85DFF2}" dt="2023-09-05T01:09:46.972" v="1298" actId="1076"/>
      <pc:docMkLst>
        <pc:docMk/>
      </pc:docMkLst>
      <pc:sldChg chg="addSp delSp modSp new mod setBg modClrScheme addAnim setClrOvrMap delDesignElem chgLayout">
        <pc:chgData name="Michaela Johnson" userId="e4c218b52cc7ad48" providerId="LiveId" clId="{846FDD31-80FF-4E01-9EA2-1719FD85DFF2}" dt="2023-09-05T00:30:45.474" v="187"/>
        <pc:sldMkLst>
          <pc:docMk/>
          <pc:sldMk cId="52457952" sldId="256"/>
        </pc:sldMkLst>
        <pc:spChg chg="mod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2" creationId="{D708D333-5158-CB9B-CB64-4B3814ABC5B9}"/>
          </ac:spMkLst>
        </pc:spChg>
        <pc:spChg chg="mod">
          <ac:chgData name="Michaela Johnson" userId="e4c218b52cc7ad48" providerId="LiveId" clId="{846FDD31-80FF-4E01-9EA2-1719FD85DFF2}" dt="2023-09-05T00:29:56.803" v="184" actId="1076"/>
          <ac:spMkLst>
            <pc:docMk/>
            <pc:sldMk cId="52457952" sldId="256"/>
            <ac:spMk id="3" creationId="{83C87427-A98C-6E39-A341-0FF1CB2A0965}"/>
          </ac:spMkLst>
        </pc:spChg>
        <pc:spChg chg="add del">
          <ac:chgData name="Michaela Johnson" userId="e4c218b52cc7ad48" providerId="LiveId" clId="{846FDD31-80FF-4E01-9EA2-1719FD85DFF2}" dt="2023-09-05T00:24:36.574" v="77"/>
          <ac:spMkLst>
            <pc:docMk/>
            <pc:sldMk cId="52457952" sldId="256"/>
            <ac:spMk id="6" creationId="{6F776733-A05B-4A45-903C-A77D9DEBDEFB}"/>
          </ac:spMkLst>
        </pc:spChg>
        <pc:spChg chg="add del">
          <ac:chgData name="Michaela Johnson" userId="e4c218b52cc7ad48" providerId="LiveId" clId="{846FDD31-80FF-4E01-9EA2-1719FD85DFF2}" dt="2023-09-05T00:24:36.574" v="77"/>
          <ac:spMkLst>
            <pc:docMk/>
            <pc:sldMk cId="52457952" sldId="256"/>
            <ac:spMk id="7" creationId="{5350CB18-9C03-468A-8579-F1850E8BEC7E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8" creationId="{BA6285CA-6AFA-4F27-AFB5-1B32CDE09B1A}"/>
          </ac:spMkLst>
        </pc:spChg>
        <pc:spChg chg="add del">
          <ac:chgData name="Michaela Johnson" userId="e4c218b52cc7ad48" providerId="LiveId" clId="{846FDD31-80FF-4E01-9EA2-1719FD85DFF2}" dt="2023-09-05T00:24:12.881" v="71"/>
          <ac:spMkLst>
            <pc:docMk/>
            <pc:sldMk cId="52457952" sldId="256"/>
            <ac:spMk id="9" creationId="{55B419A7-F817-4767-8CCB-FB0E189C4ACD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10" creationId="{AF152BFE-7BA8-4007-AD9C-F4DC95E437EE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12" creationId="{26796024-DF17-4BB3-BF28-01E168A3C548}"/>
          </ac:spMkLst>
        </pc:spChg>
        <pc:spChg chg="add del">
          <ac:chgData name="Michaela Johnson" userId="e4c218b52cc7ad48" providerId="LiveId" clId="{846FDD31-80FF-4E01-9EA2-1719FD85DFF2}" dt="2023-09-05T00:24:12.881" v="71"/>
          <ac:spMkLst>
            <pc:docMk/>
            <pc:sldMk cId="52457952" sldId="256"/>
            <ac:spMk id="13" creationId="{7021D92D-08FF-45A6-9109-AC9462C7E8E3}"/>
          </ac:spMkLst>
        </pc:spChg>
        <pc:spChg chg="add del">
          <ac:chgData name="Michaela Johnson" userId="e4c218b52cc7ad48" providerId="LiveId" clId="{846FDD31-80FF-4E01-9EA2-1719FD85DFF2}" dt="2023-09-05T00:29:10.969" v="180" actId="26606"/>
          <ac:spMkLst>
            <pc:docMk/>
            <pc:sldMk cId="52457952" sldId="256"/>
            <ac:spMk id="15" creationId="{7BCC6446-8462-4A63-9B6F-8F57EC40F648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1" creationId="{64680660-7E23-4F0F-A679-BF913E9454FB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3" creationId="{1A3C89F8-0D2F-47FF-B903-151248265F47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5" creationId="{C5CB530E-515E-412C-9DF1-5F8FFBD6F383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7" creationId="{712D4376-A578-4FF1-94FC-245E7A6A489F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59" creationId="{AEA7509D-F04F-40CB-A0B3-EEF16499CC9F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63" creationId="{508BEF50-7B1E-49A4-BC19-5F4F1D755E64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65" creationId="{3FBAD350-5664-4811-A208-657FB882D350}"/>
          </ac:spMkLst>
        </pc:spChg>
        <pc:spChg chg="add del">
          <ac:chgData name="Michaela Johnson" userId="e4c218b52cc7ad48" providerId="LiveId" clId="{846FDD31-80FF-4E01-9EA2-1719FD85DFF2}" dt="2023-09-05T00:30:45.474" v="187"/>
          <ac:spMkLst>
            <pc:docMk/>
            <pc:sldMk cId="52457952" sldId="256"/>
            <ac:spMk id="67" creationId="{C39ADB8F-D187-49D7-BDCF-C1B6DC727068}"/>
          </ac:spMkLst>
        </pc:spChg>
        <pc:grpChg chg="add del">
          <ac:chgData name="Michaela Johnson" userId="e4c218b52cc7ad48" providerId="LiveId" clId="{846FDD31-80FF-4E01-9EA2-1719FD85DFF2}" dt="2023-09-05T00:29:10.969" v="180" actId="26606"/>
          <ac:grpSpMkLst>
            <pc:docMk/>
            <pc:sldMk cId="52457952" sldId="256"/>
            <ac:grpSpMk id="17" creationId="{8118ECEF-CA6A-4CB6-BCA5-59B2DB40C4AB}"/>
          </ac:grpSpMkLst>
        </pc:grpChg>
        <pc:picChg chg="add mod ord">
          <ac:chgData name="Michaela Johnson" userId="e4c218b52cc7ad48" providerId="LiveId" clId="{846FDD31-80FF-4E01-9EA2-1719FD85DFF2}" dt="2023-09-05T00:29:10.969" v="180" actId="26606"/>
          <ac:picMkLst>
            <pc:docMk/>
            <pc:sldMk cId="52457952" sldId="256"/>
            <ac:picMk id="4" creationId="{70A3E48C-DB78-7459-26A4-F3C130F7022B}"/>
          </ac:picMkLst>
        </pc:picChg>
        <pc:cxnChg chg="add del">
          <ac:chgData name="Michaela Johnson" userId="e4c218b52cc7ad48" providerId="LiveId" clId="{846FDD31-80FF-4E01-9EA2-1719FD85DFF2}" dt="2023-09-05T00:24:12.881" v="71"/>
          <ac:cxnSpMkLst>
            <pc:docMk/>
            <pc:sldMk cId="52457952" sldId="256"/>
            <ac:cxnSpMk id="11" creationId="{D81E42A3-743C-4C15-9DA8-93AA9AEBFB17}"/>
          </ac:cxnSpMkLst>
        </pc:cxnChg>
        <pc:cxnChg chg="add del">
          <ac:chgData name="Michaela Johnson" userId="e4c218b52cc7ad48" providerId="LiveId" clId="{846FDD31-80FF-4E01-9EA2-1719FD85DFF2}" dt="2023-09-05T00:30:45.474" v="187"/>
          <ac:cxnSpMkLst>
            <pc:docMk/>
            <pc:sldMk cId="52457952" sldId="256"/>
            <ac:cxnSpMk id="61" creationId="{56020367-4FD5-4596-8E10-C5F095CD8DBF}"/>
          </ac:cxnSpMkLst>
        </pc:cxnChg>
      </pc:sldChg>
      <pc:sldChg chg="addSp delSp modSp new mod">
        <pc:chgData name="Michaela Johnson" userId="e4c218b52cc7ad48" providerId="LiveId" clId="{846FDD31-80FF-4E01-9EA2-1719FD85DFF2}" dt="2023-09-05T00:38:24.228" v="652" actId="20577"/>
        <pc:sldMkLst>
          <pc:docMk/>
          <pc:sldMk cId="3655642759" sldId="257"/>
        </pc:sldMkLst>
        <pc:spChg chg="mod">
          <ac:chgData name="Michaela Johnson" userId="e4c218b52cc7ad48" providerId="LiveId" clId="{846FDD31-80FF-4E01-9EA2-1719FD85DFF2}" dt="2023-09-05T00:34:55.431" v="330" actId="14100"/>
          <ac:spMkLst>
            <pc:docMk/>
            <pc:sldMk cId="3655642759" sldId="257"/>
            <ac:spMk id="2" creationId="{BC8BEB61-4EF7-436C-A2A6-CC2062333805}"/>
          </ac:spMkLst>
        </pc:spChg>
        <pc:spChg chg="del mod">
          <ac:chgData name="Michaela Johnson" userId="e4c218b52cc7ad48" providerId="LiveId" clId="{846FDD31-80FF-4E01-9EA2-1719FD85DFF2}" dt="2023-09-05T00:31:25.627" v="188" actId="931"/>
          <ac:spMkLst>
            <pc:docMk/>
            <pc:sldMk cId="3655642759" sldId="257"/>
            <ac:spMk id="3" creationId="{FADFAEFC-7BB9-EE83-7B5D-4760D5058CA0}"/>
          </ac:spMkLst>
        </pc:spChg>
        <pc:spChg chg="mod">
          <ac:chgData name="Michaela Johnson" userId="e4c218b52cc7ad48" providerId="LiveId" clId="{846FDD31-80FF-4E01-9EA2-1719FD85DFF2}" dt="2023-09-05T00:38:24.228" v="652" actId="20577"/>
          <ac:spMkLst>
            <pc:docMk/>
            <pc:sldMk cId="3655642759" sldId="257"/>
            <ac:spMk id="4" creationId="{E2A3F6EB-7EA1-D3B1-CCEC-C2DD64FEFCC3}"/>
          </ac:spMkLst>
        </pc:spChg>
        <pc:spChg chg="add mod">
          <ac:chgData name="Michaela Johnson" userId="e4c218b52cc7ad48" providerId="LiveId" clId="{846FDD31-80FF-4E01-9EA2-1719FD85DFF2}" dt="2023-09-05T00:34:11.937" v="253" actId="1076"/>
          <ac:spMkLst>
            <pc:docMk/>
            <pc:sldMk cId="3655642759" sldId="257"/>
            <ac:spMk id="7" creationId="{517A9913-B251-28F6-7E7E-4CB334FD6871}"/>
          </ac:spMkLst>
        </pc:spChg>
        <pc:picChg chg="add mod">
          <ac:chgData name="Michaela Johnson" userId="e4c218b52cc7ad48" providerId="LiveId" clId="{846FDD31-80FF-4E01-9EA2-1719FD85DFF2}" dt="2023-09-05T00:31:40.678" v="192" actId="1076"/>
          <ac:picMkLst>
            <pc:docMk/>
            <pc:sldMk cId="3655642759" sldId="257"/>
            <ac:picMk id="6" creationId="{54B8CE95-8D78-0375-025E-6AD776001EB1}"/>
          </ac:picMkLst>
        </pc:picChg>
      </pc:sldChg>
      <pc:sldChg chg="addSp delSp modSp new mod ord setBg modClrScheme setClrOvrMap chgLayout">
        <pc:chgData name="Michaela Johnson" userId="e4c218b52cc7ad48" providerId="LiveId" clId="{846FDD31-80FF-4E01-9EA2-1719FD85DFF2}" dt="2023-09-05T01:03:08.932" v="1210" actId="207"/>
        <pc:sldMkLst>
          <pc:docMk/>
          <pc:sldMk cId="4071154609" sldId="258"/>
        </pc:sldMkLst>
        <pc:spChg chg="del mod ord">
          <ac:chgData name="Michaela Johnson" userId="e4c218b52cc7ad48" providerId="LiveId" clId="{846FDD31-80FF-4E01-9EA2-1719FD85DFF2}" dt="2023-09-05T00:53:52.441" v="859" actId="700"/>
          <ac:spMkLst>
            <pc:docMk/>
            <pc:sldMk cId="4071154609" sldId="258"/>
            <ac:spMk id="2" creationId="{C0615A94-3C95-8904-8421-7829C961F3B0}"/>
          </ac:spMkLst>
        </pc:spChg>
        <pc:spChg chg="del mod ord">
          <ac:chgData name="Michaela Johnson" userId="e4c218b52cc7ad48" providerId="LiveId" clId="{846FDD31-80FF-4E01-9EA2-1719FD85DFF2}" dt="2023-09-05T00:53:52.441" v="859" actId="700"/>
          <ac:spMkLst>
            <pc:docMk/>
            <pc:sldMk cId="4071154609" sldId="258"/>
            <ac:spMk id="3" creationId="{70C49D47-4EE5-8A4E-00E7-1E039DA2D099}"/>
          </ac:spMkLst>
        </pc:spChg>
        <pc:spChg chg="del">
          <ac:chgData name="Michaela Johnson" userId="e4c218b52cc7ad48" providerId="LiveId" clId="{846FDD31-80FF-4E01-9EA2-1719FD85DFF2}" dt="2023-09-05T00:53:52.441" v="859" actId="700"/>
          <ac:spMkLst>
            <pc:docMk/>
            <pc:sldMk cId="4071154609" sldId="258"/>
            <ac:spMk id="4" creationId="{32B36847-ED97-0AA2-E14A-1277CBA9BB84}"/>
          </ac:spMkLst>
        </pc:spChg>
        <pc:spChg chg="add del mod ord">
          <ac:chgData name="Michaela Johnson" userId="e4c218b52cc7ad48" providerId="LiveId" clId="{846FDD31-80FF-4E01-9EA2-1719FD85DFF2}" dt="2023-09-05T00:54:24.025" v="860" actId="700"/>
          <ac:spMkLst>
            <pc:docMk/>
            <pc:sldMk cId="4071154609" sldId="258"/>
            <ac:spMk id="5" creationId="{8D02A045-751F-15E1-CEEF-C8F78CF1D5E2}"/>
          </ac:spMkLst>
        </pc:spChg>
        <pc:spChg chg="add del mod ord">
          <ac:chgData name="Michaela Johnson" userId="e4c218b52cc7ad48" providerId="LiveId" clId="{846FDD31-80FF-4E01-9EA2-1719FD85DFF2}" dt="2023-09-05T00:54:24.025" v="860" actId="700"/>
          <ac:spMkLst>
            <pc:docMk/>
            <pc:sldMk cId="4071154609" sldId="258"/>
            <ac:spMk id="6" creationId="{9A90A6C0-F09A-6A66-6FD8-476ED6D89E28}"/>
          </ac:spMkLst>
        </pc:spChg>
        <pc:spChg chg="add del mod ord">
          <ac:chgData name="Michaela Johnson" userId="e4c218b52cc7ad48" providerId="LiveId" clId="{846FDD31-80FF-4E01-9EA2-1719FD85DFF2}" dt="2023-09-05T00:55:05.950" v="861" actId="700"/>
          <ac:spMkLst>
            <pc:docMk/>
            <pc:sldMk cId="4071154609" sldId="258"/>
            <ac:spMk id="7" creationId="{DC3934A4-BED1-D614-C9E5-AA023F78D8A5}"/>
          </ac:spMkLst>
        </pc:spChg>
        <pc:spChg chg="add del mod ord">
          <ac:chgData name="Michaela Johnson" userId="e4c218b52cc7ad48" providerId="LiveId" clId="{846FDD31-80FF-4E01-9EA2-1719FD85DFF2}" dt="2023-09-05T00:55:05.950" v="861" actId="700"/>
          <ac:spMkLst>
            <pc:docMk/>
            <pc:sldMk cId="4071154609" sldId="258"/>
            <ac:spMk id="8" creationId="{E8F8CE22-E173-127E-7196-39CDADDB0B53}"/>
          </ac:spMkLst>
        </pc:spChg>
        <pc:spChg chg="add del mod ord">
          <ac:chgData name="Michaela Johnson" userId="e4c218b52cc7ad48" providerId="LiveId" clId="{846FDD31-80FF-4E01-9EA2-1719FD85DFF2}" dt="2023-09-05T00:55:05.950" v="861" actId="700"/>
          <ac:spMkLst>
            <pc:docMk/>
            <pc:sldMk cId="4071154609" sldId="258"/>
            <ac:spMk id="9" creationId="{2CB7B89B-2D27-4B87-F050-141AD67E5270}"/>
          </ac:spMkLst>
        </pc:spChg>
        <pc:spChg chg="add del mod ord">
          <ac:chgData name="Michaela Johnson" userId="e4c218b52cc7ad48" providerId="LiveId" clId="{846FDD31-80FF-4E01-9EA2-1719FD85DFF2}" dt="2023-09-05T00:55:15.352" v="862" actId="700"/>
          <ac:spMkLst>
            <pc:docMk/>
            <pc:sldMk cId="4071154609" sldId="258"/>
            <ac:spMk id="10" creationId="{ED722BDA-20BC-9599-F046-4D4271C9B37F}"/>
          </ac:spMkLst>
        </pc:spChg>
        <pc:spChg chg="add del mod ord">
          <ac:chgData name="Michaela Johnson" userId="e4c218b52cc7ad48" providerId="LiveId" clId="{846FDD31-80FF-4E01-9EA2-1719FD85DFF2}" dt="2023-09-05T00:55:15.352" v="862" actId="700"/>
          <ac:spMkLst>
            <pc:docMk/>
            <pc:sldMk cId="4071154609" sldId="258"/>
            <ac:spMk id="11" creationId="{7329C92B-44E4-78EA-2A14-1878C6D890E9}"/>
          </ac:spMkLst>
        </pc:spChg>
        <pc:spChg chg="add mod">
          <ac:chgData name="Michaela Johnson" userId="e4c218b52cc7ad48" providerId="LiveId" clId="{846FDD31-80FF-4E01-9EA2-1719FD85DFF2}" dt="2023-09-05T01:03:08.932" v="1210" actId="207"/>
          <ac:spMkLst>
            <pc:docMk/>
            <pc:sldMk cId="4071154609" sldId="258"/>
            <ac:spMk id="12" creationId="{FFB670E4-158C-F02C-6714-50BADBF411BA}"/>
          </ac:spMkLst>
        </pc:spChg>
        <pc:spChg chg="add mod">
          <ac:chgData name="Michaela Johnson" userId="e4c218b52cc7ad48" providerId="LiveId" clId="{846FDD31-80FF-4E01-9EA2-1719FD85DFF2}" dt="2023-09-05T00:59:40.701" v="1034" actId="207"/>
          <ac:spMkLst>
            <pc:docMk/>
            <pc:sldMk cId="4071154609" sldId="258"/>
            <ac:spMk id="13" creationId="{3A102A43-A8D7-CE70-2D99-807582C8815B}"/>
          </ac:spMkLst>
        </pc:spChg>
        <pc:spChg chg="add del mod">
          <ac:chgData name="Michaela Johnson" userId="e4c218b52cc7ad48" providerId="LiveId" clId="{846FDD31-80FF-4E01-9EA2-1719FD85DFF2}" dt="2023-09-05T00:58:35.528" v="979"/>
          <ac:spMkLst>
            <pc:docMk/>
            <pc:sldMk cId="4071154609" sldId="258"/>
            <ac:spMk id="15" creationId="{AC5E7FBD-225E-C81B-1FC2-D1D369B53BA1}"/>
          </ac:spMkLst>
        </pc:spChg>
        <pc:spChg chg="add mod">
          <ac:chgData name="Michaela Johnson" userId="e4c218b52cc7ad48" providerId="LiveId" clId="{846FDD31-80FF-4E01-9EA2-1719FD85DFF2}" dt="2023-09-05T00:59:46.172" v="1035" actId="207"/>
          <ac:spMkLst>
            <pc:docMk/>
            <pc:sldMk cId="4071154609" sldId="258"/>
            <ac:spMk id="16" creationId="{3EFCFAD3-FA0E-D9E2-E4C0-EAC0B6AF646E}"/>
          </ac:spMkLst>
        </pc:spChg>
        <pc:spChg chg="add mod">
          <ac:chgData name="Michaela Johnson" userId="e4c218b52cc7ad48" providerId="LiveId" clId="{846FDD31-80FF-4E01-9EA2-1719FD85DFF2}" dt="2023-09-05T01:01:02.356" v="1102" actId="207"/>
          <ac:spMkLst>
            <pc:docMk/>
            <pc:sldMk cId="4071154609" sldId="258"/>
            <ac:spMk id="17" creationId="{18776F91-B6CE-5C55-A255-7CA7908BEB23}"/>
          </ac:spMkLst>
        </pc:spChg>
        <pc:spChg chg="add mod">
          <ac:chgData name="Michaela Johnson" userId="e4c218b52cc7ad48" providerId="LiveId" clId="{846FDD31-80FF-4E01-9EA2-1719FD85DFF2}" dt="2023-09-05T01:01:30.387" v="1144" actId="20577"/>
          <ac:spMkLst>
            <pc:docMk/>
            <pc:sldMk cId="4071154609" sldId="258"/>
            <ac:spMk id="21" creationId="{4751A162-B50A-CE5A-7A10-9BF7B11F006A}"/>
          </ac:spMkLst>
        </pc:spChg>
        <pc:spChg chg="add del">
          <ac:chgData name="Michaela Johnson" userId="e4c218b52cc7ad48" providerId="LiveId" clId="{846FDD31-80FF-4E01-9EA2-1719FD85DFF2}" dt="2023-09-05T00:55:53.837" v="890" actId="26606"/>
          <ac:spMkLst>
            <pc:docMk/>
            <pc:sldMk cId="4071154609" sldId="258"/>
            <ac:spMk id="22" creationId="{670D6F2B-93AF-47D6-9378-5E54BE0AC69F}"/>
          </ac:spMkLst>
        </pc:spChg>
        <pc:spChg chg="add mod">
          <ac:chgData name="Michaela Johnson" userId="e4c218b52cc7ad48" providerId="LiveId" clId="{846FDD31-80FF-4E01-9EA2-1719FD85DFF2}" dt="2023-09-05T01:02:52.188" v="1208" actId="14100"/>
          <ac:spMkLst>
            <pc:docMk/>
            <pc:sldMk cId="4071154609" sldId="258"/>
            <ac:spMk id="23" creationId="{B1D24649-46E7-86FF-B499-14D83CE7BF98}"/>
          </ac:spMkLst>
        </pc:spChg>
        <pc:spChg chg="add del">
          <ac:chgData name="Michaela Johnson" userId="e4c218b52cc7ad48" providerId="LiveId" clId="{846FDD31-80FF-4E01-9EA2-1719FD85DFF2}" dt="2023-09-05T00:55:53.837" v="890" actId="26606"/>
          <ac:spMkLst>
            <pc:docMk/>
            <pc:sldMk cId="4071154609" sldId="258"/>
            <ac:spMk id="24" creationId="{491A5E26-1F21-459D-8C03-ADB057B09066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26" creationId="{C91E93A7-6C7F-4F77-9CB0-280D958EF4D2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28" creationId="{E4F17063-EDA4-417B-946F-BA357F3B390D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31" creationId="{670D6F2B-93AF-47D6-9378-5E54BE0AC69F}"/>
          </ac:spMkLst>
        </pc:spChg>
        <pc:spChg chg="add">
          <ac:chgData name="Michaela Johnson" userId="e4c218b52cc7ad48" providerId="LiveId" clId="{846FDD31-80FF-4E01-9EA2-1719FD85DFF2}" dt="2023-09-05T00:55:53.899" v="891" actId="26606"/>
          <ac:spMkLst>
            <pc:docMk/>
            <pc:sldMk cId="4071154609" sldId="258"/>
            <ac:spMk id="33" creationId="{D36F3EEA-55D4-4677-80E7-92D00B8F343B}"/>
          </ac:spMkLst>
        </pc:spChg>
        <pc:grpChg chg="add del">
          <ac:chgData name="Michaela Johnson" userId="e4c218b52cc7ad48" providerId="LiveId" clId="{846FDD31-80FF-4E01-9EA2-1719FD85DFF2}" dt="2023-09-05T00:55:53.837" v="890" actId="26606"/>
          <ac:grpSpMkLst>
            <pc:docMk/>
            <pc:sldMk cId="4071154609" sldId="258"/>
            <ac:grpSpMk id="18" creationId="{6503EB0F-2257-4A3E-A73B-E1DE769B459F}"/>
          </ac:grpSpMkLst>
        </pc:grpChg>
        <pc:grpChg chg="add">
          <ac:chgData name="Michaela Johnson" userId="e4c218b52cc7ad48" providerId="LiveId" clId="{846FDD31-80FF-4E01-9EA2-1719FD85DFF2}" dt="2023-09-05T00:55:53.899" v="891" actId="26606"/>
          <ac:grpSpMkLst>
            <pc:docMk/>
            <pc:sldMk cId="4071154609" sldId="258"/>
            <ac:grpSpMk id="27" creationId="{6503EB0F-2257-4A3E-A73B-E1DE769B459F}"/>
          </ac:grpSpMkLst>
        </pc:grpChg>
        <pc:picChg chg="add del">
          <ac:chgData name="Michaela Johnson" userId="e4c218b52cc7ad48" providerId="LiveId" clId="{846FDD31-80FF-4E01-9EA2-1719FD85DFF2}" dt="2023-09-05T00:55:53.837" v="890" actId="26606"/>
          <ac:picMkLst>
            <pc:docMk/>
            <pc:sldMk cId="4071154609" sldId="258"/>
            <ac:picMk id="14" creationId="{026AAC25-D4CA-FA8D-84BE-966AD8FF963D}"/>
          </ac:picMkLst>
        </pc:picChg>
        <pc:picChg chg="add del mod">
          <ac:chgData name="Michaela Johnson" userId="e4c218b52cc7ad48" providerId="LiveId" clId="{846FDD31-80FF-4E01-9EA2-1719FD85DFF2}" dt="2023-09-05T00:57:53.719" v="974" actId="21"/>
          <ac:picMkLst>
            <pc:docMk/>
            <pc:sldMk cId="4071154609" sldId="258"/>
            <ac:picMk id="32" creationId="{6192B822-619D-00AB-5E17-6CE7C3D19C18}"/>
          </ac:picMkLst>
        </pc:picChg>
      </pc:sldChg>
      <pc:sldChg chg="addSp delSp modSp new mod">
        <pc:chgData name="Michaela Johnson" userId="e4c218b52cc7ad48" providerId="LiveId" clId="{846FDD31-80FF-4E01-9EA2-1719FD85DFF2}" dt="2023-09-05T00:52:05.379" v="856" actId="1076"/>
        <pc:sldMkLst>
          <pc:docMk/>
          <pc:sldMk cId="361827504" sldId="259"/>
        </pc:sldMkLst>
        <pc:spChg chg="mod">
          <ac:chgData name="Michaela Johnson" userId="e4c218b52cc7ad48" providerId="LiveId" clId="{846FDD31-80FF-4E01-9EA2-1719FD85DFF2}" dt="2023-09-05T00:51:40.037" v="854" actId="20577"/>
          <ac:spMkLst>
            <pc:docMk/>
            <pc:sldMk cId="361827504" sldId="259"/>
            <ac:spMk id="2" creationId="{C7D9045C-5AA8-A8E5-FB32-8948BDA3DCC5}"/>
          </ac:spMkLst>
        </pc:spChg>
        <pc:spChg chg="mod">
          <ac:chgData name="Michaela Johnson" userId="e4c218b52cc7ad48" providerId="LiveId" clId="{846FDD31-80FF-4E01-9EA2-1719FD85DFF2}" dt="2023-09-05T00:51:25.881" v="837" actId="20577"/>
          <ac:spMkLst>
            <pc:docMk/>
            <pc:sldMk cId="361827504" sldId="259"/>
            <ac:spMk id="3" creationId="{CB886A37-3478-8A72-8A81-AFF4A5EF4FF6}"/>
          </ac:spMkLst>
        </pc:spChg>
        <pc:spChg chg="mod">
          <ac:chgData name="Michaela Johnson" userId="e4c218b52cc7ad48" providerId="LiveId" clId="{846FDD31-80FF-4E01-9EA2-1719FD85DFF2}" dt="2023-09-05T00:50:46.450" v="820" actId="20577"/>
          <ac:spMkLst>
            <pc:docMk/>
            <pc:sldMk cId="361827504" sldId="259"/>
            <ac:spMk id="5" creationId="{5532C303-45C7-467D-4027-4FDDDF55C9FC}"/>
          </ac:spMkLst>
        </pc:spChg>
        <pc:spChg chg="mod">
          <ac:chgData name="Michaela Johnson" userId="e4c218b52cc7ad48" providerId="LiveId" clId="{846FDD31-80FF-4E01-9EA2-1719FD85DFF2}" dt="2023-09-05T00:49:23.780" v="759" actId="20577"/>
          <ac:spMkLst>
            <pc:docMk/>
            <pc:sldMk cId="361827504" sldId="259"/>
            <ac:spMk id="7" creationId="{D0DBE88E-CD17-1777-CECF-4ABC5BD2B046}"/>
          </ac:spMkLst>
        </pc:spChg>
        <pc:picChg chg="add del mod modCrop">
          <ac:chgData name="Michaela Johnson" userId="e4c218b52cc7ad48" providerId="LiveId" clId="{846FDD31-80FF-4E01-9EA2-1719FD85DFF2}" dt="2023-09-05T00:40:49.091" v="666" actId="21"/>
          <ac:picMkLst>
            <pc:docMk/>
            <pc:sldMk cId="361827504" sldId="259"/>
            <ac:picMk id="10" creationId="{FE376E5A-33BD-93F3-F1E6-5702CA786F23}"/>
          </ac:picMkLst>
        </pc:picChg>
        <pc:picChg chg="add mod">
          <ac:chgData name="Michaela Johnson" userId="e4c218b52cc7ad48" providerId="LiveId" clId="{846FDD31-80FF-4E01-9EA2-1719FD85DFF2}" dt="2023-09-05T00:49:08.606" v="736" actId="1076"/>
          <ac:picMkLst>
            <pc:docMk/>
            <pc:sldMk cId="361827504" sldId="259"/>
            <ac:picMk id="12" creationId="{8A2EB75D-96B4-0364-FBFF-54D1C122FCA1}"/>
          </ac:picMkLst>
        </pc:picChg>
        <pc:picChg chg="add mod">
          <ac:chgData name="Michaela Johnson" userId="e4c218b52cc7ad48" providerId="LiveId" clId="{846FDD31-80FF-4E01-9EA2-1719FD85DFF2}" dt="2023-09-05T00:50:28.016" v="796" actId="1076"/>
          <ac:picMkLst>
            <pc:docMk/>
            <pc:sldMk cId="361827504" sldId="259"/>
            <ac:picMk id="14" creationId="{F146C164-5A09-FCC0-A926-7B348C3E49D1}"/>
          </ac:picMkLst>
        </pc:picChg>
        <pc:picChg chg="add mod">
          <ac:chgData name="Michaela Johnson" userId="e4c218b52cc7ad48" providerId="LiveId" clId="{846FDD31-80FF-4E01-9EA2-1719FD85DFF2}" dt="2023-09-05T00:52:05.379" v="856" actId="1076"/>
          <ac:picMkLst>
            <pc:docMk/>
            <pc:sldMk cId="361827504" sldId="259"/>
            <ac:picMk id="16" creationId="{95B67425-BE4B-D49F-F6F6-4527271DF2FB}"/>
          </ac:picMkLst>
        </pc:picChg>
      </pc:sldChg>
      <pc:sldChg chg="addSp modSp new mod setBg">
        <pc:chgData name="Michaela Johnson" userId="e4c218b52cc7ad48" providerId="LiveId" clId="{846FDD31-80FF-4E01-9EA2-1719FD85DFF2}" dt="2023-09-05T01:08:57.547" v="1267" actId="207"/>
        <pc:sldMkLst>
          <pc:docMk/>
          <pc:sldMk cId="2024552312" sldId="260"/>
        </pc:sldMkLst>
        <pc:spChg chg="add mod">
          <ac:chgData name="Michaela Johnson" userId="e4c218b52cc7ad48" providerId="LiveId" clId="{846FDD31-80FF-4E01-9EA2-1719FD85DFF2}" dt="2023-09-05T01:08:57.547" v="1267" actId="207"/>
          <ac:spMkLst>
            <pc:docMk/>
            <pc:sldMk cId="2024552312" sldId="260"/>
            <ac:spMk id="4" creationId="{D97C5F1A-CA05-530A-E26B-B390EB745113}"/>
          </ac:spMkLst>
        </pc:spChg>
        <pc:spChg chg="add">
          <ac:chgData name="Michaela Johnson" userId="e4c218b52cc7ad48" providerId="LiveId" clId="{846FDD31-80FF-4E01-9EA2-1719FD85DFF2}" dt="2023-09-05T01:04:04.131" v="1213" actId="26606"/>
          <ac:spMkLst>
            <pc:docMk/>
            <pc:sldMk cId="2024552312" sldId="260"/>
            <ac:spMk id="8" creationId="{49AF1E17-E2EA-4DFA-ABA4-1FF1F27FA1BE}"/>
          </ac:spMkLst>
        </pc:spChg>
        <pc:spChg chg="add">
          <ac:chgData name="Michaela Johnson" userId="e4c218b52cc7ad48" providerId="LiveId" clId="{846FDD31-80FF-4E01-9EA2-1719FD85DFF2}" dt="2023-09-05T01:04:04.131" v="1213" actId="26606"/>
          <ac:spMkLst>
            <pc:docMk/>
            <pc:sldMk cId="2024552312" sldId="260"/>
            <ac:spMk id="10" creationId="{5B254329-6146-42F5-9E30-4BB7D9457956}"/>
          </ac:spMkLst>
        </pc:spChg>
        <pc:spChg chg="add">
          <ac:chgData name="Michaela Johnson" userId="e4c218b52cc7ad48" providerId="LiveId" clId="{846FDD31-80FF-4E01-9EA2-1719FD85DFF2}" dt="2023-09-05T01:04:04.131" v="1213" actId="26606"/>
          <ac:spMkLst>
            <pc:docMk/>
            <pc:sldMk cId="2024552312" sldId="260"/>
            <ac:spMk id="12" creationId="{72BE43CF-5A8F-4260-9B74-14E5BE9D6E4D}"/>
          </ac:spMkLst>
        </pc:spChg>
        <pc:picChg chg="add mod">
          <ac:chgData name="Michaela Johnson" userId="e4c218b52cc7ad48" providerId="LiveId" clId="{846FDD31-80FF-4E01-9EA2-1719FD85DFF2}" dt="2023-09-05T01:08:36.526" v="1264" actId="1076"/>
          <ac:picMkLst>
            <pc:docMk/>
            <pc:sldMk cId="2024552312" sldId="260"/>
            <ac:picMk id="3" creationId="{9184AFD6-6544-CF80-F577-67C091D25485}"/>
          </ac:picMkLst>
        </pc:picChg>
      </pc:sldChg>
      <pc:sldChg chg="addSp delSp modSp new mod setBg setClrOvrMap">
        <pc:chgData name="Michaela Johnson" userId="e4c218b52cc7ad48" providerId="LiveId" clId="{846FDD31-80FF-4E01-9EA2-1719FD85DFF2}" dt="2023-09-05T01:09:29.927" v="1281" actId="1076"/>
        <pc:sldMkLst>
          <pc:docMk/>
          <pc:sldMk cId="2005475548" sldId="261"/>
        </pc:sldMkLst>
        <pc:spChg chg="add mod">
          <ac:chgData name="Michaela Johnson" userId="e4c218b52cc7ad48" providerId="LiveId" clId="{846FDD31-80FF-4E01-9EA2-1719FD85DFF2}" dt="2023-09-05T01:09:29.927" v="1281" actId="1076"/>
          <ac:spMkLst>
            <pc:docMk/>
            <pc:sldMk cId="2005475548" sldId="261"/>
            <ac:spMk id="4" creationId="{C9B99AA3-4B48-28A8-A42B-52E31F18F600}"/>
          </ac:spMkLst>
        </pc:spChg>
        <pc:spChg chg="add del">
          <ac:chgData name="Michaela Johnson" userId="e4c218b52cc7ad48" providerId="LiveId" clId="{846FDD31-80FF-4E01-9EA2-1719FD85DFF2}" dt="2023-09-05T01:06:45.944" v="1218" actId="26606"/>
          <ac:spMkLst>
            <pc:docMk/>
            <pc:sldMk cId="2005475548" sldId="261"/>
            <ac:spMk id="8" creationId="{49AF1E17-E2EA-4DFA-ABA4-1FF1F27FA1BE}"/>
          </ac:spMkLst>
        </pc:spChg>
        <pc:spChg chg="add del">
          <ac:chgData name="Michaela Johnson" userId="e4c218b52cc7ad48" providerId="LiveId" clId="{846FDD31-80FF-4E01-9EA2-1719FD85DFF2}" dt="2023-09-05T01:06:45.944" v="1218" actId="26606"/>
          <ac:spMkLst>
            <pc:docMk/>
            <pc:sldMk cId="2005475548" sldId="261"/>
            <ac:spMk id="10" creationId="{5B254329-6146-42F5-9E30-4BB7D9457956}"/>
          </ac:spMkLst>
        </pc:spChg>
        <pc:spChg chg="add del">
          <ac:chgData name="Michaela Johnson" userId="e4c218b52cc7ad48" providerId="LiveId" clId="{846FDD31-80FF-4E01-9EA2-1719FD85DFF2}" dt="2023-09-05T01:06:45.944" v="1218" actId="26606"/>
          <ac:spMkLst>
            <pc:docMk/>
            <pc:sldMk cId="2005475548" sldId="261"/>
            <ac:spMk id="12" creationId="{72BE43CF-5A8F-4260-9B74-14E5BE9D6E4D}"/>
          </ac:spMkLst>
        </pc:spChg>
        <pc:spChg chg="add del">
          <ac:chgData name="Michaela Johnson" userId="e4c218b52cc7ad48" providerId="LiveId" clId="{846FDD31-80FF-4E01-9EA2-1719FD85DFF2}" dt="2023-09-05T01:06:49.330" v="1220" actId="26606"/>
          <ac:spMkLst>
            <pc:docMk/>
            <pc:sldMk cId="2005475548" sldId="261"/>
            <ac:spMk id="14" creationId="{3DB0ED7D-0741-41C8-9BCD-85B80680FB6C}"/>
          </ac:spMkLst>
        </pc:spChg>
        <pc:spChg chg="add del">
          <ac:chgData name="Michaela Johnson" userId="e4c218b52cc7ad48" providerId="LiveId" clId="{846FDD31-80FF-4E01-9EA2-1719FD85DFF2}" dt="2023-09-05T01:06:52.780" v="1222" actId="26606"/>
          <ac:spMkLst>
            <pc:docMk/>
            <pc:sldMk cId="2005475548" sldId="261"/>
            <ac:spMk id="16" creationId="{4F78DAAE-B0C3-49A3-8AB1-AD2FF0E3686F}"/>
          </ac:spMkLst>
        </pc:spChg>
        <pc:spChg chg="add del">
          <ac:chgData name="Michaela Johnson" userId="e4c218b52cc7ad48" providerId="LiveId" clId="{846FDD31-80FF-4E01-9EA2-1719FD85DFF2}" dt="2023-09-05T01:06:52.780" v="1222" actId="26606"/>
          <ac:spMkLst>
            <pc:docMk/>
            <pc:sldMk cId="2005475548" sldId="261"/>
            <ac:spMk id="17" creationId="{F6A8A81D-3338-4B0F-A26F-A3D259D27681}"/>
          </ac:spMkLst>
        </pc:spChg>
        <pc:spChg chg="add del">
          <ac:chgData name="Michaela Johnson" userId="e4c218b52cc7ad48" providerId="LiveId" clId="{846FDD31-80FF-4E01-9EA2-1719FD85DFF2}" dt="2023-09-05T01:06:52.780" v="1222" actId="26606"/>
          <ac:spMkLst>
            <pc:docMk/>
            <pc:sldMk cId="2005475548" sldId="261"/>
            <ac:spMk id="18" creationId="{40155665-7CE2-4939-AE5E-020DC1D20753}"/>
          </ac:spMkLst>
        </pc:spChg>
        <pc:spChg chg="add del">
          <ac:chgData name="Michaela Johnson" userId="e4c218b52cc7ad48" providerId="LiveId" clId="{846FDD31-80FF-4E01-9EA2-1719FD85DFF2}" dt="2023-09-05T01:06:55.973" v="1224" actId="26606"/>
          <ac:spMkLst>
            <pc:docMk/>
            <pc:sldMk cId="2005475548" sldId="261"/>
            <ac:spMk id="20" creationId="{786DE8A2-E45F-4163-B246-A5162E17BE1F}"/>
          </ac:spMkLst>
        </pc:spChg>
        <pc:spChg chg="add del">
          <ac:chgData name="Michaela Johnson" userId="e4c218b52cc7ad48" providerId="LiveId" clId="{846FDD31-80FF-4E01-9EA2-1719FD85DFF2}" dt="2023-09-05T01:06:55.973" v="1224" actId="26606"/>
          <ac:spMkLst>
            <pc:docMk/>
            <pc:sldMk cId="2005475548" sldId="261"/>
            <ac:spMk id="21" creationId="{CC88A9C7-37B3-4341-BF1A-E8F3049ECB19}"/>
          </ac:spMkLst>
        </pc:spChg>
        <pc:spChg chg="add">
          <ac:chgData name="Michaela Johnson" userId="e4c218b52cc7ad48" providerId="LiveId" clId="{846FDD31-80FF-4E01-9EA2-1719FD85DFF2}" dt="2023-09-05T01:06:55.985" v="1225" actId="26606"/>
          <ac:spMkLst>
            <pc:docMk/>
            <pc:sldMk cId="2005475548" sldId="261"/>
            <ac:spMk id="23" creationId="{126CD6DF-E40F-4D39-BA46-5D099AC4C85C}"/>
          </ac:spMkLst>
        </pc:spChg>
        <pc:spChg chg="add">
          <ac:chgData name="Michaela Johnson" userId="e4c218b52cc7ad48" providerId="LiveId" clId="{846FDD31-80FF-4E01-9EA2-1719FD85DFF2}" dt="2023-09-05T01:06:55.985" v="1225" actId="26606"/>
          <ac:spMkLst>
            <pc:docMk/>
            <pc:sldMk cId="2005475548" sldId="261"/>
            <ac:spMk id="24" creationId="{E848A24A-E17D-464F-99FB-EF7B8EC0780B}"/>
          </ac:spMkLst>
        </pc:spChg>
        <pc:spChg chg="add">
          <ac:chgData name="Michaela Johnson" userId="e4c218b52cc7ad48" providerId="LiveId" clId="{846FDD31-80FF-4E01-9EA2-1719FD85DFF2}" dt="2023-09-05T01:06:55.985" v="1225" actId="26606"/>
          <ac:spMkLst>
            <pc:docMk/>
            <pc:sldMk cId="2005475548" sldId="261"/>
            <ac:spMk id="25" creationId="{CD3DDA28-7B69-422D-9888-25C7BC97BC32}"/>
          </ac:spMkLst>
        </pc:spChg>
        <pc:picChg chg="add mod">
          <ac:chgData name="Michaela Johnson" userId="e4c218b52cc7ad48" providerId="LiveId" clId="{846FDD31-80FF-4E01-9EA2-1719FD85DFF2}" dt="2023-09-05T01:07:14.233" v="1229" actId="1076"/>
          <ac:picMkLst>
            <pc:docMk/>
            <pc:sldMk cId="2005475548" sldId="261"/>
            <ac:picMk id="3" creationId="{EDDF1DD4-45FF-758E-F7CB-4AE851BADBEE}"/>
          </ac:picMkLst>
        </pc:picChg>
      </pc:sldChg>
      <pc:sldChg chg="modSp new mod">
        <pc:chgData name="Michaela Johnson" userId="e4c218b52cc7ad48" providerId="LiveId" clId="{846FDD31-80FF-4E01-9EA2-1719FD85DFF2}" dt="2023-09-05T01:09:46.972" v="1298" actId="1076"/>
        <pc:sldMkLst>
          <pc:docMk/>
          <pc:sldMk cId="2870660174" sldId="262"/>
        </pc:sldMkLst>
        <pc:spChg chg="mod">
          <ac:chgData name="Michaela Johnson" userId="e4c218b52cc7ad48" providerId="LiveId" clId="{846FDD31-80FF-4E01-9EA2-1719FD85DFF2}" dt="2023-09-05T01:09:46.972" v="1298" actId="1076"/>
          <ac:spMkLst>
            <pc:docMk/>
            <pc:sldMk cId="2870660174" sldId="262"/>
            <ac:spMk id="2" creationId="{366712EC-B357-56D3-C6EC-509DFC9C1F36}"/>
          </ac:spMkLst>
        </pc:spChg>
      </pc:sldChg>
      <pc:sldMasterChg chg="del delSldLayout">
        <pc:chgData name="Michaela Johnson" userId="e4c218b52cc7ad48" providerId="LiveId" clId="{846FDD31-80FF-4E01-9EA2-1719FD85DFF2}" dt="2023-09-05T00:23:10.417" v="2" actId="26606"/>
        <pc:sldMasterMkLst>
          <pc:docMk/>
          <pc:sldMasterMk cId="2905772189" sldId="2147483660"/>
        </pc:sldMasterMkLst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1246343395" sldId="2147483661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4282563789" sldId="2147483662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1954680409" sldId="2147483663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3125453316" sldId="2147483664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2147830563" sldId="2147483665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3909636034" sldId="2147483666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720047629" sldId="2147483667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4065894000" sldId="2147483668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4184172832" sldId="2147483669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146634357" sldId="2147483670"/>
          </pc:sldLayoutMkLst>
        </pc:sldLayoutChg>
        <pc:sldLayoutChg chg="del">
          <pc:chgData name="Michaela Johnson" userId="e4c218b52cc7ad48" providerId="LiveId" clId="{846FDD31-80FF-4E01-9EA2-1719FD85DFF2}" dt="2023-09-05T00:23:10.417" v="2" actId="26606"/>
          <pc:sldLayoutMkLst>
            <pc:docMk/>
            <pc:sldMasterMk cId="2905772189" sldId="2147483660"/>
            <pc:sldLayoutMk cId="3325963767" sldId="2147483671"/>
          </pc:sldLayoutMkLst>
        </pc:sldLayoutChg>
      </pc:sldMasterChg>
      <pc:sldMasterChg chg="add addSldLayout">
        <pc:chgData name="Michaela Johnson" userId="e4c218b52cc7ad48" providerId="LiveId" clId="{846FDD31-80FF-4E01-9EA2-1719FD85DFF2}" dt="2023-09-05T00:23:10.417" v="2" actId="26606"/>
        <pc:sldMasterMkLst>
          <pc:docMk/>
          <pc:sldMasterMk cId="1192066568" sldId="2147483750"/>
        </pc:sldMasterMkLst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796096859" sldId="2147483739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1551839114" sldId="2147483740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542363002" sldId="2147483741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3075785392" sldId="2147483742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903134490" sldId="2147483743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69153960" sldId="2147483744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372091192" sldId="2147483745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1603486959" sldId="2147483746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610749849" sldId="2147483747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3519827311" sldId="2147483748"/>
          </pc:sldLayoutMkLst>
        </pc:sldLayoutChg>
        <pc:sldLayoutChg chg="add">
          <pc:chgData name="Michaela Johnson" userId="e4c218b52cc7ad48" providerId="LiveId" clId="{846FDD31-80FF-4E01-9EA2-1719FD85DFF2}" dt="2023-09-05T00:23:10.417" v="2" actId="26606"/>
          <pc:sldLayoutMkLst>
            <pc:docMk/>
            <pc:sldMasterMk cId="1192066568" sldId="2147483750"/>
            <pc:sldLayoutMk cId="2674522960" sldId="2147483749"/>
          </pc:sldLayoutMkLst>
        </pc:sldLayoutChg>
      </pc:sldMasterChg>
      <pc:sldMasterChg chg="del delSldLayout">
        <pc:chgData name="Michaela Johnson" userId="e4c218b52cc7ad48" providerId="LiveId" clId="{846FDD31-80FF-4E01-9EA2-1719FD85DFF2}" dt="2023-09-05T00:27:59.472" v="144" actId="26606"/>
        <pc:sldMasterMkLst>
          <pc:docMk/>
          <pc:sldMasterMk cId="2321609305" sldId="2147483820"/>
        </pc:sldMasterMkLst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1508118044" sldId="2147483821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720665415" sldId="2147483822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763871608" sldId="2147483823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987452679" sldId="2147483824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2847507466" sldId="2147483825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2543754603" sldId="2147483826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3125715110" sldId="2147483827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866561493" sldId="2147483828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3366204242" sldId="2147483829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3468876821" sldId="2147483830"/>
          </pc:sldLayoutMkLst>
        </pc:sldLayoutChg>
        <pc:sldLayoutChg chg="del">
          <pc:chgData name="Michaela Johnson" userId="e4c218b52cc7ad48" providerId="LiveId" clId="{846FDD31-80FF-4E01-9EA2-1719FD85DFF2}" dt="2023-09-05T00:27:59.472" v="144" actId="26606"/>
          <pc:sldLayoutMkLst>
            <pc:docMk/>
            <pc:sldMasterMk cId="2321609305" sldId="2147483820"/>
            <pc:sldLayoutMk cId="1968131293" sldId="2147483831"/>
          </pc:sldLayoutMkLst>
        </pc:sldLayoutChg>
      </pc:sldMasterChg>
      <pc:sldMasterChg chg="add del replId addSldLayout delSldLayout">
        <pc:chgData name="Michaela Johnson" userId="e4c218b52cc7ad48" providerId="LiveId" clId="{846FDD31-80FF-4E01-9EA2-1719FD85DFF2}" dt="2023-09-05T00:29:10.969" v="180" actId="26606"/>
        <pc:sldMasterMkLst>
          <pc:docMk/>
          <pc:sldMasterMk cId="3025568616" sldId="2147483832"/>
        </pc:sldMasterMkLst>
        <pc:sldLayoutChg chg="add del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67562234" sldId="2147483833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4051573351" sldId="2147483834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916496343" sldId="2147483835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1313426213" sldId="2147483836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617653665" sldId="2147483837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994196581" sldId="2147483838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551027862" sldId="2147483839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3706815067" sldId="2147483840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254199754" sldId="2147483841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154873932" sldId="2147483842"/>
          </pc:sldLayoutMkLst>
        </pc:sldLayoutChg>
        <pc:sldLayoutChg chg="add del replI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3025568616" sldId="2147483832"/>
            <pc:sldLayoutMk cId="2114644574" sldId="2147483843"/>
          </pc:sldLayoutMkLst>
        </pc:sldLayoutChg>
      </pc:sldMasterChg>
      <pc:sldMasterChg chg="add addSldLayout">
        <pc:chgData name="Michaela Johnson" userId="e4c218b52cc7ad48" providerId="LiveId" clId="{846FDD31-80FF-4E01-9EA2-1719FD85DFF2}" dt="2023-09-05T00:29:10.969" v="180" actId="26606"/>
        <pc:sldMasterMkLst>
          <pc:docMk/>
          <pc:sldMasterMk cId="1049501013" sldId="2147483844"/>
        </pc:sldMasterMkLst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1135949798" sldId="2147483845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39464571" sldId="2147483846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478377559" sldId="2147483847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410326915" sldId="2147483848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81282218" sldId="2147483849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3262632545" sldId="2147483850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86824027" sldId="2147483851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1539170036" sldId="2147483852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4015789867" sldId="2147483853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2435942735" sldId="2147483854"/>
          </pc:sldLayoutMkLst>
        </pc:sldLayoutChg>
        <pc:sldLayoutChg chg="add">
          <pc:chgData name="Michaela Johnson" userId="e4c218b52cc7ad48" providerId="LiveId" clId="{846FDD31-80FF-4E01-9EA2-1719FD85DFF2}" dt="2023-09-05T00:29:10.969" v="180" actId="26606"/>
          <pc:sldLayoutMkLst>
            <pc:docMk/>
            <pc:sldMasterMk cId="1049501013" sldId="2147483844"/>
            <pc:sldLayoutMk cId="1288403454" sldId="21474838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6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u-s-chronic-disease-indicators-cd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0A3E48C-DB78-7459-26A4-F3C130F70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27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8D333-5158-CB9B-CB64-4B3814AB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>
                <a:solidFill>
                  <a:srgbClr val="FFFFFF"/>
                </a:solidFill>
              </a:rPr>
              <a:t>Mortality from Chronic Diseases in the United States, 2010-2020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7427-A98C-6E39-A341-0FF1CB2A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606" y="5506925"/>
            <a:ext cx="10893283" cy="14995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Group project 3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Contributors: Tracy </a:t>
            </a:r>
            <a:r>
              <a:rPr lang="en-US" sz="2800" dirty="0" err="1">
                <a:solidFill>
                  <a:srgbClr val="FFFFFF"/>
                </a:solidFill>
              </a:rPr>
              <a:t>Tachick</a:t>
            </a:r>
            <a:r>
              <a:rPr lang="en-US" sz="2800" dirty="0">
                <a:solidFill>
                  <a:srgbClr val="FFFFFF"/>
                </a:solidFill>
              </a:rPr>
              <a:t>, Michaela Johnson, Jessica Pilon</a:t>
            </a:r>
          </a:p>
        </p:txBody>
      </p:sp>
    </p:spTree>
    <p:extLst>
      <p:ext uri="{BB962C8B-B14F-4D97-AF65-F5344CB8AC3E}">
        <p14:creationId xmlns:p14="http://schemas.microsoft.com/office/powerpoint/2010/main" val="524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EB61-4EF7-436C-A2A6-CC206233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08788"/>
            <a:ext cx="2914126" cy="1066800"/>
          </a:xfrm>
        </p:spPr>
        <p:txBody>
          <a:bodyPr/>
          <a:lstStyle/>
          <a:p>
            <a:r>
              <a:rPr lang="en-US" dirty="0"/>
              <a:t>Our Data Source: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B8CE95-8D78-0375-025E-6AD776001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39" y="1642188"/>
            <a:ext cx="6165299" cy="38047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F6EB-7EA1-D3B1-CCEC-C2DD64FE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08186"/>
            <a:ext cx="2914126" cy="3551438"/>
          </a:xfrm>
        </p:spPr>
        <p:txBody>
          <a:bodyPr/>
          <a:lstStyle/>
          <a:p>
            <a:r>
              <a:rPr lang="en-US" dirty="0"/>
              <a:t>Our initial goal was to find a light-hearted, feel-good topic!</a:t>
            </a:r>
          </a:p>
          <a:p>
            <a:r>
              <a:rPr lang="en-US" dirty="0"/>
              <a:t>Naturally, we concluded our search with Chronic Disease Indicators, and narrowed the large (1 million+ entries) dataset to just the mortalities.</a:t>
            </a:r>
          </a:p>
          <a:p>
            <a:endParaRPr lang="en-US" dirty="0"/>
          </a:p>
          <a:p>
            <a:r>
              <a:rPr lang="en-US" dirty="0"/>
              <a:t>We wanted to see how Chronic Diseases affected different areas and demographics across the 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A9913-B251-28F6-7E7E-4CB334FD6871}"/>
              </a:ext>
            </a:extLst>
          </p:cNvPr>
          <p:cNvSpPr txBox="1"/>
          <p:nvPr/>
        </p:nvSpPr>
        <p:spPr>
          <a:xfrm>
            <a:off x="4979605" y="6018245"/>
            <a:ext cx="65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https://catalog.data.gov/dataset/u-s-chronic-disease-indicators-cdi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045C-5AA8-A8E5-FB32-8948BDA3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830943"/>
            <a:ext cx="9445752" cy="706964"/>
          </a:xfrm>
        </p:spPr>
        <p:txBody>
          <a:bodyPr/>
          <a:lstStyle/>
          <a:p>
            <a:r>
              <a:rPr lang="en-US" dirty="0"/>
              <a:t>The Process: </a:t>
            </a:r>
            <a:r>
              <a:rPr lang="en-US" sz="2400" dirty="0"/>
              <a:t>from CSV to PostgreSQL to Flask.py to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6A37-3478-8A72-8A81-AFF4A5EF4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7C14C-2864-C798-19CA-AF8723DD28B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2C303-45C7-467D-4027-4FDDDF55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Flask &amp; </a:t>
            </a:r>
            <a:r>
              <a:rPr lang="en-US" dirty="0" err="1"/>
              <a:t>psycopg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4818A6-25FA-0000-B340-E985DC42F95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DBE88E-CD17-1777-CECF-4ABC5BD2B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JSON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BA74F9-C6A8-AE1A-D0EA-F04C17A306E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146C164-5A09-FCC0-A926-7B348C3E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21" y="3179761"/>
            <a:ext cx="3223111" cy="3429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5B67425-BE4B-D49F-F6F6-4527271D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36" y="3179761"/>
            <a:ext cx="3152612" cy="3111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075E2-95EC-C907-3EF9-5535025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35" y="3193739"/>
            <a:ext cx="3145536" cy="34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2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70E4-158C-F02C-6714-50BADBF411BA}"/>
              </a:ext>
            </a:extLst>
          </p:cNvPr>
          <p:cNvSpPr txBox="1"/>
          <p:nvPr/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Questions we asked:</a:t>
            </a: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2A43-A8D7-CE70-2D99-807582C8815B}"/>
              </a:ext>
            </a:extLst>
          </p:cNvPr>
          <p:cNvSpPr txBox="1"/>
          <p:nvPr/>
        </p:nvSpPr>
        <p:spPr>
          <a:xfrm>
            <a:off x="1185734" y="1059064"/>
            <a:ext cx="76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What are the Chronic Diseases causing the most mortalities?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CFAD3-FA0E-D9E2-E4C0-EAC0B6AF646E}"/>
              </a:ext>
            </a:extLst>
          </p:cNvPr>
          <p:cNvSpPr txBox="1"/>
          <p:nvPr/>
        </p:nvSpPr>
        <p:spPr>
          <a:xfrm>
            <a:off x="1819656" y="1636776"/>
            <a:ext cx="69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2.How have those causes changed over time?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76F91-B6CE-5C55-A255-7CA7908BEB23}"/>
              </a:ext>
            </a:extLst>
          </p:cNvPr>
          <p:cNvSpPr txBox="1"/>
          <p:nvPr/>
        </p:nvSpPr>
        <p:spPr>
          <a:xfrm>
            <a:off x="2688336" y="2208016"/>
            <a:ext cx="61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Do Chronic Disease mortalities change per state?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1A162-B50A-CE5A-7A10-9BF7B11F006A}"/>
              </a:ext>
            </a:extLst>
          </p:cNvPr>
          <p:cNvSpPr txBox="1"/>
          <p:nvPr/>
        </p:nvSpPr>
        <p:spPr>
          <a:xfrm>
            <a:off x="3675888" y="2798064"/>
            <a:ext cx="5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Which demographics are most affected?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24649-46E7-86FF-B499-14D83CE7BF98}"/>
              </a:ext>
            </a:extLst>
          </p:cNvPr>
          <p:cNvSpPr txBox="1"/>
          <p:nvPr/>
        </p:nvSpPr>
        <p:spPr>
          <a:xfrm>
            <a:off x="1408176" y="3554666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But most importantly: How do I work with this Dataset???</a:t>
            </a:r>
          </a:p>
        </p:txBody>
      </p:sp>
    </p:spTree>
    <p:extLst>
      <p:ext uri="{BB962C8B-B14F-4D97-AF65-F5344CB8AC3E}">
        <p14:creationId xmlns:p14="http://schemas.microsoft.com/office/powerpoint/2010/main" val="40711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84AFD6-6544-CF80-F577-67C091D25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9"/>
          <a:stretch/>
        </p:blipFill>
        <p:spPr>
          <a:xfrm>
            <a:off x="2279450" y="571500"/>
            <a:ext cx="9290577" cy="5572381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5F1A-CA05-530A-E26B-B390EB745113}"/>
              </a:ext>
            </a:extLst>
          </p:cNvPr>
          <p:cNvSpPr txBox="1"/>
          <p:nvPr/>
        </p:nvSpPr>
        <p:spPr>
          <a:xfrm rot="16200000">
            <a:off x="-557450" y="3035721"/>
            <a:ext cx="3704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Drop-down box &amp; Pie Chart</a:t>
            </a:r>
          </a:p>
        </p:txBody>
      </p:sp>
    </p:spTree>
    <p:extLst>
      <p:ext uri="{BB962C8B-B14F-4D97-AF65-F5344CB8AC3E}">
        <p14:creationId xmlns:p14="http://schemas.microsoft.com/office/powerpoint/2010/main" val="20245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126CD6DF-E40F-4D39-BA46-5D099AC4C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DDF1DD4-45FF-758E-F7CB-4AE851BA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74" y="27648"/>
            <a:ext cx="6902360" cy="4900677"/>
          </a:xfrm>
          <a:prstGeom prst="rect">
            <a:avLst/>
          </a:prstGeom>
        </p:spPr>
      </p:pic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E848A24A-E17D-464F-99FB-EF7B8EC07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CD3DDA28-7B69-422D-9888-25C7BC97B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4773" y="4915968"/>
            <a:ext cx="3039999" cy="440926"/>
          </a:xfrm>
          <a:custGeom>
            <a:avLst/>
            <a:gdLst>
              <a:gd name="connsiteX0" fmla="*/ 0 w 3039999"/>
              <a:gd name="connsiteY0" fmla="*/ 155844 h 440926"/>
              <a:gd name="connsiteX1" fmla="*/ 6524 w 3039999"/>
              <a:gd name="connsiteY1" fmla="*/ 156086 h 440926"/>
              <a:gd name="connsiteX2" fmla="*/ 98577 w 3039999"/>
              <a:gd name="connsiteY2" fmla="*/ 159586 h 440926"/>
              <a:gd name="connsiteX3" fmla="*/ 191951 w 3039999"/>
              <a:gd name="connsiteY3" fmla="*/ 162919 h 440926"/>
              <a:gd name="connsiteX4" fmla="*/ 285984 w 3039999"/>
              <a:gd name="connsiteY4" fmla="*/ 165003 h 440926"/>
              <a:gd name="connsiteX5" fmla="*/ 381667 w 3039999"/>
              <a:gd name="connsiteY5" fmla="*/ 167003 h 440926"/>
              <a:gd name="connsiteX6" fmla="*/ 478999 w 3039999"/>
              <a:gd name="connsiteY6" fmla="*/ 169086 h 440926"/>
              <a:gd name="connsiteX7" fmla="*/ 577652 w 3039999"/>
              <a:gd name="connsiteY7" fmla="*/ 170503 h 440926"/>
              <a:gd name="connsiteX8" fmla="*/ 677293 w 3039999"/>
              <a:gd name="connsiteY8" fmla="*/ 170503 h 440926"/>
              <a:gd name="connsiteX9" fmla="*/ 778255 w 3039999"/>
              <a:gd name="connsiteY9" fmla="*/ 171086 h 440926"/>
              <a:gd name="connsiteX10" fmla="*/ 880207 w 3039999"/>
              <a:gd name="connsiteY10" fmla="*/ 170503 h 440926"/>
              <a:gd name="connsiteX11" fmla="*/ 983149 w 3039999"/>
              <a:gd name="connsiteY11" fmla="*/ 169086 h 440926"/>
              <a:gd name="connsiteX12" fmla="*/ 1086420 w 3039999"/>
              <a:gd name="connsiteY12" fmla="*/ 167753 h 440926"/>
              <a:gd name="connsiteX13" fmla="*/ 1191011 w 3039999"/>
              <a:gd name="connsiteY13" fmla="*/ 165003 h 440926"/>
              <a:gd name="connsiteX14" fmla="*/ 1296922 w 3039999"/>
              <a:gd name="connsiteY14" fmla="*/ 162336 h 440926"/>
              <a:gd name="connsiteX15" fmla="*/ 1402173 w 3039999"/>
              <a:gd name="connsiteY15" fmla="*/ 158836 h 440926"/>
              <a:gd name="connsiteX16" fmla="*/ 1508744 w 3039999"/>
              <a:gd name="connsiteY16" fmla="*/ 154169 h 440926"/>
              <a:gd name="connsiteX17" fmla="*/ 1616635 w 3039999"/>
              <a:gd name="connsiteY17" fmla="*/ 148669 h 440926"/>
              <a:gd name="connsiteX18" fmla="*/ 1724525 w 3039999"/>
              <a:gd name="connsiteY18" fmla="*/ 143252 h 440926"/>
              <a:gd name="connsiteX19" fmla="*/ 1832416 w 3039999"/>
              <a:gd name="connsiteY19" fmla="*/ 136335 h 440926"/>
              <a:gd name="connsiteX20" fmla="*/ 1942286 w 3039999"/>
              <a:gd name="connsiteY20" fmla="*/ 128169 h 440926"/>
              <a:gd name="connsiteX21" fmla="*/ 2050177 w 3039999"/>
              <a:gd name="connsiteY21" fmla="*/ 120002 h 440926"/>
              <a:gd name="connsiteX22" fmla="*/ 2160047 w 3039999"/>
              <a:gd name="connsiteY22" fmla="*/ 110419 h 440926"/>
              <a:gd name="connsiteX23" fmla="*/ 2270907 w 3039999"/>
              <a:gd name="connsiteY23" fmla="*/ 100168 h 440926"/>
              <a:gd name="connsiteX24" fmla="*/ 2379788 w 3039999"/>
              <a:gd name="connsiteY24" fmla="*/ 89251 h 440926"/>
              <a:gd name="connsiteX25" fmla="*/ 2489988 w 3039999"/>
              <a:gd name="connsiteY25" fmla="*/ 76418 h 440926"/>
              <a:gd name="connsiteX26" fmla="*/ 2600188 w 3039999"/>
              <a:gd name="connsiteY26" fmla="*/ 62751 h 440926"/>
              <a:gd name="connsiteX27" fmla="*/ 2710388 w 3039999"/>
              <a:gd name="connsiteY27" fmla="*/ 49168 h 440926"/>
              <a:gd name="connsiteX28" fmla="*/ 2820258 w 3039999"/>
              <a:gd name="connsiteY28" fmla="*/ 33334 h 440926"/>
              <a:gd name="connsiteX29" fmla="*/ 2930129 w 3039999"/>
              <a:gd name="connsiteY29" fmla="*/ 17000 h 440926"/>
              <a:gd name="connsiteX30" fmla="*/ 3039999 w 3039999"/>
              <a:gd name="connsiteY30" fmla="*/ 0 h 440926"/>
              <a:gd name="connsiteX31" fmla="*/ 3026141 w 3039999"/>
              <a:gd name="connsiteY31" fmla="*/ 440924 h 440926"/>
              <a:gd name="connsiteX32" fmla="*/ 2677942 w 3039999"/>
              <a:gd name="connsiteY32" fmla="*/ 435925 h 440926"/>
              <a:gd name="connsiteX33" fmla="*/ 2643381 w 3039999"/>
              <a:gd name="connsiteY33" fmla="*/ 434739 h 440926"/>
              <a:gd name="connsiteX34" fmla="*/ 2673098 w 3039999"/>
              <a:gd name="connsiteY34" fmla="*/ 197552 h 440926"/>
              <a:gd name="connsiteX35" fmla="*/ 2600644 w 3039999"/>
              <a:gd name="connsiteY35" fmla="*/ 199684 h 440926"/>
              <a:gd name="connsiteX36" fmla="*/ 2342303 w 3039999"/>
              <a:gd name="connsiteY36" fmla="*/ 205715 h 440926"/>
              <a:gd name="connsiteX37" fmla="*/ 2084160 w 3039999"/>
              <a:gd name="connsiteY37" fmla="*/ 210171 h 440926"/>
              <a:gd name="connsiteX38" fmla="*/ 1825032 w 3039999"/>
              <a:gd name="connsiteY38" fmla="*/ 209703 h 440926"/>
              <a:gd name="connsiteX39" fmla="*/ 1567480 w 3039999"/>
              <a:gd name="connsiteY39" fmla="*/ 209433 h 440926"/>
              <a:gd name="connsiteX40" fmla="*/ 1308551 w 3039999"/>
              <a:gd name="connsiteY40" fmla="*/ 207391 h 440926"/>
              <a:gd name="connsiteX41" fmla="*/ 1053363 w 3039999"/>
              <a:gd name="connsiteY41" fmla="*/ 201018 h 440926"/>
              <a:gd name="connsiteX42" fmla="*/ 795223 w 3039999"/>
              <a:gd name="connsiteY42" fmla="*/ 192674 h 440926"/>
              <a:gd name="connsiteX43" fmla="*/ 538856 w 3039999"/>
              <a:gd name="connsiteY43" fmla="*/ 182954 h 440926"/>
              <a:gd name="connsiteX44" fmla="*/ 286033 w 3039999"/>
              <a:gd name="connsiteY44" fmla="*/ 170477 h 440926"/>
              <a:gd name="connsiteX45" fmla="*/ 31635 w 3039999"/>
              <a:gd name="connsiteY45" fmla="*/ 157803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039999" h="440926">
                <a:moveTo>
                  <a:pt x="0" y="155844"/>
                </a:moveTo>
                <a:lnTo>
                  <a:pt x="6524" y="156086"/>
                </a:lnTo>
                <a:lnTo>
                  <a:pt x="98577" y="159586"/>
                </a:lnTo>
                <a:lnTo>
                  <a:pt x="191951" y="162919"/>
                </a:lnTo>
                <a:lnTo>
                  <a:pt x="285984" y="165003"/>
                </a:lnTo>
                <a:lnTo>
                  <a:pt x="381667" y="167003"/>
                </a:lnTo>
                <a:lnTo>
                  <a:pt x="478999" y="169086"/>
                </a:lnTo>
                <a:lnTo>
                  <a:pt x="577652" y="170503"/>
                </a:lnTo>
                <a:lnTo>
                  <a:pt x="677293" y="170503"/>
                </a:lnTo>
                <a:lnTo>
                  <a:pt x="778255" y="171086"/>
                </a:lnTo>
                <a:lnTo>
                  <a:pt x="880207" y="170503"/>
                </a:lnTo>
                <a:lnTo>
                  <a:pt x="983149" y="169086"/>
                </a:lnTo>
                <a:lnTo>
                  <a:pt x="1086420" y="167753"/>
                </a:lnTo>
                <a:lnTo>
                  <a:pt x="1191011" y="165003"/>
                </a:lnTo>
                <a:lnTo>
                  <a:pt x="1296922" y="162336"/>
                </a:lnTo>
                <a:lnTo>
                  <a:pt x="1402173" y="158836"/>
                </a:lnTo>
                <a:lnTo>
                  <a:pt x="1508744" y="154169"/>
                </a:lnTo>
                <a:lnTo>
                  <a:pt x="1616635" y="148669"/>
                </a:lnTo>
                <a:lnTo>
                  <a:pt x="1724525" y="143252"/>
                </a:lnTo>
                <a:lnTo>
                  <a:pt x="1832416" y="136335"/>
                </a:lnTo>
                <a:lnTo>
                  <a:pt x="1942286" y="128169"/>
                </a:lnTo>
                <a:lnTo>
                  <a:pt x="2050177" y="120002"/>
                </a:lnTo>
                <a:lnTo>
                  <a:pt x="2160047" y="110419"/>
                </a:lnTo>
                <a:lnTo>
                  <a:pt x="2270907" y="100168"/>
                </a:lnTo>
                <a:lnTo>
                  <a:pt x="2379788" y="89251"/>
                </a:lnTo>
                <a:lnTo>
                  <a:pt x="2489988" y="76418"/>
                </a:lnTo>
                <a:lnTo>
                  <a:pt x="2600188" y="62751"/>
                </a:lnTo>
                <a:lnTo>
                  <a:pt x="2710388" y="49168"/>
                </a:lnTo>
                <a:lnTo>
                  <a:pt x="2820258" y="33334"/>
                </a:lnTo>
                <a:lnTo>
                  <a:pt x="2930129" y="17000"/>
                </a:lnTo>
                <a:lnTo>
                  <a:pt x="3039999" y="0"/>
                </a:lnTo>
                <a:cubicBezTo>
                  <a:pt x="3029771" y="277755"/>
                  <a:pt x="3036370" y="163169"/>
                  <a:pt x="3026141" y="440924"/>
                </a:cubicBezTo>
                <a:cubicBezTo>
                  <a:pt x="2925757" y="440997"/>
                  <a:pt x="2808081" y="439255"/>
                  <a:pt x="2677942" y="435925"/>
                </a:cubicBezTo>
                <a:lnTo>
                  <a:pt x="2643381" y="434739"/>
                </a:lnTo>
                <a:lnTo>
                  <a:pt x="2673098" y="197552"/>
                </a:lnTo>
                <a:lnTo>
                  <a:pt x="2600644" y="199684"/>
                </a:lnTo>
                <a:lnTo>
                  <a:pt x="2342303" y="205715"/>
                </a:lnTo>
                <a:lnTo>
                  <a:pt x="2084160" y="210171"/>
                </a:lnTo>
                <a:lnTo>
                  <a:pt x="1825032" y="209703"/>
                </a:lnTo>
                <a:lnTo>
                  <a:pt x="1567480" y="209433"/>
                </a:lnTo>
                <a:lnTo>
                  <a:pt x="1308551" y="207391"/>
                </a:lnTo>
                <a:lnTo>
                  <a:pt x="1053363" y="201018"/>
                </a:lnTo>
                <a:lnTo>
                  <a:pt x="795223" y="192674"/>
                </a:lnTo>
                <a:lnTo>
                  <a:pt x="538856" y="182954"/>
                </a:lnTo>
                <a:lnTo>
                  <a:pt x="286033" y="170477"/>
                </a:lnTo>
                <a:lnTo>
                  <a:pt x="31635" y="15780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99AA3-4B48-28A8-A42B-52E31F18F600}"/>
              </a:ext>
            </a:extLst>
          </p:cNvPr>
          <p:cNvSpPr txBox="1"/>
          <p:nvPr/>
        </p:nvSpPr>
        <p:spPr>
          <a:xfrm>
            <a:off x="1944623" y="5416242"/>
            <a:ext cx="415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Line Graph</a:t>
            </a:r>
          </a:p>
        </p:txBody>
      </p:sp>
    </p:spTree>
    <p:extLst>
      <p:ext uri="{BB962C8B-B14F-4D97-AF65-F5344CB8AC3E}">
        <p14:creationId xmlns:p14="http://schemas.microsoft.com/office/powerpoint/2010/main" val="20054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12EC-B357-56D3-C6EC-509DFC9C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98" y="900516"/>
            <a:ext cx="8761413" cy="706964"/>
          </a:xfrm>
        </p:spPr>
        <p:txBody>
          <a:bodyPr/>
          <a:lstStyle/>
          <a:p>
            <a:r>
              <a:rPr lang="en-US" dirty="0"/>
              <a:t>US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1B552-AE26-14B5-A0FC-0571789A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4" y="2330245"/>
            <a:ext cx="798306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0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59</TotalTime>
  <Words>181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Ion Boardroom</vt:lpstr>
      <vt:lpstr>Mortality from Chronic Diseases in the United States, 2010-2020</vt:lpstr>
      <vt:lpstr>Our Data Source: </vt:lpstr>
      <vt:lpstr>The Process: from CSV to PostgreSQL to Flask.py to API</vt:lpstr>
      <vt:lpstr>PowerPoint Presentation</vt:lpstr>
      <vt:lpstr>PowerPoint Presentation</vt:lpstr>
      <vt:lpstr>PowerPoint Presentation</vt:lpstr>
      <vt:lpstr>US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from Chronic Diseases in the United States, 2010-2020</dc:title>
  <dc:creator>Michaela Johnson</dc:creator>
  <cp:lastModifiedBy>Tracy Tachick</cp:lastModifiedBy>
  <cp:revision>2</cp:revision>
  <dcterms:created xsi:type="dcterms:W3CDTF">2023-09-05T00:18:48Z</dcterms:created>
  <dcterms:modified xsi:type="dcterms:W3CDTF">2023-09-05T22:27:25Z</dcterms:modified>
</cp:coreProperties>
</file>