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10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6D32-46CC-94C9-B5B4-CB50F9952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847B5-E063-D8D5-4DF4-9F4F6A89B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0F9D-8525-0463-06D9-EECDBA98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F43D-4298-44D8-BCAE-C05B6329FBB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03445-4E70-E754-A9A7-59497259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3A2E3-CA8A-B78C-4A4D-5D075961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DB3B-C28A-47FC-B5F9-3F12C4AF9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90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39F6-E32C-91B8-4900-8584FEFC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0924B-7065-CDBC-5804-30E945969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9484-4D01-D6AF-6BAE-F8FC7090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F43D-4298-44D8-BCAE-C05B6329FBB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FA7E8-905A-E799-7BA5-86978D47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E97B2-1D31-5F79-54DB-FF4CA770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DB3B-C28A-47FC-B5F9-3F12C4AF9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7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6E4B9-67FB-B82A-323F-F8F89A55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6B5B3-E953-54A3-1B61-7CC875C2F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F8709-5352-28C8-B179-B873F0E3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F43D-4298-44D8-BCAE-C05B6329FBB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44D3-74B9-7137-60F4-63FAA84C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CD622-B229-0A64-904F-B02694DA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DB3B-C28A-47FC-B5F9-3F12C4AF9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04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8149-FE1B-4D80-315B-0551E5C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5AFA-5053-34C0-B640-BB7D1D60E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81012-E2B6-0F62-3C12-0E6851A6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F43D-4298-44D8-BCAE-C05B6329FBB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808BD-030F-4A99-BB4B-4F7D0638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18C60-EA4C-2AC5-D557-67481397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DB3B-C28A-47FC-B5F9-3F12C4AF9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56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6783-82CD-41B3-5E99-DE633686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9C566-8E94-125F-4493-31C63D391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FEBD2-B772-320B-2E4F-6F034940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F43D-4298-44D8-BCAE-C05B6329FBB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993A-7EF4-3D99-8031-1FBB6812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A74EE-2109-3FD6-9837-DC018B2F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DB3B-C28A-47FC-B5F9-3F12C4AF9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51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417F-029B-75C0-8438-91BEA949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BE92-F3BB-7959-6BFE-AA96BFA0D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6547C-D505-323C-740F-51BC775B0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03D34-0BD7-C2E1-289F-D2BDD83F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F43D-4298-44D8-BCAE-C05B6329FBB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27837-445E-21C3-7DF3-166123DF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7EF6A-7FCD-BCC9-29F0-9A01C62D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DB3B-C28A-47FC-B5F9-3F12C4AF9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2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71C0-009D-9027-52CA-922E77EE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17871-2A37-6241-C75A-183AF0B8E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37B5F-33E9-0368-7CCB-38B14F4C6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3EB29-B015-C057-BDB1-0A31B8E4B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12DF4-37E4-7471-44D6-7BC0B8BA7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9636A-F8E6-0E4C-5A92-72ABA364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F43D-4298-44D8-BCAE-C05B6329FBB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16DE3-4984-B187-7BD9-A08FA9AE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AA4B2-7A2E-C581-CAAA-0D88DB30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DB3B-C28A-47FC-B5F9-3F12C4AF9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29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B057-652C-6952-091F-29135A60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171E7-B042-0732-8F4A-57C1B06C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F43D-4298-44D8-BCAE-C05B6329FBB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49EF9-E303-9433-B7DA-5E6705CF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A0233-267E-025C-58F6-C9244155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DB3B-C28A-47FC-B5F9-3F12C4AF9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3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B7BDA-9B48-6C4A-8209-316CE516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F43D-4298-44D8-BCAE-C05B6329FBB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C2411-66B3-C883-592A-B40743BE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DA8A4-9726-1FE3-622E-37A7ECEC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DB3B-C28A-47FC-B5F9-3F12C4AF9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62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75AE-6E28-9203-1123-3B252508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A8E20-2028-8610-720B-FD53DD2A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FB796-95C3-EFAF-8724-72EC66183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22020-0C29-0494-E220-1A013DF1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F43D-4298-44D8-BCAE-C05B6329FBB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52793-9578-5001-670F-3ED99750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D1735-9B25-5F36-A49A-2F86DFE7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DB3B-C28A-47FC-B5F9-3F12C4AF9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70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CAF2-9D43-87A9-7BD1-45906118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EA7AF-7238-0D9C-09AD-916DFCFE5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BD034-569F-E27C-71EF-847AD1DD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92210-673B-7E1E-8AA4-4C09F212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F43D-4298-44D8-BCAE-C05B6329FBB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DEFCC-DAA4-4D56-B89E-17CC1A78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AA344-2392-628D-21EF-2F7BE1D1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DB3B-C28A-47FC-B5F9-3F12C4AF9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86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A5CA5-03F0-0F98-3E6D-05206C93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C97E3-5EB3-2BEC-62B6-DE5C90D9F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208A0-F66D-AF7A-10FC-5B04F4AB7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4F43D-4298-44D8-BCAE-C05B6329FBB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68A1C-1E55-12D4-67A2-3C51F4B45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74E30-AE06-7ED9-58C2-B192FF179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DB3B-C28A-47FC-B5F9-3F12C4AF9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1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2C6C-063C-BDE2-3BF3-852A8A8FF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vvctty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7257F-9F6A-DF79-1306-B2B07AD53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64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vvctty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vvctty</dc:title>
  <dc:creator>PRITHVI</dc:creator>
  <cp:lastModifiedBy>PRITHVI</cp:lastModifiedBy>
  <cp:revision>1</cp:revision>
  <dcterms:created xsi:type="dcterms:W3CDTF">2023-07-07T15:35:37Z</dcterms:created>
  <dcterms:modified xsi:type="dcterms:W3CDTF">2023-07-07T15:35:41Z</dcterms:modified>
</cp:coreProperties>
</file>