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9528-B0EA-4962-9F9B-D9EA8D9CE5EF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8D8D4-754A-4BAC-B50E-CCF23825A4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0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5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39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2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CBE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BCBEC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" y="0"/>
            <a:ext cx="1218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89049" y="2714626"/>
            <a:ext cx="97917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2"/>
          </p:nvPr>
        </p:nvSpPr>
        <p:spPr>
          <a:xfrm>
            <a:off x="1289049" y="3429001"/>
            <a:ext cx="97917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3"/>
          </p:nvPr>
        </p:nvSpPr>
        <p:spPr>
          <a:xfrm>
            <a:off x="1200149" y="6356350"/>
            <a:ext cx="979170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66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8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78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8D99-E58E-4E1F-B626-1233BFACA884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D8AB-47D6-4AE6-9AFE-A832A936D2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1847529" y="1318863"/>
            <a:ext cx="8425185" cy="5039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4400"/>
            </a:pPr>
            <a:r>
              <a:rPr lang="pt-BR" sz="4400" dirty="0">
                <a:latin typeface="Calibri"/>
                <a:ea typeface="Calibri"/>
                <a:cs typeface="Calibri"/>
                <a:sym typeface="Calibri"/>
              </a:rPr>
              <a:t>Computação embarcada 2023-1</a:t>
            </a:r>
            <a:endParaRPr dirty="0"/>
          </a:p>
          <a:p>
            <a:pPr marL="0" indent="0" algn="just">
              <a:spcBef>
                <a:spcPts val="880"/>
              </a:spcBef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LAB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pt-BR" sz="44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- WIFI</a:t>
            </a:r>
            <a:endParaRPr dirty="0"/>
          </a:p>
          <a:p>
            <a:pPr marL="0" indent="0">
              <a:spcBef>
                <a:spcPts val="880"/>
              </a:spcBef>
              <a:buClr>
                <a:srgbClr val="FFFFFF"/>
              </a:buClr>
              <a:buSzPts val="4400"/>
            </a:pPr>
            <a:endParaRPr sz="4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algn="r"/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97" y="554182"/>
            <a:ext cx="8030105" cy="35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7841671" y="1980176"/>
            <a:ext cx="1925781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855526" y="2123323"/>
            <a:ext cx="189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</a:t>
            </a:r>
            <a:r>
              <a:rPr lang="pt-BR" dirty="0" smtClean="0"/>
              <a:t>ervidor </a:t>
            </a:r>
            <a:r>
              <a:rPr lang="pt-BR" dirty="0" err="1" smtClean="0"/>
              <a:t>flask</a:t>
            </a:r>
            <a:r>
              <a:rPr lang="pt-BR" dirty="0" smtClean="0"/>
              <a:t> (</a:t>
            </a:r>
            <a:r>
              <a:rPr lang="pt-BR" dirty="0" err="1" smtClean="0"/>
              <a:t>python</a:t>
            </a:r>
            <a:r>
              <a:rPr lang="pt-BR" dirty="0" smtClean="0"/>
              <a:t>)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5195454" y="2286044"/>
            <a:ext cx="2299855" cy="16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12872" y="190171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get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5195455" y="2609209"/>
            <a:ext cx="22998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2396836" y="2105890"/>
            <a:ext cx="2438400" cy="63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604654" y="2239878"/>
            <a:ext cx="1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microcontrolador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012872" y="2584988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json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02" y="3732886"/>
            <a:ext cx="4467849" cy="666843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3276600" y="740592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INFORMAÇÕES PRINCIPAIS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604654" y="5111300"/>
            <a:ext cx="832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/>
              <a:t>SOLICITAÇÃO DE AVALIAÇÃO ATÉ 10/05 (OU 11/05 PARA TURMA DE QUINTA)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4211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13" y="3571532"/>
            <a:ext cx="2810267" cy="60968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72" y="2986872"/>
            <a:ext cx="3532855" cy="23886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860964" y="712883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CONTROLADOR DE REDE WIRELESS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2052445"/>
            <a:ext cx="8830907" cy="275310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32018" y="560483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1- SERVIDOR PYTHON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332018" y="560483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2- PREPARANDO O WEB SERVER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68" y="2390715"/>
            <a:ext cx="81831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332018" y="560483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3 – CONECTANDO O MÓDULO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1" y="1798106"/>
            <a:ext cx="4292990" cy="367638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80" y="1967928"/>
            <a:ext cx="292458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77836" y="431708"/>
            <a:ext cx="810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4 – ENTENDENDO O FIRMWARE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42" y="4336908"/>
            <a:ext cx="3658111" cy="23815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81" y="1665306"/>
            <a:ext cx="1524213" cy="115268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379" y="1674832"/>
            <a:ext cx="1428949" cy="114316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71055" y="3352800"/>
            <a:ext cx="261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Inicializa </a:t>
            </a:r>
            <a:r>
              <a:rPr lang="pt-BR" dirty="0" err="1" smtClean="0"/>
              <a:t>wifi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Gerencia comunicação com o módulo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43379" y="3352800"/>
            <a:ext cx="312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 </a:t>
            </a:r>
            <a:r>
              <a:rPr lang="pt-BR" dirty="0" err="1" smtClean="0"/>
              <a:t>get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Processa respostas</a:t>
            </a:r>
          </a:p>
          <a:p>
            <a:r>
              <a:rPr lang="pt-BR" dirty="0" smtClean="0"/>
              <a:t>(opera como maquina de estados)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88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28800" y="431708"/>
            <a:ext cx="9053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</a:rPr>
              <a:t>4 – MODIFICAR FIRMWARE PARA OS OBJETIVOS:</a:t>
            </a:r>
            <a:endParaRPr lang="pt-B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0" y="1468029"/>
            <a:ext cx="5229955" cy="17052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0" y="3222526"/>
            <a:ext cx="5277587" cy="15242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60" y="4748884"/>
            <a:ext cx="5239481" cy="2057687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>
            <a:off x="6355772" y="2320635"/>
            <a:ext cx="613064" cy="27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6355772" y="3961062"/>
            <a:ext cx="613064" cy="27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6355772" y="5908962"/>
            <a:ext cx="613064" cy="27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495309" y="2163992"/>
            <a:ext cx="81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95309" y="3804419"/>
            <a:ext cx="81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B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7495309" y="5777727"/>
            <a:ext cx="817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A+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721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88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INSPER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Carareto</dc:creator>
  <cp:lastModifiedBy>Rodrigo Carareto</cp:lastModifiedBy>
  <cp:revision>32</cp:revision>
  <dcterms:created xsi:type="dcterms:W3CDTF">2023-03-15T15:12:13Z</dcterms:created>
  <dcterms:modified xsi:type="dcterms:W3CDTF">2023-05-03T17:05:00Z</dcterms:modified>
</cp:coreProperties>
</file>