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60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058-EECB-4280-932E-C911720EA87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6F8D-B5F8-4E2A-B1F9-214D4ABE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95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5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1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9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15EC-FEEC-44CC-B85D-81BEF7CAACF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8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2 – PIO DRIVER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9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5" y="3402549"/>
            <a:ext cx="5715798" cy="33532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9" y="104343"/>
            <a:ext cx="8611360" cy="31997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879" y="4059866"/>
            <a:ext cx="2772162" cy="1019317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4738069" y="2577840"/>
            <a:ext cx="3080810" cy="178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/>
          <p:cNvCxnSpPr/>
          <p:nvPr/>
        </p:nvCxnSpPr>
        <p:spPr>
          <a:xfrm flipH="1" flipV="1">
            <a:off x="3355785" y="3012380"/>
            <a:ext cx="1895088" cy="20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62" y="4457118"/>
            <a:ext cx="2976301" cy="21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97" y="1296380"/>
            <a:ext cx="8958940" cy="527670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60073" y="443346"/>
            <a:ext cx="796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NO LAB 2 FAREMOS NOSSA PRÓPRIA CAMADA DE ABSTRAÇÃO !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0449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832300"/>
            <a:ext cx="6428508" cy="23886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1" y="3447574"/>
            <a:ext cx="6839905" cy="341042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689273" y="914400"/>
            <a:ext cx="41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Cada PIO possui 89 registradores!</a:t>
            </a:r>
            <a:endParaRPr lang="pt-BR" b="1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689273" y="1997425"/>
            <a:ext cx="30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Exemplo de um registrador</a:t>
            </a:r>
            <a:endParaRPr lang="pt-BR" b="1" i="1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7135091" y="2286000"/>
            <a:ext cx="1482436" cy="203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construção de funções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18" y="1690688"/>
            <a:ext cx="10029295" cy="46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" y="187088"/>
            <a:ext cx="6228512" cy="66709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47" y="1680568"/>
            <a:ext cx="5170930" cy="23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" y="187088"/>
            <a:ext cx="6228512" cy="667091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16" y="1288726"/>
            <a:ext cx="5390621" cy="27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" y="187088"/>
            <a:ext cx="6228512" cy="6670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92" y="495082"/>
            <a:ext cx="499179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1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018" y="-39001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Organizando o código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H="1" flipV="1">
            <a:off x="83130" y="2431376"/>
            <a:ext cx="11513125" cy="54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5420" y="4427954"/>
            <a:ext cx="11596255" cy="110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-1122219" y="840790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main.c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-969819" y="2562796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myfunc.c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6" y="4586113"/>
            <a:ext cx="8257309" cy="229860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-741219" y="4538842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myfunc.h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26" y="1706486"/>
            <a:ext cx="4172532" cy="73352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81" y="669118"/>
            <a:ext cx="2000529" cy="83831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981" y="2990106"/>
            <a:ext cx="80878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3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41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Exemplo de construção de funções</vt:lpstr>
      <vt:lpstr>Apresentação do PowerPoint</vt:lpstr>
      <vt:lpstr>Apresentação do PowerPoint</vt:lpstr>
      <vt:lpstr>Apresentação do PowerPoint</vt:lpstr>
      <vt:lpstr>Organizando o código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27</cp:revision>
  <dcterms:created xsi:type="dcterms:W3CDTF">2023-02-10T12:33:52Z</dcterms:created>
  <dcterms:modified xsi:type="dcterms:W3CDTF">2023-02-14T18:57:25Z</dcterms:modified>
</cp:coreProperties>
</file>