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8" r:id="rId3"/>
    <p:sldId id="257" r:id="rId4"/>
    <p:sldId id="259" r:id="rId5"/>
    <p:sldId id="260" r:id="rId6"/>
    <p:sldId id="265" r:id="rId7"/>
    <p:sldId id="264" r:id="rId8"/>
    <p:sldId id="262" r:id="rId9"/>
    <p:sldId id="263" r:id="rId10"/>
    <p:sldId id="266" r:id="rId11"/>
    <p:sldId id="267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1A3B135-ED50-4CFA-A794-956B08A843D0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0B4B4FC8-F511-4F75-91D0-F064201D087C}">
      <dgm:prSet phldrT="[Texto]"/>
      <dgm:spPr/>
      <dgm:t>
        <a:bodyPr/>
        <a:lstStyle/>
        <a:p>
          <a:r>
            <a:rPr lang="pt-BR" dirty="0"/>
            <a:t>IRQ</a:t>
          </a:r>
        </a:p>
      </dgm:t>
    </dgm:pt>
    <dgm:pt modelId="{F19FE30A-E2F1-4C34-B599-B8827F145225}" type="parTrans" cxnId="{B569FB94-BAA7-4734-B98E-719CDA9F9F6A}">
      <dgm:prSet/>
      <dgm:spPr/>
      <dgm:t>
        <a:bodyPr/>
        <a:lstStyle/>
        <a:p>
          <a:endParaRPr lang="pt-BR"/>
        </a:p>
      </dgm:t>
    </dgm:pt>
    <dgm:pt modelId="{4D1C6B58-AE69-4E5E-86F3-825CAD034E10}" type="sibTrans" cxnId="{B569FB94-BAA7-4734-B98E-719CDA9F9F6A}">
      <dgm:prSet/>
      <dgm:spPr/>
      <dgm:t>
        <a:bodyPr/>
        <a:lstStyle/>
        <a:p>
          <a:endParaRPr lang="pt-BR"/>
        </a:p>
      </dgm:t>
    </dgm:pt>
    <dgm:pt modelId="{591CB12F-D6FA-4BBE-A4FC-8F1BD3AB8458}">
      <dgm:prSet phldrT="[Texto]"/>
      <dgm:spPr/>
      <dgm:t>
        <a:bodyPr/>
        <a:lstStyle/>
        <a:p>
          <a:r>
            <a:rPr lang="pt-BR" dirty="0"/>
            <a:t>periódicas</a:t>
          </a:r>
        </a:p>
      </dgm:t>
    </dgm:pt>
    <dgm:pt modelId="{7535E44F-2EA5-4F2E-AD98-244207851D6E}" type="parTrans" cxnId="{47A66386-EFC0-4476-B199-646920AE7029}">
      <dgm:prSet/>
      <dgm:spPr/>
      <dgm:t>
        <a:bodyPr/>
        <a:lstStyle/>
        <a:p>
          <a:endParaRPr lang="pt-BR"/>
        </a:p>
      </dgm:t>
    </dgm:pt>
    <dgm:pt modelId="{8E4A2C43-7E2A-4DBF-B7E9-9DA59236CE40}" type="sibTrans" cxnId="{47A66386-EFC0-4476-B199-646920AE7029}">
      <dgm:prSet/>
      <dgm:spPr/>
      <dgm:t>
        <a:bodyPr/>
        <a:lstStyle/>
        <a:p>
          <a:endParaRPr lang="pt-BR"/>
        </a:p>
      </dgm:t>
    </dgm:pt>
    <dgm:pt modelId="{F81A4F18-5904-4C58-8F80-4DF9D53F1F48}">
      <dgm:prSet phldrT="[Texto]"/>
      <dgm:spPr/>
      <dgm:t>
        <a:bodyPr/>
        <a:lstStyle/>
        <a:p>
          <a:r>
            <a:rPr lang="pt-BR" dirty="0"/>
            <a:t>Bordas (pinos)</a:t>
          </a:r>
        </a:p>
      </dgm:t>
    </dgm:pt>
    <dgm:pt modelId="{5F0E466F-1ED2-4292-BB72-4850CE2393C5}" type="parTrans" cxnId="{3DCDA040-3FD7-4B40-ACDF-F24FE90171CE}">
      <dgm:prSet/>
      <dgm:spPr/>
      <dgm:t>
        <a:bodyPr/>
        <a:lstStyle/>
        <a:p>
          <a:endParaRPr lang="pt-BR"/>
        </a:p>
      </dgm:t>
    </dgm:pt>
    <dgm:pt modelId="{E6675B98-BC84-447D-8D50-702770626DC7}" type="sibTrans" cxnId="{3DCDA040-3FD7-4B40-ACDF-F24FE90171CE}">
      <dgm:prSet/>
      <dgm:spPr/>
      <dgm:t>
        <a:bodyPr/>
        <a:lstStyle/>
        <a:p>
          <a:endParaRPr lang="pt-BR"/>
        </a:p>
      </dgm:t>
    </dgm:pt>
    <dgm:pt modelId="{C470FAE2-1AB8-44D4-9FF3-3041CE527FEB}">
      <dgm:prSet phldrT="[Texto]"/>
      <dgm:spPr/>
      <dgm:t>
        <a:bodyPr/>
        <a:lstStyle/>
        <a:p>
          <a:r>
            <a:rPr lang="pt-BR" dirty="0"/>
            <a:t>TASK</a:t>
          </a:r>
        </a:p>
      </dgm:t>
    </dgm:pt>
    <dgm:pt modelId="{2027213D-10C4-4CD1-ACE8-868AAC776E8B}" type="parTrans" cxnId="{FB2E42F8-AA18-4152-B8EF-D394D2DA103F}">
      <dgm:prSet/>
      <dgm:spPr/>
      <dgm:t>
        <a:bodyPr/>
        <a:lstStyle/>
        <a:p>
          <a:endParaRPr lang="pt-BR"/>
        </a:p>
      </dgm:t>
    </dgm:pt>
    <dgm:pt modelId="{9E0487F9-C158-4982-93E2-21409E46245A}" type="sibTrans" cxnId="{FB2E42F8-AA18-4152-B8EF-D394D2DA103F}">
      <dgm:prSet/>
      <dgm:spPr/>
      <dgm:t>
        <a:bodyPr/>
        <a:lstStyle/>
        <a:p>
          <a:endParaRPr lang="pt-BR"/>
        </a:p>
      </dgm:t>
    </dgm:pt>
    <dgm:pt modelId="{DCF91785-8DEC-42F7-BEF1-5851A1EB554C}">
      <dgm:prSet phldrT="[Texto]"/>
      <dgm:spPr/>
      <dgm:t>
        <a:bodyPr/>
        <a:lstStyle/>
        <a:p>
          <a:r>
            <a:rPr lang="pt-BR" dirty="0" err="1"/>
            <a:t>queue</a:t>
          </a:r>
          <a:endParaRPr lang="pt-BR" dirty="0"/>
        </a:p>
      </dgm:t>
    </dgm:pt>
    <dgm:pt modelId="{F2B521A7-D6D8-4A73-8206-CBDB6230084C}" type="parTrans" cxnId="{F1B2E6B9-8580-4115-B970-92502CB18F17}">
      <dgm:prSet/>
      <dgm:spPr/>
      <dgm:t>
        <a:bodyPr/>
        <a:lstStyle/>
        <a:p>
          <a:endParaRPr lang="pt-BR"/>
        </a:p>
      </dgm:t>
    </dgm:pt>
    <dgm:pt modelId="{0A46DE66-47F2-43E0-81A3-6E9861DDD148}" type="sibTrans" cxnId="{F1B2E6B9-8580-4115-B970-92502CB18F17}">
      <dgm:prSet/>
      <dgm:spPr/>
      <dgm:t>
        <a:bodyPr/>
        <a:lstStyle/>
        <a:p>
          <a:endParaRPr lang="pt-BR"/>
        </a:p>
      </dgm:t>
    </dgm:pt>
    <dgm:pt modelId="{3B01A538-622B-4B42-A823-8ECE9CE19B3F}">
      <dgm:prSet phldrT="[Texto]"/>
      <dgm:spPr/>
      <dgm:t>
        <a:bodyPr/>
        <a:lstStyle/>
        <a:p>
          <a:r>
            <a:rPr lang="pt-BR" dirty="0" err="1"/>
            <a:t>VtaskDelay</a:t>
          </a:r>
          <a:endParaRPr lang="pt-BR" dirty="0"/>
        </a:p>
        <a:p>
          <a:r>
            <a:rPr lang="pt-BR" dirty="0"/>
            <a:t>(</a:t>
          </a:r>
          <a:r>
            <a:rPr lang="pt-BR" dirty="0" err="1"/>
            <a:t>ticks</a:t>
          </a:r>
          <a:r>
            <a:rPr lang="pt-BR" dirty="0"/>
            <a:t>)</a:t>
          </a:r>
        </a:p>
      </dgm:t>
    </dgm:pt>
    <dgm:pt modelId="{BD0B16EA-9EFB-4B6A-9075-90364CD67406}" type="parTrans" cxnId="{DFDD42CA-4DFE-4105-889F-46500D5166B6}">
      <dgm:prSet/>
      <dgm:spPr/>
      <dgm:t>
        <a:bodyPr/>
        <a:lstStyle/>
        <a:p>
          <a:endParaRPr lang="pt-BR"/>
        </a:p>
      </dgm:t>
    </dgm:pt>
    <dgm:pt modelId="{D8DF36E4-C40E-4442-B388-0A623D75E0C9}" type="sibTrans" cxnId="{DFDD42CA-4DFE-4105-889F-46500D5166B6}">
      <dgm:prSet/>
      <dgm:spPr/>
      <dgm:t>
        <a:bodyPr/>
        <a:lstStyle/>
        <a:p>
          <a:endParaRPr lang="pt-BR"/>
        </a:p>
      </dgm:t>
    </dgm:pt>
    <dgm:pt modelId="{F742069C-DAAD-4E2B-A9F0-DBEF9DA125A2}">
      <dgm:prSet/>
      <dgm:spPr/>
      <dgm:t>
        <a:bodyPr/>
        <a:lstStyle/>
        <a:p>
          <a:r>
            <a:rPr lang="pt-BR" dirty="0"/>
            <a:t>RTT</a:t>
          </a:r>
        </a:p>
      </dgm:t>
    </dgm:pt>
    <dgm:pt modelId="{A13C1B0F-0DE5-4B35-AC4E-2AE8E413A738}" type="parTrans" cxnId="{EFB1EBD7-BF4A-4A3A-9575-E94A69875696}">
      <dgm:prSet/>
      <dgm:spPr/>
      <dgm:t>
        <a:bodyPr/>
        <a:lstStyle/>
        <a:p>
          <a:endParaRPr lang="pt-BR"/>
        </a:p>
      </dgm:t>
    </dgm:pt>
    <dgm:pt modelId="{D8E5DFF0-73A5-43FE-9CF2-9F334894D798}" type="sibTrans" cxnId="{EFB1EBD7-BF4A-4A3A-9575-E94A69875696}">
      <dgm:prSet/>
      <dgm:spPr/>
      <dgm:t>
        <a:bodyPr/>
        <a:lstStyle/>
        <a:p>
          <a:endParaRPr lang="pt-BR"/>
        </a:p>
      </dgm:t>
    </dgm:pt>
    <dgm:pt modelId="{BEACFC4F-3971-4763-9B19-6656635A53BD}">
      <dgm:prSet/>
      <dgm:spPr/>
      <dgm:t>
        <a:bodyPr/>
        <a:lstStyle/>
        <a:p>
          <a:r>
            <a:rPr lang="pt-BR" dirty="0" err="1"/>
            <a:t>Semaphore</a:t>
          </a:r>
          <a:r>
            <a:rPr lang="pt-BR" dirty="0"/>
            <a:t> (</a:t>
          </a:r>
          <a:r>
            <a:rPr lang="pt-BR" dirty="0" err="1"/>
            <a:t>take</a:t>
          </a:r>
          <a:r>
            <a:rPr lang="pt-BR" dirty="0"/>
            <a:t>/</a:t>
          </a:r>
          <a:r>
            <a:rPr lang="pt-BR" dirty="0" err="1"/>
            <a:t>given</a:t>
          </a:r>
          <a:r>
            <a:rPr lang="pt-BR" dirty="0"/>
            <a:t>)</a:t>
          </a:r>
        </a:p>
      </dgm:t>
    </dgm:pt>
    <dgm:pt modelId="{B225CEDD-F30C-4C87-BFEB-183D12FF324D}" type="parTrans" cxnId="{7EB694E8-EDC6-4406-99A8-BE73FB102617}">
      <dgm:prSet/>
      <dgm:spPr/>
      <dgm:t>
        <a:bodyPr/>
        <a:lstStyle/>
        <a:p>
          <a:endParaRPr lang="pt-BR"/>
        </a:p>
      </dgm:t>
    </dgm:pt>
    <dgm:pt modelId="{4E558FB5-A32A-411A-960C-77AA913743CB}" type="sibTrans" cxnId="{7EB694E8-EDC6-4406-99A8-BE73FB102617}">
      <dgm:prSet/>
      <dgm:spPr/>
      <dgm:t>
        <a:bodyPr/>
        <a:lstStyle/>
        <a:p>
          <a:endParaRPr lang="pt-BR"/>
        </a:p>
      </dgm:t>
    </dgm:pt>
    <dgm:pt modelId="{3DF44881-970F-452E-8411-F429DA865C9D}">
      <dgm:prSet/>
      <dgm:spPr>
        <a:solidFill>
          <a:schemeClr val="accent2">
            <a:lumMod val="20000"/>
            <a:lumOff val="80000"/>
            <a:alpha val="90000"/>
          </a:schemeClr>
        </a:solidFill>
        <a:ln>
          <a:solidFill>
            <a:schemeClr val="accent2">
              <a:lumMod val="60000"/>
              <a:lumOff val="40000"/>
            </a:schemeClr>
          </a:solidFill>
        </a:ln>
      </dgm:spPr>
      <dgm:t>
        <a:bodyPr/>
        <a:lstStyle/>
        <a:p>
          <a:r>
            <a:rPr lang="pt-BR" dirty="0"/>
            <a:t>cronômetro</a:t>
          </a:r>
        </a:p>
      </dgm:t>
    </dgm:pt>
    <dgm:pt modelId="{54B1C37E-56CA-4FEE-9505-2AD228016DC1}" type="parTrans" cxnId="{16B24C54-B6BB-4485-88AD-6161E8234BA7}">
      <dgm:prSet/>
      <dgm:spPr/>
      <dgm:t>
        <a:bodyPr/>
        <a:lstStyle/>
        <a:p>
          <a:endParaRPr lang="pt-BR"/>
        </a:p>
      </dgm:t>
    </dgm:pt>
    <dgm:pt modelId="{60394E15-5822-4D73-97FC-2A0E605452C9}" type="sibTrans" cxnId="{16B24C54-B6BB-4485-88AD-6161E8234BA7}">
      <dgm:prSet/>
      <dgm:spPr/>
      <dgm:t>
        <a:bodyPr/>
        <a:lstStyle/>
        <a:p>
          <a:endParaRPr lang="pt-BR"/>
        </a:p>
      </dgm:t>
    </dgm:pt>
    <dgm:pt modelId="{4ECBF876-5571-4752-AA9F-3FE3662AC3E2}">
      <dgm:prSet/>
      <dgm:spPr/>
      <dgm:t>
        <a:bodyPr/>
        <a:lstStyle/>
        <a:p>
          <a:r>
            <a:rPr lang="pt-BR" dirty="0"/>
            <a:t>alarme</a:t>
          </a:r>
        </a:p>
      </dgm:t>
    </dgm:pt>
    <dgm:pt modelId="{87C77C0F-16E8-4E21-9C1B-3B614833ED01}" type="parTrans" cxnId="{C78F98BA-D452-4052-BF12-AF83EF877639}">
      <dgm:prSet/>
      <dgm:spPr/>
      <dgm:t>
        <a:bodyPr/>
        <a:lstStyle/>
        <a:p>
          <a:endParaRPr lang="pt-BR"/>
        </a:p>
      </dgm:t>
    </dgm:pt>
    <dgm:pt modelId="{8625EBE4-A730-460A-A765-E3DF38345CB7}" type="sibTrans" cxnId="{C78F98BA-D452-4052-BF12-AF83EF877639}">
      <dgm:prSet/>
      <dgm:spPr/>
      <dgm:t>
        <a:bodyPr/>
        <a:lstStyle/>
        <a:p>
          <a:endParaRPr lang="pt-BR"/>
        </a:p>
      </dgm:t>
    </dgm:pt>
    <dgm:pt modelId="{D1C6F022-E016-4115-916A-AEE51D5DBDB7}">
      <dgm:prSet/>
      <dgm:spPr/>
      <dgm:t>
        <a:bodyPr/>
        <a:lstStyle/>
        <a:p>
          <a:r>
            <a:rPr lang="pt-BR" dirty="0"/>
            <a:t>incremento</a:t>
          </a:r>
        </a:p>
      </dgm:t>
    </dgm:pt>
    <dgm:pt modelId="{44A23ADB-E7AE-424B-87C6-508470B19730}" type="parTrans" cxnId="{D4EAB8A7-42C9-4C8F-B202-53FB1874D2D3}">
      <dgm:prSet/>
      <dgm:spPr/>
      <dgm:t>
        <a:bodyPr/>
        <a:lstStyle/>
        <a:p>
          <a:endParaRPr lang="pt-BR"/>
        </a:p>
      </dgm:t>
    </dgm:pt>
    <dgm:pt modelId="{05CAC942-2DD0-441C-9C6E-51B0280AD73E}" type="sibTrans" cxnId="{D4EAB8A7-42C9-4C8F-B202-53FB1874D2D3}">
      <dgm:prSet/>
      <dgm:spPr/>
      <dgm:t>
        <a:bodyPr/>
        <a:lstStyle/>
        <a:p>
          <a:endParaRPr lang="pt-BR"/>
        </a:p>
      </dgm:t>
    </dgm:pt>
    <dgm:pt modelId="{439E0BE0-57E9-4D11-809E-BFB05AC1D47F}" type="pres">
      <dgm:prSet presAssocID="{91A3B135-ED50-4CFA-A794-956B08A843D0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C99DA35-9C2F-4D6E-ADB2-4D9F0C01B3B5}" type="pres">
      <dgm:prSet presAssocID="{0B4B4FC8-F511-4F75-91D0-F064201D087C}" presName="root" presStyleCnt="0"/>
      <dgm:spPr/>
    </dgm:pt>
    <dgm:pt modelId="{119575F2-6353-4FB3-833E-A46465E91D0C}" type="pres">
      <dgm:prSet presAssocID="{0B4B4FC8-F511-4F75-91D0-F064201D087C}" presName="rootComposite" presStyleCnt="0"/>
      <dgm:spPr/>
    </dgm:pt>
    <dgm:pt modelId="{36A763E1-F120-4842-8731-2EA33C58FBA8}" type="pres">
      <dgm:prSet presAssocID="{0B4B4FC8-F511-4F75-91D0-F064201D087C}" presName="rootText" presStyleLbl="node1" presStyleIdx="0" presStyleCnt="3"/>
      <dgm:spPr/>
    </dgm:pt>
    <dgm:pt modelId="{EE8D0270-79BA-4192-B924-1595C9B2AC6D}" type="pres">
      <dgm:prSet presAssocID="{0B4B4FC8-F511-4F75-91D0-F064201D087C}" presName="rootConnector" presStyleLbl="node1" presStyleIdx="0" presStyleCnt="3"/>
      <dgm:spPr/>
    </dgm:pt>
    <dgm:pt modelId="{DE04557C-36C0-4C96-BED2-1ABABDE6F355}" type="pres">
      <dgm:prSet presAssocID="{0B4B4FC8-F511-4F75-91D0-F064201D087C}" presName="childShape" presStyleCnt="0"/>
      <dgm:spPr/>
    </dgm:pt>
    <dgm:pt modelId="{F3863F23-5811-4D1E-AFDA-738A63D0248B}" type="pres">
      <dgm:prSet presAssocID="{7535E44F-2EA5-4F2E-AD98-244207851D6E}" presName="Name13" presStyleLbl="parChTrans1D2" presStyleIdx="0" presStyleCnt="8"/>
      <dgm:spPr/>
    </dgm:pt>
    <dgm:pt modelId="{A05611B0-0323-4FA5-9134-55FACE796423}" type="pres">
      <dgm:prSet presAssocID="{591CB12F-D6FA-4BBE-A4FC-8F1BD3AB8458}" presName="childText" presStyleLbl="bgAcc1" presStyleIdx="0" presStyleCnt="8">
        <dgm:presLayoutVars>
          <dgm:bulletEnabled val="1"/>
        </dgm:presLayoutVars>
      </dgm:prSet>
      <dgm:spPr/>
    </dgm:pt>
    <dgm:pt modelId="{0A9723B0-88C5-4379-BFA5-440DBCCABB47}" type="pres">
      <dgm:prSet presAssocID="{5F0E466F-1ED2-4292-BB72-4850CE2393C5}" presName="Name13" presStyleLbl="parChTrans1D2" presStyleIdx="1" presStyleCnt="8"/>
      <dgm:spPr/>
    </dgm:pt>
    <dgm:pt modelId="{C64BD4A1-9545-492F-88C9-74B719505311}" type="pres">
      <dgm:prSet presAssocID="{F81A4F18-5904-4C58-8F80-4DF9D53F1F48}" presName="childText" presStyleLbl="bgAcc1" presStyleIdx="1" presStyleCnt="8">
        <dgm:presLayoutVars>
          <dgm:bulletEnabled val="1"/>
        </dgm:presLayoutVars>
      </dgm:prSet>
      <dgm:spPr/>
    </dgm:pt>
    <dgm:pt modelId="{AB8F0D82-8848-419D-9C0A-781522645BC8}" type="pres">
      <dgm:prSet presAssocID="{C470FAE2-1AB8-44D4-9FF3-3041CE527FEB}" presName="root" presStyleCnt="0"/>
      <dgm:spPr/>
    </dgm:pt>
    <dgm:pt modelId="{F9CCD7DE-7C72-40D6-A3EA-9110BF5C943C}" type="pres">
      <dgm:prSet presAssocID="{C470FAE2-1AB8-44D4-9FF3-3041CE527FEB}" presName="rootComposite" presStyleCnt="0"/>
      <dgm:spPr/>
    </dgm:pt>
    <dgm:pt modelId="{B612020E-A8BD-4AD8-B223-5CE62788C998}" type="pres">
      <dgm:prSet presAssocID="{C470FAE2-1AB8-44D4-9FF3-3041CE527FEB}" presName="rootText" presStyleLbl="node1" presStyleIdx="1" presStyleCnt="3"/>
      <dgm:spPr/>
    </dgm:pt>
    <dgm:pt modelId="{A5FCF823-2C94-4E6A-90A0-D4E6D9DE5988}" type="pres">
      <dgm:prSet presAssocID="{C470FAE2-1AB8-44D4-9FF3-3041CE527FEB}" presName="rootConnector" presStyleLbl="node1" presStyleIdx="1" presStyleCnt="3"/>
      <dgm:spPr/>
    </dgm:pt>
    <dgm:pt modelId="{7244071C-E800-4BB8-86D7-0A543B1CF883}" type="pres">
      <dgm:prSet presAssocID="{C470FAE2-1AB8-44D4-9FF3-3041CE527FEB}" presName="childShape" presStyleCnt="0"/>
      <dgm:spPr/>
    </dgm:pt>
    <dgm:pt modelId="{14AE8AED-2E16-4734-A3FE-FD258E54C4AD}" type="pres">
      <dgm:prSet presAssocID="{F2B521A7-D6D8-4A73-8206-CBDB6230084C}" presName="Name13" presStyleLbl="parChTrans1D2" presStyleIdx="2" presStyleCnt="8"/>
      <dgm:spPr/>
    </dgm:pt>
    <dgm:pt modelId="{F21B5B68-A13E-42B0-9E76-76C08035B529}" type="pres">
      <dgm:prSet presAssocID="{DCF91785-8DEC-42F7-BEF1-5851A1EB554C}" presName="childText" presStyleLbl="bgAcc1" presStyleIdx="2" presStyleCnt="8">
        <dgm:presLayoutVars>
          <dgm:bulletEnabled val="1"/>
        </dgm:presLayoutVars>
      </dgm:prSet>
      <dgm:spPr/>
    </dgm:pt>
    <dgm:pt modelId="{7A136C9F-D404-4480-A1EC-854D4CD609B6}" type="pres">
      <dgm:prSet presAssocID="{BD0B16EA-9EFB-4B6A-9075-90364CD67406}" presName="Name13" presStyleLbl="parChTrans1D2" presStyleIdx="3" presStyleCnt="8"/>
      <dgm:spPr/>
    </dgm:pt>
    <dgm:pt modelId="{0ACDBFA7-9DF5-409C-B7A7-7E30657C3C2E}" type="pres">
      <dgm:prSet presAssocID="{3B01A538-622B-4B42-A823-8ECE9CE19B3F}" presName="childText" presStyleLbl="bgAcc1" presStyleIdx="3" presStyleCnt="8">
        <dgm:presLayoutVars>
          <dgm:bulletEnabled val="1"/>
        </dgm:presLayoutVars>
      </dgm:prSet>
      <dgm:spPr/>
    </dgm:pt>
    <dgm:pt modelId="{B7F2B62F-9C1B-413B-8059-783064E70240}" type="pres">
      <dgm:prSet presAssocID="{B225CEDD-F30C-4C87-BFEB-183D12FF324D}" presName="Name13" presStyleLbl="parChTrans1D2" presStyleIdx="4" presStyleCnt="8"/>
      <dgm:spPr/>
    </dgm:pt>
    <dgm:pt modelId="{94B9F4BB-5D7F-46F9-A7A2-3D78A09FB681}" type="pres">
      <dgm:prSet presAssocID="{BEACFC4F-3971-4763-9B19-6656635A53BD}" presName="childText" presStyleLbl="bgAcc1" presStyleIdx="4" presStyleCnt="8">
        <dgm:presLayoutVars>
          <dgm:bulletEnabled val="1"/>
        </dgm:presLayoutVars>
      </dgm:prSet>
      <dgm:spPr/>
    </dgm:pt>
    <dgm:pt modelId="{FD8A448B-C0C7-4F64-B9EB-432C80B33B77}" type="pres">
      <dgm:prSet presAssocID="{F742069C-DAAD-4E2B-A9F0-DBEF9DA125A2}" presName="root" presStyleCnt="0"/>
      <dgm:spPr/>
    </dgm:pt>
    <dgm:pt modelId="{3180F881-B758-41CC-93CF-8A9AD8558866}" type="pres">
      <dgm:prSet presAssocID="{F742069C-DAAD-4E2B-A9F0-DBEF9DA125A2}" presName="rootComposite" presStyleCnt="0"/>
      <dgm:spPr/>
    </dgm:pt>
    <dgm:pt modelId="{D1B5F3C0-B299-4CAA-8363-35AB997B7442}" type="pres">
      <dgm:prSet presAssocID="{F742069C-DAAD-4E2B-A9F0-DBEF9DA125A2}" presName="rootText" presStyleLbl="node1" presStyleIdx="2" presStyleCnt="3"/>
      <dgm:spPr/>
    </dgm:pt>
    <dgm:pt modelId="{5538496F-164C-4C3B-870B-C0A030ADD702}" type="pres">
      <dgm:prSet presAssocID="{F742069C-DAAD-4E2B-A9F0-DBEF9DA125A2}" presName="rootConnector" presStyleLbl="node1" presStyleIdx="2" presStyleCnt="3"/>
      <dgm:spPr/>
    </dgm:pt>
    <dgm:pt modelId="{F1F6086F-DCFA-4690-8492-6620E739D765}" type="pres">
      <dgm:prSet presAssocID="{F742069C-DAAD-4E2B-A9F0-DBEF9DA125A2}" presName="childShape" presStyleCnt="0"/>
      <dgm:spPr/>
    </dgm:pt>
    <dgm:pt modelId="{164D49C3-BBCA-467A-B956-4980B114C329}" type="pres">
      <dgm:prSet presAssocID="{54B1C37E-56CA-4FEE-9505-2AD228016DC1}" presName="Name13" presStyleLbl="parChTrans1D2" presStyleIdx="5" presStyleCnt="8"/>
      <dgm:spPr/>
    </dgm:pt>
    <dgm:pt modelId="{9A796148-77C0-4D70-AA30-6FCB7CD74112}" type="pres">
      <dgm:prSet presAssocID="{3DF44881-970F-452E-8411-F429DA865C9D}" presName="childText" presStyleLbl="bgAcc1" presStyleIdx="5" presStyleCnt="8">
        <dgm:presLayoutVars>
          <dgm:bulletEnabled val="1"/>
        </dgm:presLayoutVars>
      </dgm:prSet>
      <dgm:spPr/>
    </dgm:pt>
    <dgm:pt modelId="{F6A08CDB-1D3B-4206-98FC-3DECE4999642}" type="pres">
      <dgm:prSet presAssocID="{87C77C0F-16E8-4E21-9C1B-3B614833ED01}" presName="Name13" presStyleLbl="parChTrans1D2" presStyleIdx="6" presStyleCnt="8"/>
      <dgm:spPr/>
    </dgm:pt>
    <dgm:pt modelId="{AFDEE059-EF7C-4C19-B00D-F54F21A5E4B5}" type="pres">
      <dgm:prSet presAssocID="{4ECBF876-5571-4752-AA9F-3FE3662AC3E2}" presName="childText" presStyleLbl="bgAcc1" presStyleIdx="6" presStyleCnt="8" custLinFactY="21634" custLinFactNeighborX="760" custLinFactNeighborY="100000">
        <dgm:presLayoutVars>
          <dgm:bulletEnabled val="1"/>
        </dgm:presLayoutVars>
      </dgm:prSet>
      <dgm:spPr/>
    </dgm:pt>
    <dgm:pt modelId="{B240E508-5BAD-47EF-A55D-36DD5C15A9C3}" type="pres">
      <dgm:prSet presAssocID="{44A23ADB-E7AE-424B-87C6-508470B19730}" presName="Name13" presStyleLbl="parChTrans1D2" presStyleIdx="7" presStyleCnt="8"/>
      <dgm:spPr/>
    </dgm:pt>
    <dgm:pt modelId="{1E5D7638-2697-4CB4-B275-7E1994985978}" type="pres">
      <dgm:prSet presAssocID="{D1C6F022-E016-4115-916A-AEE51D5DBDB7}" presName="childText" presStyleLbl="bgAcc1" presStyleIdx="7" presStyleCnt="8" custLinFactY="-27716" custLinFactNeighborX="0" custLinFactNeighborY="-100000">
        <dgm:presLayoutVars>
          <dgm:bulletEnabled val="1"/>
        </dgm:presLayoutVars>
      </dgm:prSet>
      <dgm:spPr/>
    </dgm:pt>
  </dgm:ptLst>
  <dgm:cxnLst>
    <dgm:cxn modelId="{82F2AD10-12B7-477E-9433-DB89A4E40F6E}" type="presOf" srcId="{0B4B4FC8-F511-4F75-91D0-F064201D087C}" destId="{36A763E1-F120-4842-8731-2EA33C58FBA8}" srcOrd="0" destOrd="0" presId="urn:microsoft.com/office/officeart/2005/8/layout/hierarchy3"/>
    <dgm:cxn modelId="{28B60D2C-DE85-4F11-9CC3-A200B99E28F6}" type="presOf" srcId="{B225CEDD-F30C-4C87-BFEB-183D12FF324D}" destId="{B7F2B62F-9C1B-413B-8059-783064E70240}" srcOrd="0" destOrd="0" presId="urn:microsoft.com/office/officeart/2005/8/layout/hierarchy3"/>
    <dgm:cxn modelId="{142F552D-0D52-4FDF-B02A-F47D75309540}" type="presOf" srcId="{591CB12F-D6FA-4BBE-A4FC-8F1BD3AB8458}" destId="{A05611B0-0323-4FA5-9134-55FACE796423}" srcOrd="0" destOrd="0" presId="urn:microsoft.com/office/officeart/2005/8/layout/hierarchy3"/>
    <dgm:cxn modelId="{10A33431-E8C5-4C46-B834-93EC2DFC65BB}" type="presOf" srcId="{7535E44F-2EA5-4F2E-AD98-244207851D6E}" destId="{F3863F23-5811-4D1E-AFDA-738A63D0248B}" srcOrd="0" destOrd="0" presId="urn:microsoft.com/office/officeart/2005/8/layout/hierarchy3"/>
    <dgm:cxn modelId="{3DCDA040-3FD7-4B40-ACDF-F24FE90171CE}" srcId="{0B4B4FC8-F511-4F75-91D0-F064201D087C}" destId="{F81A4F18-5904-4C58-8F80-4DF9D53F1F48}" srcOrd="1" destOrd="0" parTransId="{5F0E466F-1ED2-4292-BB72-4850CE2393C5}" sibTransId="{E6675B98-BC84-447D-8D50-702770626DC7}"/>
    <dgm:cxn modelId="{DDAFCB40-B98A-4754-A3A4-2614E0413FFB}" type="presOf" srcId="{F2B521A7-D6D8-4A73-8206-CBDB6230084C}" destId="{14AE8AED-2E16-4734-A3FE-FD258E54C4AD}" srcOrd="0" destOrd="0" presId="urn:microsoft.com/office/officeart/2005/8/layout/hierarchy3"/>
    <dgm:cxn modelId="{16B24C54-B6BB-4485-88AD-6161E8234BA7}" srcId="{F742069C-DAAD-4E2B-A9F0-DBEF9DA125A2}" destId="{3DF44881-970F-452E-8411-F429DA865C9D}" srcOrd="0" destOrd="0" parTransId="{54B1C37E-56CA-4FEE-9505-2AD228016DC1}" sibTransId="{60394E15-5822-4D73-97FC-2A0E605452C9}"/>
    <dgm:cxn modelId="{A1BAFB55-979F-4A79-A8A4-04AA48322165}" type="presOf" srcId="{87C77C0F-16E8-4E21-9C1B-3B614833ED01}" destId="{F6A08CDB-1D3B-4206-98FC-3DECE4999642}" srcOrd="0" destOrd="0" presId="urn:microsoft.com/office/officeart/2005/8/layout/hierarchy3"/>
    <dgm:cxn modelId="{C9E3597D-5A19-45F8-81C2-30830C80DF6C}" type="presOf" srcId="{F742069C-DAAD-4E2B-A9F0-DBEF9DA125A2}" destId="{D1B5F3C0-B299-4CAA-8363-35AB997B7442}" srcOrd="0" destOrd="0" presId="urn:microsoft.com/office/officeart/2005/8/layout/hierarchy3"/>
    <dgm:cxn modelId="{47A66386-EFC0-4476-B199-646920AE7029}" srcId="{0B4B4FC8-F511-4F75-91D0-F064201D087C}" destId="{591CB12F-D6FA-4BBE-A4FC-8F1BD3AB8458}" srcOrd="0" destOrd="0" parTransId="{7535E44F-2EA5-4F2E-AD98-244207851D6E}" sibTransId="{8E4A2C43-7E2A-4DBF-B7E9-9DA59236CE40}"/>
    <dgm:cxn modelId="{430A0490-93CD-40C8-AAFB-EB50D18FB547}" type="presOf" srcId="{91A3B135-ED50-4CFA-A794-956B08A843D0}" destId="{439E0BE0-57E9-4D11-809E-BFB05AC1D47F}" srcOrd="0" destOrd="0" presId="urn:microsoft.com/office/officeart/2005/8/layout/hierarchy3"/>
    <dgm:cxn modelId="{B5B9C094-7FA4-416A-8E97-ADCC40B853C3}" type="presOf" srcId="{D1C6F022-E016-4115-916A-AEE51D5DBDB7}" destId="{1E5D7638-2697-4CB4-B275-7E1994985978}" srcOrd="0" destOrd="0" presId="urn:microsoft.com/office/officeart/2005/8/layout/hierarchy3"/>
    <dgm:cxn modelId="{B569FB94-BAA7-4734-B98E-719CDA9F9F6A}" srcId="{91A3B135-ED50-4CFA-A794-956B08A843D0}" destId="{0B4B4FC8-F511-4F75-91D0-F064201D087C}" srcOrd="0" destOrd="0" parTransId="{F19FE30A-E2F1-4C34-B599-B8827F145225}" sibTransId="{4D1C6B58-AE69-4E5E-86F3-825CAD034E10}"/>
    <dgm:cxn modelId="{89E59695-60DB-403B-A9E8-EB9BFD2D8326}" type="presOf" srcId="{BD0B16EA-9EFB-4B6A-9075-90364CD67406}" destId="{7A136C9F-D404-4480-A1EC-854D4CD609B6}" srcOrd="0" destOrd="0" presId="urn:microsoft.com/office/officeart/2005/8/layout/hierarchy3"/>
    <dgm:cxn modelId="{9163AF95-A25E-48A6-AB49-BDA92B17A420}" type="presOf" srcId="{54B1C37E-56CA-4FEE-9505-2AD228016DC1}" destId="{164D49C3-BBCA-467A-B956-4980B114C329}" srcOrd="0" destOrd="0" presId="urn:microsoft.com/office/officeart/2005/8/layout/hierarchy3"/>
    <dgm:cxn modelId="{95D0AC98-FDBF-4086-A7FB-9311F2EAF13F}" type="presOf" srcId="{DCF91785-8DEC-42F7-BEF1-5851A1EB554C}" destId="{F21B5B68-A13E-42B0-9E76-76C08035B529}" srcOrd="0" destOrd="0" presId="urn:microsoft.com/office/officeart/2005/8/layout/hierarchy3"/>
    <dgm:cxn modelId="{D4EAB8A7-42C9-4C8F-B202-53FB1874D2D3}" srcId="{F742069C-DAAD-4E2B-A9F0-DBEF9DA125A2}" destId="{D1C6F022-E016-4115-916A-AEE51D5DBDB7}" srcOrd="2" destOrd="0" parTransId="{44A23ADB-E7AE-424B-87C6-508470B19730}" sibTransId="{05CAC942-2DD0-441C-9C6E-51B0280AD73E}"/>
    <dgm:cxn modelId="{BAED6DAB-B6C8-483D-8460-284E36EDD5FE}" type="presOf" srcId="{F81A4F18-5904-4C58-8F80-4DF9D53F1F48}" destId="{C64BD4A1-9545-492F-88C9-74B719505311}" srcOrd="0" destOrd="0" presId="urn:microsoft.com/office/officeart/2005/8/layout/hierarchy3"/>
    <dgm:cxn modelId="{F1B2E6B9-8580-4115-B970-92502CB18F17}" srcId="{C470FAE2-1AB8-44D4-9FF3-3041CE527FEB}" destId="{DCF91785-8DEC-42F7-BEF1-5851A1EB554C}" srcOrd="0" destOrd="0" parTransId="{F2B521A7-D6D8-4A73-8206-CBDB6230084C}" sibTransId="{0A46DE66-47F2-43E0-81A3-6E9861DDD148}"/>
    <dgm:cxn modelId="{C78F98BA-D452-4052-BF12-AF83EF877639}" srcId="{F742069C-DAAD-4E2B-A9F0-DBEF9DA125A2}" destId="{4ECBF876-5571-4752-AA9F-3FE3662AC3E2}" srcOrd="1" destOrd="0" parTransId="{87C77C0F-16E8-4E21-9C1B-3B614833ED01}" sibTransId="{8625EBE4-A730-460A-A765-E3DF38345CB7}"/>
    <dgm:cxn modelId="{03737FBF-AD83-4B2A-8344-290C07028CE8}" type="presOf" srcId="{BEACFC4F-3971-4763-9B19-6656635A53BD}" destId="{94B9F4BB-5D7F-46F9-A7A2-3D78A09FB681}" srcOrd="0" destOrd="0" presId="urn:microsoft.com/office/officeart/2005/8/layout/hierarchy3"/>
    <dgm:cxn modelId="{4AD14CC9-C75F-4474-8CA1-8B36FD0EA7C0}" type="presOf" srcId="{C470FAE2-1AB8-44D4-9FF3-3041CE527FEB}" destId="{A5FCF823-2C94-4E6A-90A0-D4E6D9DE5988}" srcOrd="1" destOrd="0" presId="urn:microsoft.com/office/officeart/2005/8/layout/hierarchy3"/>
    <dgm:cxn modelId="{9F762CCA-2A50-4D78-91F9-A815218ACCB6}" type="presOf" srcId="{0B4B4FC8-F511-4F75-91D0-F064201D087C}" destId="{EE8D0270-79BA-4192-B924-1595C9B2AC6D}" srcOrd="1" destOrd="0" presId="urn:microsoft.com/office/officeart/2005/8/layout/hierarchy3"/>
    <dgm:cxn modelId="{DFDD42CA-4DFE-4105-889F-46500D5166B6}" srcId="{C470FAE2-1AB8-44D4-9FF3-3041CE527FEB}" destId="{3B01A538-622B-4B42-A823-8ECE9CE19B3F}" srcOrd="1" destOrd="0" parTransId="{BD0B16EA-9EFB-4B6A-9075-90364CD67406}" sibTransId="{D8DF36E4-C40E-4442-B388-0A623D75E0C9}"/>
    <dgm:cxn modelId="{F224B2CE-79BF-48DF-B499-942C79DC58CE}" type="presOf" srcId="{3DF44881-970F-452E-8411-F429DA865C9D}" destId="{9A796148-77C0-4D70-AA30-6FCB7CD74112}" srcOrd="0" destOrd="0" presId="urn:microsoft.com/office/officeart/2005/8/layout/hierarchy3"/>
    <dgm:cxn modelId="{4F13CFCF-71B9-40DF-A3FC-BD0003EF5B87}" type="presOf" srcId="{3B01A538-622B-4B42-A823-8ECE9CE19B3F}" destId="{0ACDBFA7-9DF5-409C-B7A7-7E30657C3C2E}" srcOrd="0" destOrd="0" presId="urn:microsoft.com/office/officeart/2005/8/layout/hierarchy3"/>
    <dgm:cxn modelId="{EFB1EBD7-BF4A-4A3A-9575-E94A69875696}" srcId="{91A3B135-ED50-4CFA-A794-956B08A843D0}" destId="{F742069C-DAAD-4E2B-A9F0-DBEF9DA125A2}" srcOrd="2" destOrd="0" parTransId="{A13C1B0F-0DE5-4B35-AC4E-2AE8E413A738}" sibTransId="{D8E5DFF0-73A5-43FE-9CF2-9F334894D798}"/>
    <dgm:cxn modelId="{BB9E9DDC-CA0D-4A31-956A-F8DCDA3E2E0F}" type="presOf" srcId="{5F0E466F-1ED2-4292-BB72-4850CE2393C5}" destId="{0A9723B0-88C5-4379-BFA5-440DBCCABB47}" srcOrd="0" destOrd="0" presId="urn:microsoft.com/office/officeart/2005/8/layout/hierarchy3"/>
    <dgm:cxn modelId="{5939DBDC-80BA-4CFE-9CE9-003084B6F0A2}" type="presOf" srcId="{4ECBF876-5571-4752-AA9F-3FE3662AC3E2}" destId="{AFDEE059-EF7C-4C19-B00D-F54F21A5E4B5}" srcOrd="0" destOrd="0" presId="urn:microsoft.com/office/officeart/2005/8/layout/hierarchy3"/>
    <dgm:cxn modelId="{3654D0DD-6E0A-4CA3-BF9E-7752B7B2C207}" type="presOf" srcId="{F742069C-DAAD-4E2B-A9F0-DBEF9DA125A2}" destId="{5538496F-164C-4C3B-870B-C0A030ADD702}" srcOrd="1" destOrd="0" presId="urn:microsoft.com/office/officeart/2005/8/layout/hierarchy3"/>
    <dgm:cxn modelId="{C8A88DE7-AD54-4D47-9E0C-3994333D3CFB}" type="presOf" srcId="{C470FAE2-1AB8-44D4-9FF3-3041CE527FEB}" destId="{B612020E-A8BD-4AD8-B223-5CE62788C998}" srcOrd="0" destOrd="0" presId="urn:microsoft.com/office/officeart/2005/8/layout/hierarchy3"/>
    <dgm:cxn modelId="{7EB694E8-EDC6-4406-99A8-BE73FB102617}" srcId="{C470FAE2-1AB8-44D4-9FF3-3041CE527FEB}" destId="{BEACFC4F-3971-4763-9B19-6656635A53BD}" srcOrd="2" destOrd="0" parTransId="{B225CEDD-F30C-4C87-BFEB-183D12FF324D}" sibTransId="{4E558FB5-A32A-411A-960C-77AA913743CB}"/>
    <dgm:cxn modelId="{DB9590F2-3574-45C1-88AD-1E165A189068}" type="presOf" srcId="{44A23ADB-E7AE-424B-87C6-508470B19730}" destId="{B240E508-5BAD-47EF-A55D-36DD5C15A9C3}" srcOrd="0" destOrd="0" presId="urn:microsoft.com/office/officeart/2005/8/layout/hierarchy3"/>
    <dgm:cxn modelId="{FB2E42F8-AA18-4152-B8EF-D394D2DA103F}" srcId="{91A3B135-ED50-4CFA-A794-956B08A843D0}" destId="{C470FAE2-1AB8-44D4-9FF3-3041CE527FEB}" srcOrd="1" destOrd="0" parTransId="{2027213D-10C4-4CD1-ACE8-868AAC776E8B}" sibTransId="{9E0487F9-C158-4982-93E2-21409E46245A}"/>
    <dgm:cxn modelId="{445E7DD3-A116-40C6-BCF9-C93A02881290}" type="presParOf" srcId="{439E0BE0-57E9-4D11-809E-BFB05AC1D47F}" destId="{0C99DA35-9C2F-4D6E-ADB2-4D9F0C01B3B5}" srcOrd="0" destOrd="0" presId="urn:microsoft.com/office/officeart/2005/8/layout/hierarchy3"/>
    <dgm:cxn modelId="{9FC86C9B-3600-4FBC-BE9C-F1B4545ADD23}" type="presParOf" srcId="{0C99DA35-9C2F-4D6E-ADB2-4D9F0C01B3B5}" destId="{119575F2-6353-4FB3-833E-A46465E91D0C}" srcOrd="0" destOrd="0" presId="urn:microsoft.com/office/officeart/2005/8/layout/hierarchy3"/>
    <dgm:cxn modelId="{52496627-3217-4C9B-94C5-AC1B02BB2024}" type="presParOf" srcId="{119575F2-6353-4FB3-833E-A46465E91D0C}" destId="{36A763E1-F120-4842-8731-2EA33C58FBA8}" srcOrd="0" destOrd="0" presId="urn:microsoft.com/office/officeart/2005/8/layout/hierarchy3"/>
    <dgm:cxn modelId="{06676DD8-65A1-4307-B42E-E921EA6B2E75}" type="presParOf" srcId="{119575F2-6353-4FB3-833E-A46465E91D0C}" destId="{EE8D0270-79BA-4192-B924-1595C9B2AC6D}" srcOrd="1" destOrd="0" presId="urn:microsoft.com/office/officeart/2005/8/layout/hierarchy3"/>
    <dgm:cxn modelId="{9937381A-0790-4D4C-9A54-3541B3853891}" type="presParOf" srcId="{0C99DA35-9C2F-4D6E-ADB2-4D9F0C01B3B5}" destId="{DE04557C-36C0-4C96-BED2-1ABABDE6F355}" srcOrd="1" destOrd="0" presId="urn:microsoft.com/office/officeart/2005/8/layout/hierarchy3"/>
    <dgm:cxn modelId="{9A9087CF-C05E-4B9F-AA39-9863BA1C6862}" type="presParOf" srcId="{DE04557C-36C0-4C96-BED2-1ABABDE6F355}" destId="{F3863F23-5811-4D1E-AFDA-738A63D0248B}" srcOrd="0" destOrd="0" presId="urn:microsoft.com/office/officeart/2005/8/layout/hierarchy3"/>
    <dgm:cxn modelId="{6649CB75-1F60-4072-906C-00BE7DEFD638}" type="presParOf" srcId="{DE04557C-36C0-4C96-BED2-1ABABDE6F355}" destId="{A05611B0-0323-4FA5-9134-55FACE796423}" srcOrd="1" destOrd="0" presId="urn:microsoft.com/office/officeart/2005/8/layout/hierarchy3"/>
    <dgm:cxn modelId="{5822CDC4-1A45-40C2-A543-3A51B8795552}" type="presParOf" srcId="{DE04557C-36C0-4C96-BED2-1ABABDE6F355}" destId="{0A9723B0-88C5-4379-BFA5-440DBCCABB47}" srcOrd="2" destOrd="0" presId="urn:microsoft.com/office/officeart/2005/8/layout/hierarchy3"/>
    <dgm:cxn modelId="{24208A6A-4AE1-4720-8F57-1188F1ABDF5A}" type="presParOf" srcId="{DE04557C-36C0-4C96-BED2-1ABABDE6F355}" destId="{C64BD4A1-9545-492F-88C9-74B719505311}" srcOrd="3" destOrd="0" presId="urn:microsoft.com/office/officeart/2005/8/layout/hierarchy3"/>
    <dgm:cxn modelId="{51C4BFA3-ACBA-414E-BBF0-AC0C9CA15FD3}" type="presParOf" srcId="{439E0BE0-57E9-4D11-809E-BFB05AC1D47F}" destId="{AB8F0D82-8848-419D-9C0A-781522645BC8}" srcOrd="1" destOrd="0" presId="urn:microsoft.com/office/officeart/2005/8/layout/hierarchy3"/>
    <dgm:cxn modelId="{79CBB080-B528-4CF1-A57B-EB6C577456D9}" type="presParOf" srcId="{AB8F0D82-8848-419D-9C0A-781522645BC8}" destId="{F9CCD7DE-7C72-40D6-A3EA-9110BF5C943C}" srcOrd="0" destOrd="0" presId="urn:microsoft.com/office/officeart/2005/8/layout/hierarchy3"/>
    <dgm:cxn modelId="{E3E09589-358F-474D-A9A0-48BFEB8172CA}" type="presParOf" srcId="{F9CCD7DE-7C72-40D6-A3EA-9110BF5C943C}" destId="{B612020E-A8BD-4AD8-B223-5CE62788C998}" srcOrd="0" destOrd="0" presId="urn:microsoft.com/office/officeart/2005/8/layout/hierarchy3"/>
    <dgm:cxn modelId="{D118ECA1-B06C-40CB-8ABC-D5A70127840A}" type="presParOf" srcId="{F9CCD7DE-7C72-40D6-A3EA-9110BF5C943C}" destId="{A5FCF823-2C94-4E6A-90A0-D4E6D9DE5988}" srcOrd="1" destOrd="0" presId="urn:microsoft.com/office/officeart/2005/8/layout/hierarchy3"/>
    <dgm:cxn modelId="{94480284-0FB1-435B-B3F9-0F94E15A3D0A}" type="presParOf" srcId="{AB8F0D82-8848-419D-9C0A-781522645BC8}" destId="{7244071C-E800-4BB8-86D7-0A543B1CF883}" srcOrd="1" destOrd="0" presId="urn:microsoft.com/office/officeart/2005/8/layout/hierarchy3"/>
    <dgm:cxn modelId="{71D5AFF7-4020-4BD8-8E4B-C09777BB14FB}" type="presParOf" srcId="{7244071C-E800-4BB8-86D7-0A543B1CF883}" destId="{14AE8AED-2E16-4734-A3FE-FD258E54C4AD}" srcOrd="0" destOrd="0" presId="urn:microsoft.com/office/officeart/2005/8/layout/hierarchy3"/>
    <dgm:cxn modelId="{0E990D4A-AB4D-417E-B10E-2D2A81447447}" type="presParOf" srcId="{7244071C-E800-4BB8-86D7-0A543B1CF883}" destId="{F21B5B68-A13E-42B0-9E76-76C08035B529}" srcOrd="1" destOrd="0" presId="urn:microsoft.com/office/officeart/2005/8/layout/hierarchy3"/>
    <dgm:cxn modelId="{50A78CEA-C7B2-4739-9252-487F81C3744C}" type="presParOf" srcId="{7244071C-E800-4BB8-86D7-0A543B1CF883}" destId="{7A136C9F-D404-4480-A1EC-854D4CD609B6}" srcOrd="2" destOrd="0" presId="urn:microsoft.com/office/officeart/2005/8/layout/hierarchy3"/>
    <dgm:cxn modelId="{16191582-6DE4-46D6-9FB9-EDB19C232146}" type="presParOf" srcId="{7244071C-E800-4BB8-86D7-0A543B1CF883}" destId="{0ACDBFA7-9DF5-409C-B7A7-7E30657C3C2E}" srcOrd="3" destOrd="0" presId="urn:microsoft.com/office/officeart/2005/8/layout/hierarchy3"/>
    <dgm:cxn modelId="{2E839A15-A290-4CC4-9E8E-FD3F52BDE6FB}" type="presParOf" srcId="{7244071C-E800-4BB8-86D7-0A543B1CF883}" destId="{B7F2B62F-9C1B-413B-8059-783064E70240}" srcOrd="4" destOrd="0" presId="urn:microsoft.com/office/officeart/2005/8/layout/hierarchy3"/>
    <dgm:cxn modelId="{9A991AED-765D-4F67-81E1-BE78AD0880E5}" type="presParOf" srcId="{7244071C-E800-4BB8-86D7-0A543B1CF883}" destId="{94B9F4BB-5D7F-46F9-A7A2-3D78A09FB681}" srcOrd="5" destOrd="0" presId="urn:microsoft.com/office/officeart/2005/8/layout/hierarchy3"/>
    <dgm:cxn modelId="{A2FFBBD8-0001-475D-859F-7C01C0C352F9}" type="presParOf" srcId="{439E0BE0-57E9-4D11-809E-BFB05AC1D47F}" destId="{FD8A448B-C0C7-4F64-B9EB-432C80B33B77}" srcOrd="2" destOrd="0" presId="urn:microsoft.com/office/officeart/2005/8/layout/hierarchy3"/>
    <dgm:cxn modelId="{234A48B5-1CB5-40EC-BA49-E4B812592F97}" type="presParOf" srcId="{FD8A448B-C0C7-4F64-B9EB-432C80B33B77}" destId="{3180F881-B758-41CC-93CF-8A9AD8558866}" srcOrd="0" destOrd="0" presId="urn:microsoft.com/office/officeart/2005/8/layout/hierarchy3"/>
    <dgm:cxn modelId="{A3ACF7E3-0489-4BB2-B713-5AFD8BB84911}" type="presParOf" srcId="{3180F881-B758-41CC-93CF-8A9AD8558866}" destId="{D1B5F3C0-B299-4CAA-8363-35AB997B7442}" srcOrd="0" destOrd="0" presId="urn:microsoft.com/office/officeart/2005/8/layout/hierarchy3"/>
    <dgm:cxn modelId="{61F6EB46-E482-40E0-9CE3-E305D62D6A7A}" type="presParOf" srcId="{3180F881-B758-41CC-93CF-8A9AD8558866}" destId="{5538496F-164C-4C3B-870B-C0A030ADD702}" srcOrd="1" destOrd="0" presId="urn:microsoft.com/office/officeart/2005/8/layout/hierarchy3"/>
    <dgm:cxn modelId="{9791198F-CC2A-4B0E-BB70-21CB5121C444}" type="presParOf" srcId="{FD8A448B-C0C7-4F64-B9EB-432C80B33B77}" destId="{F1F6086F-DCFA-4690-8492-6620E739D765}" srcOrd="1" destOrd="0" presId="urn:microsoft.com/office/officeart/2005/8/layout/hierarchy3"/>
    <dgm:cxn modelId="{18AE6A21-ECA1-4AAD-8823-676844412BEA}" type="presParOf" srcId="{F1F6086F-DCFA-4690-8492-6620E739D765}" destId="{164D49C3-BBCA-467A-B956-4980B114C329}" srcOrd="0" destOrd="0" presId="urn:microsoft.com/office/officeart/2005/8/layout/hierarchy3"/>
    <dgm:cxn modelId="{00E6C609-4ACC-4513-9CB1-F9AE6BAF2A17}" type="presParOf" srcId="{F1F6086F-DCFA-4690-8492-6620E739D765}" destId="{9A796148-77C0-4D70-AA30-6FCB7CD74112}" srcOrd="1" destOrd="0" presId="urn:microsoft.com/office/officeart/2005/8/layout/hierarchy3"/>
    <dgm:cxn modelId="{8E013857-A3DE-4243-8957-7F5EC5A80FC2}" type="presParOf" srcId="{F1F6086F-DCFA-4690-8492-6620E739D765}" destId="{F6A08CDB-1D3B-4206-98FC-3DECE4999642}" srcOrd="2" destOrd="0" presId="urn:microsoft.com/office/officeart/2005/8/layout/hierarchy3"/>
    <dgm:cxn modelId="{6FFEF5E5-A09C-4C5B-9715-8AD39DBAAE7D}" type="presParOf" srcId="{F1F6086F-DCFA-4690-8492-6620E739D765}" destId="{AFDEE059-EF7C-4C19-B00D-F54F21A5E4B5}" srcOrd="3" destOrd="0" presId="urn:microsoft.com/office/officeart/2005/8/layout/hierarchy3"/>
    <dgm:cxn modelId="{D95246F4-B964-4F16-AC83-A2E5FC0B6089}" type="presParOf" srcId="{F1F6086F-DCFA-4690-8492-6620E739D765}" destId="{B240E508-5BAD-47EF-A55D-36DD5C15A9C3}" srcOrd="4" destOrd="0" presId="urn:microsoft.com/office/officeart/2005/8/layout/hierarchy3"/>
    <dgm:cxn modelId="{FC5A5F5E-5A3D-4678-966F-9FF8BCCBFF29}" type="presParOf" srcId="{F1F6086F-DCFA-4690-8492-6620E739D765}" destId="{1E5D7638-2697-4CB4-B275-7E1994985978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728CB0F-992B-4E0C-BE16-1F1A73C7955C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DA0D2442-363C-430B-B80E-C44E50544D89}">
      <dgm:prSet phldrT="[Texto]"/>
      <dgm:spPr/>
      <dgm:t>
        <a:bodyPr/>
        <a:lstStyle/>
        <a:p>
          <a:r>
            <a:rPr lang="pt-BR" dirty="0"/>
            <a:t>Trigger </a:t>
          </a:r>
          <a:r>
            <a:rPr lang="pt-BR" dirty="0" err="1"/>
            <a:t>up</a:t>
          </a:r>
          <a:endParaRPr lang="pt-BR" dirty="0"/>
        </a:p>
      </dgm:t>
    </dgm:pt>
    <dgm:pt modelId="{73893670-4E5E-4FDD-8C34-F89F1524940B}" type="parTrans" cxnId="{D7A697F8-4C89-4277-A454-DAF0B194D066}">
      <dgm:prSet/>
      <dgm:spPr/>
      <dgm:t>
        <a:bodyPr/>
        <a:lstStyle/>
        <a:p>
          <a:endParaRPr lang="pt-BR"/>
        </a:p>
      </dgm:t>
    </dgm:pt>
    <dgm:pt modelId="{774BAC2A-6FB7-4022-B711-BCCCEE17C7E3}" type="sibTrans" cxnId="{D7A697F8-4C89-4277-A454-DAF0B194D066}">
      <dgm:prSet/>
      <dgm:spPr/>
      <dgm:t>
        <a:bodyPr/>
        <a:lstStyle/>
        <a:p>
          <a:endParaRPr lang="pt-BR"/>
        </a:p>
      </dgm:t>
    </dgm:pt>
    <dgm:pt modelId="{E1D4522A-90D3-4F8B-A217-5E2FE3C264E1}">
      <dgm:prSet phldrT="[Texto]"/>
      <dgm:spPr/>
      <dgm:t>
        <a:bodyPr/>
        <a:lstStyle/>
        <a:p>
          <a:r>
            <a:rPr lang="pt-BR" dirty="0" err="1"/>
            <a:t>Delay</a:t>
          </a:r>
          <a:r>
            <a:rPr lang="pt-BR" dirty="0"/>
            <a:t> 10us</a:t>
          </a:r>
        </a:p>
      </dgm:t>
    </dgm:pt>
    <dgm:pt modelId="{2E577A00-BBD2-4824-9974-2D5904E5F9EE}" type="parTrans" cxnId="{E0F5A09C-2751-4158-9015-C5C88B2DB72F}">
      <dgm:prSet/>
      <dgm:spPr/>
      <dgm:t>
        <a:bodyPr/>
        <a:lstStyle/>
        <a:p>
          <a:endParaRPr lang="pt-BR"/>
        </a:p>
      </dgm:t>
    </dgm:pt>
    <dgm:pt modelId="{D93AD34B-8651-411D-9106-B49B19A85F1D}" type="sibTrans" cxnId="{E0F5A09C-2751-4158-9015-C5C88B2DB72F}">
      <dgm:prSet/>
      <dgm:spPr/>
      <dgm:t>
        <a:bodyPr/>
        <a:lstStyle/>
        <a:p>
          <a:endParaRPr lang="pt-BR"/>
        </a:p>
      </dgm:t>
    </dgm:pt>
    <dgm:pt modelId="{C02D6833-B39A-4E14-A5EC-88720EEC5693}">
      <dgm:prSet phldrT="[Texto]"/>
      <dgm:spPr/>
      <dgm:t>
        <a:bodyPr/>
        <a:lstStyle/>
        <a:p>
          <a:r>
            <a:rPr lang="pt-BR" dirty="0"/>
            <a:t>Trigger </a:t>
          </a:r>
          <a:r>
            <a:rPr lang="pt-BR" dirty="0" err="1"/>
            <a:t>down</a:t>
          </a:r>
          <a:endParaRPr lang="pt-BR" dirty="0"/>
        </a:p>
      </dgm:t>
    </dgm:pt>
    <dgm:pt modelId="{B4E34E44-D0FD-4152-8E39-25337A8E1F31}" type="parTrans" cxnId="{7BC6C596-8083-4B34-A588-21E509D26FE2}">
      <dgm:prSet/>
      <dgm:spPr/>
      <dgm:t>
        <a:bodyPr/>
        <a:lstStyle/>
        <a:p>
          <a:endParaRPr lang="pt-BR"/>
        </a:p>
      </dgm:t>
    </dgm:pt>
    <dgm:pt modelId="{6BC09B57-CB77-439E-AF10-2116EAA2468A}" type="sibTrans" cxnId="{7BC6C596-8083-4B34-A588-21E509D26FE2}">
      <dgm:prSet/>
      <dgm:spPr/>
      <dgm:t>
        <a:bodyPr/>
        <a:lstStyle/>
        <a:p>
          <a:endParaRPr lang="pt-BR"/>
        </a:p>
      </dgm:t>
    </dgm:pt>
    <dgm:pt modelId="{CF043F0E-2AE2-4243-A9B5-59B20DFE9017}">
      <dgm:prSet phldrT="[Texto]"/>
      <dgm:spPr/>
      <dgm:t>
        <a:bodyPr/>
        <a:lstStyle/>
        <a:p>
          <a:r>
            <a:rPr lang="pt-BR" dirty="0"/>
            <a:t>Detecta </a:t>
          </a:r>
          <a:r>
            <a:rPr lang="pt-BR" dirty="0" err="1"/>
            <a:t>echo</a:t>
          </a:r>
          <a:r>
            <a:rPr lang="pt-BR" dirty="0"/>
            <a:t> </a:t>
          </a:r>
          <a:r>
            <a:rPr lang="pt-BR" dirty="0" err="1"/>
            <a:t>up</a:t>
          </a:r>
          <a:endParaRPr lang="pt-BR" dirty="0"/>
        </a:p>
      </dgm:t>
    </dgm:pt>
    <dgm:pt modelId="{4D181F14-56BC-48DC-BCD8-6936061D60A1}" type="parTrans" cxnId="{10D967CD-B275-4917-98B9-8614247E621F}">
      <dgm:prSet/>
      <dgm:spPr/>
      <dgm:t>
        <a:bodyPr/>
        <a:lstStyle/>
        <a:p>
          <a:endParaRPr lang="pt-BR"/>
        </a:p>
      </dgm:t>
    </dgm:pt>
    <dgm:pt modelId="{4B0732A8-2A2C-4BC5-A6B4-5E442A42C246}" type="sibTrans" cxnId="{10D967CD-B275-4917-98B9-8614247E621F}">
      <dgm:prSet/>
      <dgm:spPr/>
      <dgm:t>
        <a:bodyPr/>
        <a:lstStyle/>
        <a:p>
          <a:endParaRPr lang="pt-BR"/>
        </a:p>
      </dgm:t>
    </dgm:pt>
    <dgm:pt modelId="{B78033BF-F4CA-4DC4-9892-64254336A1E2}">
      <dgm:prSet phldrT="[Texto]"/>
      <dgm:spPr/>
      <dgm:t>
        <a:bodyPr/>
        <a:lstStyle/>
        <a:p>
          <a:r>
            <a:rPr lang="pt-BR" dirty="0"/>
            <a:t>Liga cronômetro</a:t>
          </a:r>
        </a:p>
      </dgm:t>
    </dgm:pt>
    <dgm:pt modelId="{CDA5F671-78A7-4C69-A655-801E5BDD0392}" type="parTrans" cxnId="{9C8CB36B-254E-4EC3-901B-D0B34A328591}">
      <dgm:prSet/>
      <dgm:spPr/>
      <dgm:t>
        <a:bodyPr/>
        <a:lstStyle/>
        <a:p>
          <a:endParaRPr lang="pt-BR"/>
        </a:p>
      </dgm:t>
    </dgm:pt>
    <dgm:pt modelId="{73D59F6D-345E-46DB-9264-33B97D161D9F}" type="sibTrans" cxnId="{9C8CB36B-254E-4EC3-901B-D0B34A328591}">
      <dgm:prSet/>
      <dgm:spPr/>
      <dgm:t>
        <a:bodyPr/>
        <a:lstStyle/>
        <a:p>
          <a:endParaRPr lang="pt-BR"/>
        </a:p>
      </dgm:t>
    </dgm:pt>
    <dgm:pt modelId="{FBE10705-D157-4773-9246-840283AAE221}">
      <dgm:prSet/>
      <dgm:spPr/>
      <dgm:t>
        <a:bodyPr/>
        <a:lstStyle/>
        <a:p>
          <a:r>
            <a:rPr lang="pt-BR" dirty="0"/>
            <a:t>Detecta </a:t>
          </a:r>
          <a:r>
            <a:rPr lang="pt-BR" dirty="0" err="1"/>
            <a:t>echo</a:t>
          </a:r>
          <a:r>
            <a:rPr lang="pt-BR" dirty="0"/>
            <a:t> </a:t>
          </a:r>
          <a:r>
            <a:rPr lang="pt-BR" dirty="0" err="1"/>
            <a:t>down</a:t>
          </a:r>
          <a:endParaRPr lang="pt-BR" dirty="0"/>
        </a:p>
      </dgm:t>
    </dgm:pt>
    <dgm:pt modelId="{F82DC02C-E524-4FFC-A5F6-671BDD6E2B7A}" type="parTrans" cxnId="{D407A6AA-E966-41F6-8728-BF670161F459}">
      <dgm:prSet/>
      <dgm:spPr/>
      <dgm:t>
        <a:bodyPr/>
        <a:lstStyle/>
        <a:p>
          <a:endParaRPr lang="pt-BR"/>
        </a:p>
      </dgm:t>
    </dgm:pt>
    <dgm:pt modelId="{8B6B3217-E32C-4C04-A427-4AAA7BCBF67D}" type="sibTrans" cxnId="{D407A6AA-E966-41F6-8728-BF670161F459}">
      <dgm:prSet/>
      <dgm:spPr/>
      <dgm:t>
        <a:bodyPr/>
        <a:lstStyle/>
        <a:p>
          <a:endParaRPr lang="pt-BR"/>
        </a:p>
      </dgm:t>
    </dgm:pt>
    <dgm:pt modelId="{650E4A48-6591-4074-AB89-876156ECD257}">
      <dgm:prSet/>
      <dgm:spPr/>
      <dgm:t>
        <a:bodyPr/>
        <a:lstStyle/>
        <a:p>
          <a:r>
            <a:rPr lang="pt-BR" dirty="0"/>
            <a:t>Desliga cronômetro</a:t>
          </a:r>
        </a:p>
      </dgm:t>
    </dgm:pt>
    <dgm:pt modelId="{B212516D-7738-4EFB-B1F8-8D50A79595E9}" type="parTrans" cxnId="{87352236-0C3B-442F-9F55-BC669EBE870C}">
      <dgm:prSet/>
      <dgm:spPr/>
      <dgm:t>
        <a:bodyPr/>
        <a:lstStyle/>
        <a:p>
          <a:endParaRPr lang="pt-BR"/>
        </a:p>
      </dgm:t>
    </dgm:pt>
    <dgm:pt modelId="{4AFA8E04-6515-4378-BEBE-8B23346210A8}" type="sibTrans" cxnId="{87352236-0C3B-442F-9F55-BC669EBE870C}">
      <dgm:prSet/>
      <dgm:spPr/>
      <dgm:t>
        <a:bodyPr/>
        <a:lstStyle/>
        <a:p>
          <a:endParaRPr lang="pt-BR"/>
        </a:p>
      </dgm:t>
    </dgm:pt>
    <dgm:pt modelId="{B9F5CE1A-9830-49C1-9738-18BCC7621114}">
      <dgm:prSet/>
      <dgm:spPr/>
      <dgm:t>
        <a:bodyPr/>
        <a:lstStyle/>
        <a:p>
          <a:r>
            <a:rPr lang="pt-BR" dirty="0"/>
            <a:t>Computa distância e escreve na UART </a:t>
          </a:r>
        </a:p>
      </dgm:t>
    </dgm:pt>
    <dgm:pt modelId="{3BDCAC2C-E7B8-4C55-8EF2-7EDD837CC05A}" type="parTrans" cxnId="{B6BA1C75-7966-4643-BC5E-1A27D35D7801}">
      <dgm:prSet/>
      <dgm:spPr/>
      <dgm:t>
        <a:bodyPr/>
        <a:lstStyle/>
        <a:p>
          <a:endParaRPr lang="pt-BR"/>
        </a:p>
      </dgm:t>
    </dgm:pt>
    <dgm:pt modelId="{61BBC8A3-C003-4E97-93A6-1DB556ADDA1A}" type="sibTrans" cxnId="{B6BA1C75-7966-4643-BC5E-1A27D35D7801}">
      <dgm:prSet/>
      <dgm:spPr/>
      <dgm:t>
        <a:bodyPr/>
        <a:lstStyle/>
        <a:p>
          <a:endParaRPr lang="pt-BR"/>
        </a:p>
      </dgm:t>
    </dgm:pt>
    <dgm:pt modelId="{B95F91E9-F035-4E38-8D57-518AF67788DB}">
      <dgm:prSet/>
      <dgm:spPr/>
      <dgm:t>
        <a:bodyPr/>
        <a:lstStyle/>
        <a:p>
          <a:r>
            <a:rPr lang="pt-BR" dirty="0"/>
            <a:t>Espera  para próxima medição</a:t>
          </a:r>
        </a:p>
      </dgm:t>
    </dgm:pt>
    <dgm:pt modelId="{BA38E236-B2BB-49A6-B186-0D03AED1ECC5}" type="parTrans" cxnId="{5C7F747E-C14B-4F8D-B0A5-0B5910580B0F}">
      <dgm:prSet/>
      <dgm:spPr/>
      <dgm:t>
        <a:bodyPr/>
        <a:lstStyle/>
        <a:p>
          <a:endParaRPr lang="pt-BR"/>
        </a:p>
      </dgm:t>
    </dgm:pt>
    <dgm:pt modelId="{DEBE07FB-94EA-4DBA-A17E-1F5A51768F34}" type="sibTrans" cxnId="{5C7F747E-C14B-4F8D-B0A5-0B5910580B0F}">
      <dgm:prSet/>
      <dgm:spPr/>
      <dgm:t>
        <a:bodyPr/>
        <a:lstStyle/>
        <a:p>
          <a:endParaRPr lang="pt-BR"/>
        </a:p>
      </dgm:t>
    </dgm:pt>
    <dgm:pt modelId="{8865F4EE-8516-414B-8C74-FAE8DE3CA623}" type="pres">
      <dgm:prSet presAssocID="{6728CB0F-992B-4E0C-BE16-1F1A73C7955C}" presName="cycle" presStyleCnt="0">
        <dgm:presLayoutVars>
          <dgm:dir/>
          <dgm:resizeHandles val="exact"/>
        </dgm:presLayoutVars>
      </dgm:prSet>
      <dgm:spPr/>
    </dgm:pt>
    <dgm:pt modelId="{0173B6AB-3DBF-4122-8BFF-6CE4C8D5398E}" type="pres">
      <dgm:prSet presAssocID="{DA0D2442-363C-430B-B80E-C44E50544D89}" presName="node" presStyleLbl="node1" presStyleIdx="0" presStyleCnt="9">
        <dgm:presLayoutVars>
          <dgm:bulletEnabled val="1"/>
        </dgm:presLayoutVars>
      </dgm:prSet>
      <dgm:spPr/>
    </dgm:pt>
    <dgm:pt modelId="{B27DFE8B-532B-4648-AE53-66125E4C7686}" type="pres">
      <dgm:prSet presAssocID="{DA0D2442-363C-430B-B80E-C44E50544D89}" presName="spNode" presStyleCnt="0"/>
      <dgm:spPr/>
    </dgm:pt>
    <dgm:pt modelId="{2DA36000-F43D-4C6F-BC34-E1608114D420}" type="pres">
      <dgm:prSet presAssocID="{774BAC2A-6FB7-4022-B711-BCCCEE17C7E3}" presName="sibTrans" presStyleLbl="sibTrans1D1" presStyleIdx="0" presStyleCnt="9"/>
      <dgm:spPr/>
    </dgm:pt>
    <dgm:pt modelId="{BA5A5AAB-4D89-43FC-9B44-13EC84A9FC13}" type="pres">
      <dgm:prSet presAssocID="{E1D4522A-90D3-4F8B-A217-5E2FE3C264E1}" presName="node" presStyleLbl="node1" presStyleIdx="1" presStyleCnt="9">
        <dgm:presLayoutVars>
          <dgm:bulletEnabled val="1"/>
        </dgm:presLayoutVars>
      </dgm:prSet>
      <dgm:spPr/>
    </dgm:pt>
    <dgm:pt modelId="{EAEB3049-AB1D-4BE5-918A-C25B38468AE3}" type="pres">
      <dgm:prSet presAssocID="{E1D4522A-90D3-4F8B-A217-5E2FE3C264E1}" presName="spNode" presStyleCnt="0"/>
      <dgm:spPr/>
    </dgm:pt>
    <dgm:pt modelId="{9D3613CA-47BA-4317-9008-FF4B1B31BF68}" type="pres">
      <dgm:prSet presAssocID="{D93AD34B-8651-411D-9106-B49B19A85F1D}" presName="sibTrans" presStyleLbl="sibTrans1D1" presStyleIdx="1" presStyleCnt="9"/>
      <dgm:spPr/>
    </dgm:pt>
    <dgm:pt modelId="{F31DB12F-4182-45E7-BE41-602253533976}" type="pres">
      <dgm:prSet presAssocID="{C02D6833-B39A-4E14-A5EC-88720EEC5693}" presName="node" presStyleLbl="node1" presStyleIdx="2" presStyleCnt="9">
        <dgm:presLayoutVars>
          <dgm:bulletEnabled val="1"/>
        </dgm:presLayoutVars>
      </dgm:prSet>
      <dgm:spPr/>
    </dgm:pt>
    <dgm:pt modelId="{8A5068A4-889F-4029-8EF6-D1E1F44BAE46}" type="pres">
      <dgm:prSet presAssocID="{C02D6833-B39A-4E14-A5EC-88720EEC5693}" presName="spNode" presStyleCnt="0"/>
      <dgm:spPr/>
    </dgm:pt>
    <dgm:pt modelId="{51E26EC6-CDDD-4FF5-8D8F-F147513E9832}" type="pres">
      <dgm:prSet presAssocID="{6BC09B57-CB77-439E-AF10-2116EAA2468A}" presName="sibTrans" presStyleLbl="sibTrans1D1" presStyleIdx="2" presStyleCnt="9"/>
      <dgm:spPr/>
    </dgm:pt>
    <dgm:pt modelId="{51C9D38C-DACD-46DA-8C86-30485097930F}" type="pres">
      <dgm:prSet presAssocID="{CF043F0E-2AE2-4243-A9B5-59B20DFE9017}" presName="node" presStyleLbl="node1" presStyleIdx="3" presStyleCnt="9">
        <dgm:presLayoutVars>
          <dgm:bulletEnabled val="1"/>
        </dgm:presLayoutVars>
      </dgm:prSet>
      <dgm:spPr/>
    </dgm:pt>
    <dgm:pt modelId="{18C92C2C-8B6C-428C-8675-2C2EB394E8C2}" type="pres">
      <dgm:prSet presAssocID="{CF043F0E-2AE2-4243-A9B5-59B20DFE9017}" presName="spNode" presStyleCnt="0"/>
      <dgm:spPr/>
    </dgm:pt>
    <dgm:pt modelId="{C962294A-DE11-42F2-99B7-8D6593ECA042}" type="pres">
      <dgm:prSet presAssocID="{4B0732A8-2A2C-4BC5-A6B4-5E442A42C246}" presName="sibTrans" presStyleLbl="sibTrans1D1" presStyleIdx="3" presStyleCnt="9"/>
      <dgm:spPr/>
    </dgm:pt>
    <dgm:pt modelId="{37950FF2-5AF6-49CF-BD91-1A414AEDCD91}" type="pres">
      <dgm:prSet presAssocID="{B78033BF-F4CA-4DC4-9892-64254336A1E2}" presName="node" presStyleLbl="node1" presStyleIdx="4" presStyleCnt="9">
        <dgm:presLayoutVars>
          <dgm:bulletEnabled val="1"/>
        </dgm:presLayoutVars>
      </dgm:prSet>
      <dgm:spPr/>
    </dgm:pt>
    <dgm:pt modelId="{F2DBA36B-091A-4037-92F0-DE7C98285551}" type="pres">
      <dgm:prSet presAssocID="{B78033BF-F4CA-4DC4-9892-64254336A1E2}" presName="spNode" presStyleCnt="0"/>
      <dgm:spPr/>
    </dgm:pt>
    <dgm:pt modelId="{EB78904D-BA17-40FA-9CF7-E793404B5373}" type="pres">
      <dgm:prSet presAssocID="{73D59F6D-345E-46DB-9264-33B97D161D9F}" presName="sibTrans" presStyleLbl="sibTrans1D1" presStyleIdx="4" presStyleCnt="9"/>
      <dgm:spPr/>
    </dgm:pt>
    <dgm:pt modelId="{10A47FF6-322F-4B34-A64D-BF873B31185A}" type="pres">
      <dgm:prSet presAssocID="{FBE10705-D157-4773-9246-840283AAE221}" presName="node" presStyleLbl="node1" presStyleIdx="5" presStyleCnt="9">
        <dgm:presLayoutVars>
          <dgm:bulletEnabled val="1"/>
        </dgm:presLayoutVars>
      </dgm:prSet>
      <dgm:spPr/>
    </dgm:pt>
    <dgm:pt modelId="{8AE24900-B0D3-4A63-BBEB-CD5EEAEFE54E}" type="pres">
      <dgm:prSet presAssocID="{FBE10705-D157-4773-9246-840283AAE221}" presName="spNode" presStyleCnt="0"/>
      <dgm:spPr/>
    </dgm:pt>
    <dgm:pt modelId="{5BC5E756-E6C2-43D2-BC8C-C24A63879B4A}" type="pres">
      <dgm:prSet presAssocID="{8B6B3217-E32C-4C04-A427-4AAA7BCBF67D}" presName="sibTrans" presStyleLbl="sibTrans1D1" presStyleIdx="5" presStyleCnt="9"/>
      <dgm:spPr/>
    </dgm:pt>
    <dgm:pt modelId="{8395D4DF-16F6-4274-BC05-9C7F37309929}" type="pres">
      <dgm:prSet presAssocID="{650E4A48-6591-4074-AB89-876156ECD257}" presName="node" presStyleLbl="node1" presStyleIdx="6" presStyleCnt="9">
        <dgm:presLayoutVars>
          <dgm:bulletEnabled val="1"/>
        </dgm:presLayoutVars>
      </dgm:prSet>
      <dgm:spPr/>
    </dgm:pt>
    <dgm:pt modelId="{8FEEFCAB-7990-48C0-8914-3B1F5A0EC847}" type="pres">
      <dgm:prSet presAssocID="{650E4A48-6591-4074-AB89-876156ECD257}" presName="spNode" presStyleCnt="0"/>
      <dgm:spPr/>
    </dgm:pt>
    <dgm:pt modelId="{98DDA672-02BC-49FE-B461-68EF72FA9ADF}" type="pres">
      <dgm:prSet presAssocID="{4AFA8E04-6515-4378-BEBE-8B23346210A8}" presName="sibTrans" presStyleLbl="sibTrans1D1" presStyleIdx="6" presStyleCnt="9"/>
      <dgm:spPr/>
    </dgm:pt>
    <dgm:pt modelId="{886CC3E7-A48F-4DC3-9784-0456CC3E8225}" type="pres">
      <dgm:prSet presAssocID="{B9F5CE1A-9830-49C1-9738-18BCC7621114}" presName="node" presStyleLbl="node1" presStyleIdx="7" presStyleCnt="9">
        <dgm:presLayoutVars>
          <dgm:bulletEnabled val="1"/>
        </dgm:presLayoutVars>
      </dgm:prSet>
      <dgm:spPr/>
    </dgm:pt>
    <dgm:pt modelId="{083570EB-7F81-4207-9012-E30E07AB669C}" type="pres">
      <dgm:prSet presAssocID="{B9F5CE1A-9830-49C1-9738-18BCC7621114}" presName="spNode" presStyleCnt="0"/>
      <dgm:spPr/>
    </dgm:pt>
    <dgm:pt modelId="{FCE708CB-2865-42B0-90D2-450CAB9CBE83}" type="pres">
      <dgm:prSet presAssocID="{61BBC8A3-C003-4E97-93A6-1DB556ADDA1A}" presName="sibTrans" presStyleLbl="sibTrans1D1" presStyleIdx="7" presStyleCnt="9"/>
      <dgm:spPr/>
    </dgm:pt>
    <dgm:pt modelId="{D6F002CA-2999-4518-BB5D-94EB839A0EF8}" type="pres">
      <dgm:prSet presAssocID="{B95F91E9-F035-4E38-8D57-518AF67788DB}" presName="node" presStyleLbl="node1" presStyleIdx="8" presStyleCnt="9">
        <dgm:presLayoutVars>
          <dgm:bulletEnabled val="1"/>
        </dgm:presLayoutVars>
      </dgm:prSet>
      <dgm:spPr/>
    </dgm:pt>
    <dgm:pt modelId="{48A8862B-9A84-465C-8DCF-CC89390138D7}" type="pres">
      <dgm:prSet presAssocID="{B95F91E9-F035-4E38-8D57-518AF67788DB}" presName="spNode" presStyleCnt="0"/>
      <dgm:spPr/>
    </dgm:pt>
    <dgm:pt modelId="{6D39DDB9-8862-4EE3-A7A1-787B764439B9}" type="pres">
      <dgm:prSet presAssocID="{DEBE07FB-94EA-4DBA-A17E-1F5A51768F34}" presName="sibTrans" presStyleLbl="sibTrans1D1" presStyleIdx="8" presStyleCnt="9"/>
      <dgm:spPr/>
    </dgm:pt>
  </dgm:ptLst>
  <dgm:cxnLst>
    <dgm:cxn modelId="{DC1D7F0D-A3A0-465B-8707-F958233DABE4}" type="presOf" srcId="{DEBE07FB-94EA-4DBA-A17E-1F5A51768F34}" destId="{6D39DDB9-8862-4EE3-A7A1-787B764439B9}" srcOrd="0" destOrd="0" presId="urn:microsoft.com/office/officeart/2005/8/layout/cycle5"/>
    <dgm:cxn modelId="{27B0B317-2A4E-4723-9E8E-0A7757DC6782}" type="presOf" srcId="{E1D4522A-90D3-4F8B-A217-5E2FE3C264E1}" destId="{BA5A5AAB-4D89-43FC-9B44-13EC84A9FC13}" srcOrd="0" destOrd="0" presId="urn:microsoft.com/office/officeart/2005/8/layout/cycle5"/>
    <dgm:cxn modelId="{BFE47723-9CC3-404D-94B3-39E59015104A}" type="presOf" srcId="{774BAC2A-6FB7-4022-B711-BCCCEE17C7E3}" destId="{2DA36000-F43D-4C6F-BC34-E1608114D420}" srcOrd="0" destOrd="0" presId="urn:microsoft.com/office/officeart/2005/8/layout/cycle5"/>
    <dgm:cxn modelId="{87352236-0C3B-442F-9F55-BC669EBE870C}" srcId="{6728CB0F-992B-4E0C-BE16-1F1A73C7955C}" destId="{650E4A48-6591-4074-AB89-876156ECD257}" srcOrd="6" destOrd="0" parTransId="{B212516D-7738-4EFB-B1F8-8D50A79595E9}" sibTransId="{4AFA8E04-6515-4378-BEBE-8B23346210A8}"/>
    <dgm:cxn modelId="{40FC6862-03B3-46BA-B8D7-27E1C685E32F}" type="presOf" srcId="{DA0D2442-363C-430B-B80E-C44E50544D89}" destId="{0173B6AB-3DBF-4122-8BFF-6CE4C8D5398E}" srcOrd="0" destOrd="0" presId="urn:microsoft.com/office/officeart/2005/8/layout/cycle5"/>
    <dgm:cxn modelId="{009CCC44-01B0-4271-BE20-747380990DE1}" type="presOf" srcId="{B9F5CE1A-9830-49C1-9738-18BCC7621114}" destId="{886CC3E7-A48F-4DC3-9784-0456CC3E8225}" srcOrd="0" destOrd="0" presId="urn:microsoft.com/office/officeart/2005/8/layout/cycle5"/>
    <dgm:cxn modelId="{81CBA348-C30E-4F3F-BF4B-998EB298BCD7}" type="presOf" srcId="{8B6B3217-E32C-4C04-A427-4AAA7BCBF67D}" destId="{5BC5E756-E6C2-43D2-BC8C-C24A63879B4A}" srcOrd="0" destOrd="0" presId="urn:microsoft.com/office/officeart/2005/8/layout/cycle5"/>
    <dgm:cxn modelId="{9459114A-E962-4702-82F7-982032306CC8}" type="presOf" srcId="{73D59F6D-345E-46DB-9264-33B97D161D9F}" destId="{EB78904D-BA17-40FA-9CF7-E793404B5373}" srcOrd="0" destOrd="0" presId="urn:microsoft.com/office/officeart/2005/8/layout/cycle5"/>
    <dgm:cxn modelId="{9C8CB36B-254E-4EC3-901B-D0B34A328591}" srcId="{6728CB0F-992B-4E0C-BE16-1F1A73C7955C}" destId="{B78033BF-F4CA-4DC4-9892-64254336A1E2}" srcOrd="4" destOrd="0" parTransId="{CDA5F671-78A7-4C69-A655-801E5BDD0392}" sibTransId="{73D59F6D-345E-46DB-9264-33B97D161D9F}"/>
    <dgm:cxn modelId="{9BB7936F-6487-4255-8766-8A11015894D4}" type="presOf" srcId="{B78033BF-F4CA-4DC4-9892-64254336A1E2}" destId="{37950FF2-5AF6-49CF-BD91-1A414AEDCD91}" srcOrd="0" destOrd="0" presId="urn:microsoft.com/office/officeart/2005/8/layout/cycle5"/>
    <dgm:cxn modelId="{40209E6F-1606-483B-A41E-2A6B06BE165D}" type="presOf" srcId="{650E4A48-6591-4074-AB89-876156ECD257}" destId="{8395D4DF-16F6-4274-BC05-9C7F37309929}" srcOrd="0" destOrd="0" presId="urn:microsoft.com/office/officeart/2005/8/layout/cycle5"/>
    <dgm:cxn modelId="{BA05C150-4F41-4D4C-A72A-1B4B62DF4686}" type="presOf" srcId="{FBE10705-D157-4773-9246-840283AAE221}" destId="{10A47FF6-322F-4B34-A64D-BF873B31185A}" srcOrd="0" destOrd="0" presId="urn:microsoft.com/office/officeart/2005/8/layout/cycle5"/>
    <dgm:cxn modelId="{B6BA1C75-7966-4643-BC5E-1A27D35D7801}" srcId="{6728CB0F-992B-4E0C-BE16-1F1A73C7955C}" destId="{B9F5CE1A-9830-49C1-9738-18BCC7621114}" srcOrd="7" destOrd="0" parTransId="{3BDCAC2C-E7B8-4C55-8EF2-7EDD837CC05A}" sibTransId="{61BBC8A3-C003-4E97-93A6-1DB556ADDA1A}"/>
    <dgm:cxn modelId="{B1386D7B-9618-46FD-BF6D-CF0132322710}" type="presOf" srcId="{61BBC8A3-C003-4E97-93A6-1DB556ADDA1A}" destId="{FCE708CB-2865-42B0-90D2-450CAB9CBE83}" srcOrd="0" destOrd="0" presId="urn:microsoft.com/office/officeart/2005/8/layout/cycle5"/>
    <dgm:cxn modelId="{5C7F747E-C14B-4F8D-B0A5-0B5910580B0F}" srcId="{6728CB0F-992B-4E0C-BE16-1F1A73C7955C}" destId="{B95F91E9-F035-4E38-8D57-518AF67788DB}" srcOrd="8" destOrd="0" parTransId="{BA38E236-B2BB-49A6-B186-0D03AED1ECC5}" sibTransId="{DEBE07FB-94EA-4DBA-A17E-1F5A51768F34}"/>
    <dgm:cxn modelId="{F52CDE80-8CCA-4E69-AB0A-91831F6D9ECE}" type="presOf" srcId="{D93AD34B-8651-411D-9106-B49B19A85F1D}" destId="{9D3613CA-47BA-4317-9008-FF4B1B31BF68}" srcOrd="0" destOrd="0" presId="urn:microsoft.com/office/officeart/2005/8/layout/cycle5"/>
    <dgm:cxn modelId="{DF1A3581-4F81-4693-8818-1B142F0C3881}" type="presOf" srcId="{4B0732A8-2A2C-4BC5-A6B4-5E442A42C246}" destId="{C962294A-DE11-42F2-99B7-8D6593ECA042}" srcOrd="0" destOrd="0" presId="urn:microsoft.com/office/officeart/2005/8/layout/cycle5"/>
    <dgm:cxn modelId="{E2DF708F-A4DF-49BE-9E22-2F54EE831457}" type="presOf" srcId="{C02D6833-B39A-4E14-A5EC-88720EEC5693}" destId="{F31DB12F-4182-45E7-BE41-602253533976}" srcOrd="0" destOrd="0" presId="urn:microsoft.com/office/officeart/2005/8/layout/cycle5"/>
    <dgm:cxn modelId="{7BC6C596-8083-4B34-A588-21E509D26FE2}" srcId="{6728CB0F-992B-4E0C-BE16-1F1A73C7955C}" destId="{C02D6833-B39A-4E14-A5EC-88720EEC5693}" srcOrd="2" destOrd="0" parTransId="{B4E34E44-D0FD-4152-8E39-25337A8E1F31}" sibTransId="{6BC09B57-CB77-439E-AF10-2116EAA2468A}"/>
    <dgm:cxn modelId="{E0F5A09C-2751-4158-9015-C5C88B2DB72F}" srcId="{6728CB0F-992B-4E0C-BE16-1F1A73C7955C}" destId="{E1D4522A-90D3-4F8B-A217-5E2FE3C264E1}" srcOrd="1" destOrd="0" parTransId="{2E577A00-BBD2-4824-9974-2D5904E5F9EE}" sibTransId="{D93AD34B-8651-411D-9106-B49B19A85F1D}"/>
    <dgm:cxn modelId="{E9F2F19C-8F3C-41E1-B866-6BF16C775A1F}" type="presOf" srcId="{4AFA8E04-6515-4378-BEBE-8B23346210A8}" destId="{98DDA672-02BC-49FE-B461-68EF72FA9ADF}" srcOrd="0" destOrd="0" presId="urn:microsoft.com/office/officeart/2005/8/layout/cycle5"/>
    <dgm:cxn modelId="{D407A6AA-E966-41F6-8728-BF670161F459}" srcId="{6728CB0F-992B-4E0C-BE16-1F1A73C7955C}" destId="{FBE10705-D157-4773-9246-840283AAE221}" srcOrd="5" destOrd="0" parTransId="{F82DC02C-E524-4FFC-A5F6-671BDD6E2B7A}" sibTransId="{8B6B3217-E32C-4C04-A427-4AAA7BCBF67D}"/>
    <dgm:cxn modelId="{420FDEAF-6F35-4441-9FD3-459960CA9B13}" type="presOf" srcId="{B95F91E9-F035-4E38-8D57-518AF67788DB}" destId="{D6F002CA-2999-4518-BB5D-94EB839A0EF8}" srcOrd="0" destOrd="0" presId="urn:microsoft.com/office/officeart/2005/8/layout/cycle5"/>
    <dgm:cxn modelId="{10D967CD-B275-4917-98B9-8614247E621F}" srcId="{6728CB0F-992B-4E0C-BE16-1F1A73C7955C}" destId="{CF043F0E-2AE2-4243-A9B5-59B20DFE9017}" srcOrd="3" destOrd="0" parTransId="{4D181F14-56BC-48DC-BCD8-6936061D60A1}" sibTransId="{4B0732A8-2A2C-4BC5-A6B4-5E442A42C246}"/>
    <dgm:cxn modelId="{72C3CFCD-79B5-485E-94BD-2DCCEFF40E99}" type="presOf" srcId="{6728CB0F-992B-4E0C-BE16-1F1A73C7955C}" destId="{8865F4EE-8516-414B-8C74-FAE8DE3CA623}" srcOrd="0" destOrd="0" presId="urn:microsoft.com/office/officeart/2005/8/layout/cycle5"/>
    <dgm:cxn modelId="{2F7152E4-104D-489E-A67A-6E79F34B99AD}" type="presOf" srcId="{CF043F0E-2AE2-4243-A9B5-59B20DFE9017}" destId="{51C9D38C-DACD-46DA-8C86-30485097930F}" srcOrd="0" destOrd="0" presId="urn:microsoft.com/office/officeart/2005/8/layout/cycle5"/>
    <dgm:cxn modelId="{EDECEEEB-4DAC-4F18-B2AA-7D8954BA9BE0}" type="presOf" srcId="{6BC09B57-CB77-439E-AF10-2116EAA2468A}" destId="{51E26EC6-CDDD-4FF5-8D8F-F147513E9832}" srcOrd="0" destOrd="0" presId="urn:microsoft.com/office/officeart/2005/8/layout/cycle5"/>
    <dgm:cxn modelId="{D7A697F8-4C89-4277-A454-DAF0B194D066}" srcId="{6728CB0F-992B-4E0C-BE16-1F1A73C7955C}" destId="{DA0D2442-363C-430B-B80E-C44E50544D89}" srcOrd="0" destOrd="0" parTransId="{73893670-4E5E-4FDD-8C34-F89F1524940B}" sibTransId="{774BAC2A-6FB7-4022-B711-BCCCEE17C7E3}"/>
    <dgm:cxn modelId="{C3536C0C-FA78-4AEC-90FB-7E3422069B70}" type="presParOf" srcId="{8865F4EE-8516-414B-8C74-FAE8DE3CA623}" destId="{0173B6AB-3DBF-4122-8BFF-6CE4C8D5398E}" srcOrd="0" destOrd="0" presId="urn:microsoft.com/office/officeart/2005/8/layout/cycle5"/>
    <dgm:cxn modelId="{22B9F083-EE06-4E7D-80C0-BD1629B163A4}" type="presParOf" srcId="{8865F4EE-8516-414B-8C74-FAE8DE3CA623}" destId="{B27DFE8B-532B-4648-AE53-66125E4C7686}" srcOrd="1" destOrd="0" presId="urn:microsoft.com/office/officeart/2005/8/layout/cycle5"/>
    <dgm:cxn modelId="{B087D7F4-7EBB-41CA-8D6E-09A07A6E10B1}" type="presParOf" srcId="{8865F4EE-8516-414B-8C74-FAE8DE3CA623}" destId="{2DA36000-F43D-4C6F-BC34-E1608114D420}" srcOrd="2" destOrd="0" presId="urn:microsoft.com/office/officeart/2005/8/layout/cycle5"/>
    <dgm:cxn modelId="{F7A228B9-CF98-4B87-9C9E-C115793AAA70}" type="presParOf" srcId="{8865F4EE-8516-414B-8C74-FAE8DE3CA623}" destId="{BA5A5AAB-4D89-43FC-9B44-13EC84A9FC13}" srcOrd="3" destOrd="0" presId="urn:microsoft.com/office/officeart/2005/8/layout/cycle5"/>
    <dgm:cxn modelId="{BA544F8A-7A10-473D-B432-542D4BBD2E98}" type="presParOf" srcId="{8865F4EE-8516-414B-8C74-FAE8DE3CA623}" destId="{EAEB3049-AB1D-4BE5-918A-C25B38468AE3}" srcOrd="4" destOrd="0" presId="urn:microsoft.com/office/officeart/2005/8/layout/cycle5"/>
    <dgm:cxn modelId="{D58D4D14-9F55-432E-AF2C-DF13A78E4EE6}" type="presParOf" srcId="{8865F4EE-8516-414B-8C74-FAE8DE3CA623}" destId="{9D3613CA-47BA-4317-9008-FF4B1B31BF68}" srcOrd="5" destOrd="0" presId="urn:microsoft.com/office/officeart/2005/8/layout/cycle5"/>
    <dgm:cxn modelId="{68D38AD7-C9B5-4F36-AF34-47E2ED65E578}" type="presParOf" srcId="{8865F4EE-8516-414B-8C74-FAE8DE3CA623}" destId="{F31DB12F-4182-45E7-BE41-602253533976}" srcOrd="6" destOrd="0" presId="urn:microsoft.com/office/officeart/2005/8/layout/cycle5"/>
    <dgm:cxn modelId="{62E022AC-4795-4C4B-9D12-D4E66E778DDF}" type="presParOf" srcId="{8865F4EE-8516-414B-8C74-FAE8DE3CA623}" destId="{8A5068A4-889F-4029-8EF6-D1E1F44BAE46}" srcOrd="7" destOrd="0" presId="urn:microsoft.com/office/officeart/2005/8/layout/cycle5"/>
    <dgm:cxn modelId="{62DCB008-7542-466F-98B2-A88698014315}" type="presParOf" srcId="{8865F4EE-8516-414B-8C74-FAE8DE3CA623}" destId="{51E26EC6-CDDD-4FF5-8D8F-F147513E9832}" srcOrd="8" destOrd="0" presId="urn:microsoft.com/office/officeart/2005/8/layout/cycle5"/>
    <dgm:cxn modelId="{3F81CDE5-ABCF-4B08-A7C8-D7DF0D5448EB}" type="presParOf" srcId="{8865F4EE-8516-414B-8C74-FAE8DE3CA623}" destId="{51C9D38C-DACD-46DA-8C86-30485097930F}" srcOrd="9" destOrd="0" presId="urn:microsoft.com/office/officeart/2005/8/layout/cycle5"/>
    <dgm:cxn modelId="{AF165EAC-7A90-4AC4-B8E6-5FC17790BA86}" type="presParOf" srcId="{8865F4EE-8516-414B-8C74-FAE8DE3CA623}" destId="{18C92C2C-8B6C-428C-8675-2C2EB394E8C2}" srcOrd="10" destOrd="0" presId="urn:microsoft.com/office/officeart/2005/8/layout/cycle5"/>
    <dgm:cxn modelId="{024D8C18-C95C-4D3F-8792-8D2D276A7E10}" type="presParOf" srcId="{8865F4EE-8516-414B-8C74-FAE8DE3CA623}" destId="{C962294A-DE11-42F2-99B7-8D6593ECA042}" srcOrd="11" destOrd="0" presId="urn:microsoft.com/office/officeart/2005/8/layout/cycle5"/>
    <dgm:cxn modelId="{37312C0A-76E1-44F5-BF7F-D818478EF2BD}" type="presParOf" srcId="{8865F4EE-8516-414B-8C74-FAE8DE3CA623}" destId="{37950FF2-5AF6-49CF-BD91-1A414AEDCD91}" srcOrd="12" destOrd="0" presId="urn:microsoft.com/office/officeart/2005/8/layout/cycle5"/>
    <dgm:cxn modelId="{4B204795-4EE1-4130-868B-ADE1BA9F665A}" type="presParOf" srcId="{8865F4EE-8516-414B-8C74-FAE8DE3CA623}" destId="{F2DBA36B-091A-4037-92F0-DE7C98285551}" srcOrd="13" destOrd="0" presId="urn:microsoft.com/office/officeart/2005/8/layout/cycle5"/>
    <dgm:cxn modelId="{935D1C92-96B5-46D9-981E-517849E13C44}" type="presParOf" srcId="{8865F4EE-8516-414B-8C74-FAE8DE3CA623}" destId="{EB78904D-BA17-40FA-9CF7-E793404B5373}" srcOrd="14" destOrd="0" presId="urn:microsoft.com/office/officeart/2005/8/layout/cycle5"/>
    <dgm:cxn modelId="{5F6D1167-BC21-4940-B448-E1069F46D9B9}" type="presParOf" srcId="{8865F4EE-8516-414B-8C74-FAE8DE3CA623}" destId="{10A47FF6-322F-4B34-A64D-BF873B31185A}" srcOrd="15" destOrd="0" presId="urn:microsoft.com/office/officeart/2005/8/layout/cycle5"/>
    <dgm:cxn modelId="{EFEF185C-78A8-4400-99F1-EB9F82D4B720}" type="presParOf" srcId="{8865F4EE-8516-414B-8C74-FAE8DE3CA623}" destId="{8AE24900-B0D3-4A63-BBEB-CD5EEAEFE54E}" srcOrd="16" destOrd="0" presId="urn:microsoft.com/office/officeart/2005/8/layout/cycle5"/>
    <dgm:cxn modelId="{CFA9FEFE-2122-4EE5-BCC7-33C8A6CC23F5}" type="presParOf" srcId="{8865F4EE-8516-414B-8C74-FAE8DE3CA623}" destId="{5BC5E756-E6C2-43D2-BC8C-C24A63879B4A}" srcOrd="17" destOrd="0" presId="urn:microsoft.com/office/officeart/2005/8/layout/cycle5"/>
    <dgm:cxn modelId="{1DDE11A5-4ACC-4203-B7EC-D4684EF3C607}" type="presParOf" srcId="{8865F4EE-8516-414B-8C74-FAE8DE3CA623}" destId="{8395D4DF-16F6-4274-BC05-9C7F37309929}" srcOrd="18" destOrd="0" presId="urn:microsoft.com/office/officeart/2005/8/layout/cycle5"/>
    <dgm:cxn modelId="{159A7255-9138-446D-A0E3-A8CE65AF1568}" type="presParOf" srcId="{8865F4EE-8516-414B-8C74-FAE8DE3CA623}" destId="{8FEEFCAB-7990-48C0-8914-3B1F5A0EC847}" srcOrd="19" destOrd="0" presId="urn:microsoft.com/office/officeart/2005/8/layout/cycle5"/>
    <dgm:cxn modelId="{53EB7384-A33F-4CE7-81E8-AAF320302B85}" type="presParOf" srcId="{8865F4EE-8516-414B-8C74-FAE8DE3CA623}" destId="{98DDA672-02BC-49FE-B461-68EF72FA9ADF}" srcOrd="20" destOrd="0" presId="urn:microsoft.com/office/officeart/2005/8/layout/cycle5"/>
    <dgm:cxn modelId="{DA15BF69-89B7-436A-B1D3-BA15A8511073}" type="presParOf" srcId="{8865F4EE-8516-414B-8C74-FAE8DE3CA623}" destId="{886CC3E7-A48F-4DC3-9784-0456CC3E8225}" srcOrd="21" destOrd="0" presId="urn:microsoft.com/office/officeart/2005/8/layout/cycle5"/>
    <dgm:cxn modelId="{8CB70A71-A0AA-4682-A7B1-4B263B324731}" type="presParOf" srcId="{8865F4EE-8516-414B-8C74-FAE8DE3CA623}" destId="{083570EB-7F81-4207-9012-E30E07AB669C}" srcOrd="22" destOrd="0" presId="urn:microsoft.com/office/officeart/2005/8/layout/cycle5"/>
    <dgm:cxn modelId="{537A4E4D-6061-40C4-BD75-CFF2058A1001}" type="presParOf" srcId="{8865F4EE-8516-414B-8C74-FAE8DE3CA623}" destId="{FCE708CB-2865-42B0-90D2-450CAB9CBE83}" srcOrd="23" destOrd="0" presId="urn:microsoft.com/office/officeart/2005/8/layout/cycle5"/>
    <dgm:cxn modelId="{7AEBD953-AA7A-43D9-9D35-36F0D90DB10C}" type="presParOf" srcId="{8865F4EE-8516-414B-8C74-FAE8DE3CA623}" destId="{D6F002CA-2999-4518-BB5D-94EB839A0EF8}" srcOrd="24" destOrd="0" presId="urn:microsoft.com/office/officeart/2005/8/layout/cycle5"/>
    <dgm:cxn modelId="{0E84E604-A8B9-4FF4-8282-B7AEF6076E03}" type="presParOf" srcId="{8865F4EE-8516-414B-8C74-FAE8DE3CA623}" destId="{48A8862B-9A84-465C-8DCF-CC89390138D7}" srcOrd="25" destOrd="0" presId="urn:microsoft.com/office/officeart/2005/8/layout/cycle5"/>
    <dgm:cxn modelId="{0610B5E5-0531-457B-B920-63AABB10CCD7}" type="presParOf" srcId="{8865F4EE-8516-414B-8C74-FAE8DE3CA623}" destId="{6D39DDB9-8862-4EE3-A7A1-787B764439B9}" srcOrd="26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728CB0F-992B-4E0C-BE16-1F1A73C7955C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DA0D2442-363C-430B-B80E-C44E50544D89}">
      <dgm:prSet phldrT="[Texto]"/>
      <dgm:spPr/>
      <dgm:t>
        <a:bodyPr/>
        <a:lstStyle/>
        <a:p>
          <a:r>
            <a:rPr lang="pt-BR" dirty="0"/>
            <a:t>Trigger </a:t>
          </a:r>
          <a:r>
            <a:rPr lang="pt-BR" dirty="0" err="1"/>
            <a:t>up</a:t>
          </a:r>
          <a:endParaRPr lang="pt-BR" dirty="0"/>
        </a:p>
      </dgm:t>
    </dgm:pt>
    <dgm:pt modelId="{73893670-4E5E-4FDD-8C34-F89F1524940B}" type="parTrans" cxnId="{D7A697F8-4C89-4277-A454-DAF0B194D066}">
      <dgm:prSet/>
      <dgm:spPr/>
      <dgm:t>
        <a:bodyPr/>
        <a:lstStyle/>
        <a:p>
          <a:endParaRPr lang="pt-BR"/>
        </a:p>
      </dgm:t>
    </dgm:pt>
    <dgm:pt modelId="{774BAC2A-6FB7-4022-B711-BCCCEE17C7E3}" type="sibTrans" cxnId="{D7A697F8-4C89-4277-A454-DAF0B194D066}">
      <dgm:prSet/>
      <dgm:spPr/>
      <dgm:t>
        <a:bodyPr/>
        <a:lstStyle/>
        <a:p>
          <a:endParaRPr lang="pt-BR"/>
        </a:p>
      </dgm:t>
    </dgm:pt>
    <dgm:pt modelId="{E1D4522A-90D3-4F8B-A217-5E2FE3C264E1}">
      <dgm:prSet phldrT="[Texto]"/>
      <dgm:spPr/>
      <dgm:t>
        <a:bodyPr/>
        <a:lstStyle/>
        <a:p>
          <a:r>
            <a:rPr lang="pt-BR" dirty="0" err="1"/>
            <a:t>Delay</a:t>
          </a:r>
          <a:r>
            <a:rPr lang="pt-BR" dirty="0"/>
            <a:t> 10us</a:t>
          </a:r>
        </a:p>
      </dgm:t>
    </dgm:pt>
    <dgm:pt modelId="{2E577A00-BBD2-4824-9974-2D5904E5F9EE}" type="parTrans" cxnId="{E0F5A09C-2751-4158-9015-C5C88B2DB72F}">
      <dgm:prSet/>
      <dgm:spPr/>
      <dgm:t>
        <a:bodyPr/>
        <a:lstStyle/>
        <a:p>
          <a:endParaRPr lang="pt-BR"/>
        </a:p>
      </dgm:t>
    </dgm:pt>
    <dgm:pt modelId="{D93AD34B-8651-411D-9106-B49B19A85F1D}" type="sibTrans" cxnId="{E0F5A09C-2751-4158-9015-C5C88B2DB72F}">
      <dgm:prSet/>
      <dgm:spPr/>
      <dgm:t>
        <a:bodyPr/>
        <a:lstStyle/>
        <a:p>
          <a:endParaRPr lang="pt-BR"/>
        </a:p>
      </dgm:t>
    </dgm:pt>
    <dgm:pt modelId="{C02D6833-B39A-4E14-A5EC-88720EEC5693}">
      <dgm:prSet phldrT="[Texto]"/>
      <dgm:spPr/>
      <dgm:t>
        <a:bodyPr/>
        <a:lstStyle/>
        <a:p>
          <a:r>
            <a:rPr lang="pt-BR" dirty="0"/>
            <a:t>Trigger </a:t>
          </a:r>
          <a:r>
            <a:rPr lang="pt-BR" dirty="0" err="1"/>
            <a:t>down</a:t>
          </a:r>
          <a:endParaRPr lang="pt-BR" dirty="0"/>
        </a:p>
      </dgm:t>
    </dgm:pt>
    <dgm:pt modelId="{B4E34E44-D0FD-4152-8E39-25337A8E1F31}" type="parTrans" cxnId="{7BC6C596-8083-4B34-A588-21E509D26FE2}">
      <dgm:prSet/>
      <dgm:spPr/>
      <dgm:t>
        <a:bodyPr/>
        <a:lstStyle/>
        <a:p>
          <a:endParaRPr lang="pt-BR"/>
        </a:p>
      </dgm:t>
    </dgm:pt>
    <dgm:pt modelId="{6BC09B57-CB77-439E-AF10-2116EAA2468A}" type="sibTrans" cxnId="{7BC6C596-8083-4B34-A588-21E509D26FE2}">
      <dgm:prSet/>
      <dgm:spPr/>
      <dgm:t>
        <a:bodyPr/>
        <a:lstStyle/>
        <a:p>
          <a:endParaRPr lang="pt-BR"/>
        </a:p>
      </dgm:t>
    </dgm:pt>
    <dgm:pt modelId="{CF043F0E-2AE2-4243-A9B5-59B20DFE9017}">
      <dgm:prSet phldrT="[Texto]"/>
      <dgm:spPr/>
      <dgm:t>
        <a:bodyPr/>
        <a:lstStyle/>
        <a:p>
          <a:r>
            <a:rPr lang="pt-BR" dirty="0"/>
            <a:t>Detecta </a:t>
          </a:r>
          <a:r>
            <a:rPr lang="pt-BR" dirty="0" err="1"/>
            <a:t>echo</a:t>
          </a:r>
          <a:r>
            <a:rPr lang="pt-BR" dirty="0"/>
            <a:t> </a:t>
          </a:r>
          <a:r>
            <a:rPr lang="pt-BR" dirty="0" err="1"/>
            <a:t>up</a:t>
          </a:r>
          <a:endParaRPr lang="pt-BR" dirty="0"/>
        </a:p>
      </dgm:t>
    </dgm:pt>
    <dgm:pt modelId="{4D181F14-56BC-48DC-BCD8-6936061D60A1}" type="parTrans" cxnId="{10D967CD-B275-4917-98B9-8614247E621F}">
      <dgm:prSet/>
      <dgm:spPr/>
      <dgm:t>
        <a:bodyPr/>
        <a:lstStyle/>
        <a:p>
          <a:endParaRPr lang="pt-BR"/>
        </a:p>
      </dgm:t>
    </dgm:pt>
    <dgm:pt modelId="{4B0732A8-2A2C-4BC5-A6B4-5E442A42C246}" type="sibTrans" cxnId="{10D967CD-B275-4917-98B9-8614247E621F}">
      <dgm:prSet/>
      <dgm:spPr/>
      <dgm:t>
        <a:bodyPr/>
        <a:lstStyle/>
        <a:p>
          <a:endParaRPr lang="pt-BR"/>
        </a:p>
      </dgm:t>
    </dgm:pt>
    <dgm:pt modelId="{B78033BF-F4CA-4DC4-9892-64254336A1E2}">
      <dgm:prSet phldrT="[Texto]"/>
      <dgm:spPr/>
      <dgm:t>
        <a:bodyPr/>
        <a:lstStyle/>
        <a:p>
          <a:r>
            <a:rPr lang="pt-BR" dirty="0"/>
            <a:t>Liga cronômetro</a:t>
          </a:r>
        </a:p>
      </dgm:t>
    </dgm:pt>
    <dgm:pt modelId="{CDA5F671-78A7-4C69-A655-801E5BDD0392}" type="parTrans" cxnId="{9C8CB36B-254E-4EC3-901B-D0B34A328591}">
      <dgm:prSet/>
      <dgm:spPr/>
      <dgm:t>
        <a:bodyPr/>
        <a:lstStyle/>
        <a:p>
          <a:endParaRPr lang="pt-BR"/>
        </a:p>
      </dgm:t>
    </dgm:pt>
    <dgm:pt modelId="{73D59F6D-345E-46DB-9264-33B97D161D9F}" type="sibTrans" cxnId="{9C8CB36B-254E-4EC3-901B-D0B34A328591}">
      <dgm:prSet/>
      <dgm:spPr/>
      <dgm:t>
        <a:bodyPr/>
        <a:lstStyle/>
        <a:p>
          <a:endParaRPr lang="pt-BR"/>
        </a:p>
      </dgm:t>
    </dgm:pt>
    <dgm:pt modelId="{FBE10705-D157-4773-9246-840283AAE221}">
      <dgm:prSet/>
      <dgm:spPr/>
      <dgm:t>
        <a:bodyPr/>
        <a:lstStyle/>
        <a:p>
          <a:r>
            <a:rPr lang="pt-BR" dirty="0"/>
            <a:t>Detecta </a:t>
          </a:r>
          <a:r>
            <a:rPr lang="pt-BR" dirty="0" err="1"/>
            <a:t>echo</a:t>
          </a:r>
          <a:r>
            <a:rPr lang="pt-BR" dirty="0"/>
            <a:t> </a:t>
          </a:r>
          <a:r>
            <a:rPr lang="pt-BR" dirty="0" err="1"/>
            <a:t>down</a:t>
          </a:r>
          <a:endParaRPr lang="pt-BR" dirty="0"/>
        </a:p>
      </dgm:t>
    </dgm:pt>
    <dgm:pt modelId="{F82DC02C-E524-4FFC-A5F6-671BDD6E2B7A}" type="parTrans" cxnId="{D407A6AA-E966-41F6-8728-BF670161F459}">
      <dgm:prSet/>
      <dgm:spPr/>
      <dgm:t>
        <a:bodyPr/>
        <a:lstStyle/>
        <a:p>
          <a:endParaRPr lang="pt-BR"/>
        </a:p>
      </dgm:t>
    </dgm:pt>
    <dgm:pt modelId="{8B6B3217-E32C-4C04-A427-4AAA7BCBF67D}" type="sibTrans" cxnId="{D407A6AA-E966-41F6-8728-BF670161F459}">
      <dgm:prSet/>
      <dgm:spPr/>
      <dgm:t>
        <a:bodyPr/>
        <a:lstStyle/>
        <a:p>
          <a:endParaRPr lang="pt-BR"/>
        </a:p>
      </dgm:t>
    </dgm:pt>
    <dgm:pt modelId="{650E4A48-6591-4074-AB89-876156ECD257}">
      <dgm:prSet/>
      <dgm:spPr/>
      <dgm:t>
        <a:bodyPr/>
        <a:lstStyle/>
        <a:p>
          <a:r>
            <a:rPr lang="pt-BR" dirty="0"/>
            <a:t>Desliga cronômetro</a:t>
          </a:r>
        </a:p>
      </dgm:t>
    </dgm:pt>
    <dgm:pt modelId="{B212516D-7738-4EFB-B1F8-8D50A79595E9}" type="parTrans" cxnId="{87352236-0C3B-442F-9F55-BC669EBE870C}">
      <dgm:prSet/>
      <dgm:spPr/>
      <dgm:t>
        <a:bodyPr/>
        <a:lstStyle/>
        <a:p>
          <a:endParaRPr lang="pt-BR"/>
        </a:p>
      </dgm:t>
    </dgm:pt>
    <dgm:pt modelId="{4AFA8E04-6515-4378-BEBE-8B23346210A8}" type="sibTrans" cxnId="{87352236-0C3B-442F-9F55-BC669EBE870C}">
      <dgm:prSet/>
      <dgm:spPr/>
      <dgm:t>
        <a:bodyPr/>
        <a:lstStyle/>
        <a:p>
          <a:endParaRPr lang="pt-BR"/>
        </a:p>
      </dgm:t>
    </dgm:pt>
    <dgm:pt modelId="{B9F5CE1A-9830-49C1-9738-18BCC7621114}">
      <dgm:prSet/>
      <dgm:spPr/>
      <dgm:t>
        <a:bodyPr/>
        <a:lstStyle/>
        <a:p>
          <a:r>
            <a:rPr lang="pt-BR" dirty="0"/>
            <a:t>Computa distância e escreve na UART </a:t>
          </a:r>
        </a:p>
      </dgm:t>
    </dgm:pt>
    <dgm:pt modelId="{3BDCAC2C-E7B8-4C55-8EF2-7EDD837CC05A}" type="parTrans" cxnId="{B6BA1C75-7966-4643-BC5E-1A27D35D7801}">
      <dgm:prSet/>
      <dgm:spPr/>
      <dgm:t>
        <a:bodyPr/>
        <a:lstStyle/>
        <a:p>
          <a:endParaRPr lang="pt-BR"/>
        </a:p>
      </dgm:t>
    </dgm:pt>
    <dgm:pt modelId="{61BBC8A3-C003-4E97-93A6-1DB556ADDA1A}" type="sibTrans" cxnId="{B6BA1C75-7966-4643-BC5E-1A27D35D7801}">
      <dgm:prSet/>
      <dgm:spPr/>
      <dgm:t>
        <a:bodyPr/>
        <a:lstStyle/>
        <a:p>
          <a:endParaRPr lang="pt-BR"/>
        </a:p>
      </dgm:t>
    </dgm:pt>
    <dgm:pt modelId="{B95F91E9-F035-4E38-8D57-518AF67788DB}">
      <dgm:prSet/>
      <dgm:spPr/>
      <dgm:t>
        <a:bodyPr/>
        <a:lstStyle/>
        <a:p>
          <a:r>
            <a:rPr lang="pt-BR" dirty="0"/>
            <a:t>Espera próxima medição</a:t>
          </a:r>
        </a:p>
      </dgm:t>
    </dgm:pt>
    <dgm:pt modelId="{BA38E236-B2BB-49A6-B186-0D03AED1ECC5}" type="parTrans" cxnId="{5C7F747E-C14B-4F8D-B0A5-0B5910580B0F}">
      <dgm:prSet/>
      <dgm:spPr/>
      <dgm:t>
        <a:bodyPr/>
        <a:lstStyle/>
        <a:p>
          <a:endParaRPr lang="pt-BR"/>
        </a:p>
      </dgm:t>
    </dgm:pt>
    <dgm:pt modelId="{DEBE07FB-94EA-4DBA-A17E-1F5A51768F34}" type="sibTrans" cxnId="{5C7F747E-C14B-4F8D-B0A5-0B5910580B0F}">
      <dgm:prSet/>
      <dgm:spPr/>
      <dgm:t>
        <a:bodyPr/>
        <a:lstStyle/>
        <a:p>
          <a:endParaRPr lang="pt-BR"/>
        </a:p>
      </dgm:t>
    </dgm:pt>
    <dgm:pt modelId="{8865F4EE-8516-414B-8C74-FAE8DE3CA623}" type="pres">
      <dgm:prSet presAssocID="{6728CB0F-992B-4E0C-BE16-1F1A73C7955C}" presName="cycle" presStyleCnt="0">
        <dgm:presLayoutVars>
          <dgm:dir/>
          <dgm:resizeHandles val="exact"/>
        </dgm:presLayoutVars>
      </dgm:prSet>
      <dgm:spPr/>
    </dgm:pt>
    <dgm:pt modelId="{0173B6AB-3DBF-4122-8BFF-6CE4C8D5398E}" type="pres">
      <dgm:prSet presAssocID="{DA0D2442-363C-430B-B80E-C44E50544D89}" presName="node" presStyleLbl="node1" presStyleIdx="0" presStyleCnt="9">
        <dgm:presLayoutVars>
          <dgm:bulletEnabled val="1"/>
        </dgm:presLayoutVars>
      </dgm:prSet>
      <dgm:spPr/>
    </dgm:pt>
    <dgm:pt modelId="{B27DFE8B-532B-4648-AE53-66125E4C7686}" type="pres">
      <dgm:prSet presAssocID="{DA0D2442-363C-430B-B80E-C44E50544D89}" presName="spNode" presStyleCnt="0"/>
      <dgm:spPr/>
    </dgm:pt>
    <dgm:pt modelId="{2DA36000-F43D-4C6F-BC34-E1608114D420}" type="pres">
      <dgm:prSet presAssocID="{774BAC2A-6FB7-4022-B711-BCCCEE17C7E3}" presName="sibTrans" presStyleLbl="sibTrans1D1" presStyleIdx="0" presStyleCnt="9"/>
      <dgm:spPr/>
    </dgm:pt>
    <dgm:pt modelId="{BA5A5AAB-4D89-43FC-9B44-13EC84A9FC13}" type="pres">
      <dgm:prSet presAssocID="{E1D4522A-90D3-4F8B-A217-5E2FE3C264E1}" presName="node" presStyleLbl="node1" presStyleIdx="1" presStyleCnt="9">
        <dgm:presLayoutVars>
          <dgm:bulletEnabled val="1"/>
        </dgm:presLayoutVars>
      </dgm:prSet>
      <dgm:spPr/>
    </dgm:pt>
    <dgm:pt modelId="{EAEB3049-AB1D-4BE5-918A-C25B38468AE3}" type="pres">
      <dgm:prSet presAssocID="{E1D4522A-90D3-4F8B-A217-5E2FE3C264E1}" presName="spNode" presStyleCnt="0"/>
      <dgm:spPr/>
    </dgm:pt>
    <dgm:pt modelId="{9D3613CA-47BA-4317-9008-FF4B1B31BF68}" type="pres">
      <dgm:prSet presAssocID="{D93AD34B-8651-411D-9106-B49B19A85F1D}" presName="sibTrans" presStyleLbl="sibTrans1D1" presStyleIdx="1" presStyleCnt="9"/>
      <dgm:spPr/>
    </dgm:pt>
    <dgm:pt modelId="{F31DB12F-4182-45E7-BE41-602253533976}" type="pres">
      <dgm:prSet presAssocID="{C02D6833-B39A-4E14-A5EC-88720EEC5693}" presName="node" presStyleLbl="node1" presStyleIdx="2" presStyleCnt="9">
        <dgm:presLayoutVars>
          <dgm:bulletEnabled val="1"/>
        </dgm:presLayoutVars>
      </dgm:prSet>
      <dgm:spPr/>
    </dgm:pt>
    <dgm:pt modelId="{8A5068A4-889F-4029-8EF6-D1E1F44BAE46}" type="pres">
      <dgm:prSet presAssocID="{C02D6833-B39A-4E14-A5EC-88720EEC5693}" presName="spNode" presStyleCnt="0"/>
      <dgm:spPr/>
    </dgm:pt>
    <dgm:pt modelId="{51E26EC6-CDDD-4FF5-8D8F-F147513E9832}" type="pres">
      <dgm:prSet presAssocID="{6BC09B57-CB77-439E-AF10-2116EAA2468A}" presName="sibTrans" presStyleLbl="sibTrans1D1" presStyleIdx="2" presStyleCnt="9"/>
      <dgm:spPr/>
    </dgm:pt>
    <dgm:pt modelId="{51C9D38C-DACD-46DA-8C86-30485097930F}" type="pres">
      <dgm:prSet presAssocID="{CF043F0E-2AE2-4243-A9B5-59B20DFE9017}" presName="node" presStyleLbl="node1" presStyleIdx="3" presStyleCnt="9">
        <dgm:presLayoutVars>
          <dgm:bulletEnabled val="1"/>
        </dgm:presLayoutVars>
      </dgm:prSet>
      <dgm:spPr/>
    </dgm:pt>
    <dgm:pt modelId="{18C92C2C-8B6C-428C-8675-2C2EB394E8C2}" type="pres">
      <dgm:prSet presAssocID="{CF043F0E-2AE2-4243-A9B5-59B20DFE9017}" presName="spNode" presStyleCnt="0"/>
      <dgm:spPr/>
    </dgm:pt>
    <dgm:pt modelId="{C962294A-DE11-42F2-99B7-8D6593ECA042}" type="pres">
      <dgm:prSet presAssocID="{4B0732A8-2A2C-4BC5-A6B4-5E442A42C246}" presName="sibTrans" presStyleLbl="sibTrans1D1" presStyleIdx="3" presStyleCnt="9"/>
      <dgm:spPr/>
    </dgm:pt>
    <dgm:pt modelId="{37950FF2-5AF6-49CF-BD91-1A414AEDCD91}" type="pres">
      <dgm:prSet presAssocID="{B78033BF-F4CA-4DC4-9892-64254336A1E2}" presName="node" presStyleLbl="node1" presStyleIdx="4" presStyleCnt="9">
        <dgm:presLayoutVars>
          <dgm:bulletEnabled val="1"/>
        </dgm:presLayoutVars>
      </dgm:prSet>
      <dgm:spPr/>
    </dgm:pt>
    <dgm:pt modelId="{F2DBA36B-091A-4037-92F0-DE7C98285551}" type="pres">
      <dgm:prSet presAssocID="{B78033BF-F4CA-4DC4-9892-64254336A1E2}" presName="spNode" presStyleCnt="0"/>
      <dgm:spPr/>
    </dgm:pt>
    <dgm:pt modelId="{EB78904D-BA17-40FA-9CF7-E793404B5373}" type="pres">
      <dgm:prSet presAssocID="{73D59F6D-345E-46DB-9264-33B97D161D9F}" presName="sibTrans" presStyleLbl="sibTrans1D1" presStyleIdx="4" presStyleCnt="9"/>
      <dgm:spPr/>
    </dgm:pt>
    <dgm:pt modelId="{10A47FF6-322F-4B34-A64D-BF873B31185A}" type="pres">
      <dgm:prSet presAssocID="{FBE10705-D157-4773-9246-840283AAE221}" presName="node" presStyleLbl="node1" presStyleIdx="5" presStyleCnt="9">
        <dgm:presLayoutVars>
          <dgm:bulletEnabled val="1"/>
        </dgm:presLayoutVars>
      </dgm:prSet>
      <dgm:spPr/>
    </dgm:pt>
    <dgm:pt modelId="{8AE24900-B0D3-4A63-BBEB-CD5EEAEFE54E}" type="pres">
      <dgm:prSet presAssocID="{FBE10705-D157-4773-9246-840283AAE221}" presName="spNode" presStyleCnt="0"/>
      <dgm:spPr/>
    </dgm:pt>
    <dgm:pt modelId="{5BC5E756-E6C2-43D2-BC8C-C24A63879B4A}" type="pres">
      <dgm:prSet presAssocID="{8B6B3217-E32C-4C04-A427-4AAA7BCBF67D}" presName="sibTrans" presStyleLbl="sibTrans1D1" presStyleIdx="5" presStyleCnt="9"/>
      <dgm:spPr/>
    </dgm:pt>
    <dgm:pt modelId="{8395D4DF-16F6-4274-BC05-9C7F37309929}" type="pres">
      <dgm:prSet presAssocID="{650E4A48-6591-4074-AB89-876156ECD257}" presName="node" presStyleLbl="node1" presStyleIdx="6" presStyleCnt="9">
        <dgm:presLayoutVars>
          <dgm:bulletEnabled val="1"/>
        </dgm:presLayoutVars>
      </dgm:prSet>
      <dgm:spPr/>
    </dgm:pt>
    <dgm:pt modelId="{8FEEFCAB-7990-48C0-8914-3B1F5A0EC847}" type="pres">
      <dgm:prSet presAssocID="{650E4A48-6591-4074-AB89-876156ECD257}" presName="spNode" presStyleCnt="0"/>
      <dgm:spPr/>
    </dgm:pt>
    <dgm:pt modelId="{98DDA672-02BC-49FE-B461-68EF72FA9ADF}" type="pres">
      <dgm:prSet presAssocID="{4AFA8E04-6515-4378-BEBE-8B23346210A8}" presName="sibTrans" presStyleLbl="sibTrans1D1" presStyleIdx="6" presStyleCnt="9"/>
      <dgm:spPr/>
    </dgm:pt>
    <dgm:pt modelId="{886CC3E7-A48F-4DC3-9784-0456CC3E8225}" type="pres">
      <dgm:prSet presAssocID="{B9F5CE1A-9830-49C1-9738-18BCC7621114}" presName="node" presStyleLbl="node1" presStyleIdx="7" presStyleCnt="9">
        <dgm:presLayoutVars>
          <dgm:bulletEnabled val="1"/>
        </dgm:presLayoutVars>
      </dgm:prSet>
      <dgm:spPr/>
    </dgm:pt>
    <dgm:pt modelId="{083570EB-7F81-4207-9012-E30E07AB669C}" type="pres">
      <dgm:prSet presAssocID="{B9F5CE1A-9830-49C1-9738-18BCC7621114}" presName="spNode" presStyleCnt="0"/>
      <dgm:spPr/>
    </dgm:pt>
    <dgm:pt modelId="{FCE708CB-2865-42B0-90D2-450CAB9CBE83}" type="pres">
      <dgm:prSet presAssocID="{61BBC8A3-C003-4E97-93A6-1DB556ADDA1A}" presName="sibTrans" presStyleLbl="sibTrans1D1" presStyleIdx="7" presStyleCnt="9"/>
      <dgm:spPr/>
    </dgm:pt>
    <dgm:pt modelId="{D6F002CA-2999-4518-BB5D-94EB839A0EF8}" type="pres">
      <dgm:prSet presAssocID="{B95F91E9-F035-4E38-8D57-518AF67788DB}" presName="node" presStyleLbl="node1" presStyleIdx="8" presStyleCnt="9">
        <dgm:presLayoutVars>
          <dgm:bulletEnabled val="1"/>
        </dgm:presLayoutVars>
      </dgm:prSet>
      <dgm:spPr/>
    </dgm:pt>
    <dgm:pt modelId="{48A8862B-9A84-465C-8DCF-CC89390138D7}" type="pres">
      <dgm:prSet presAssocID="{B95F91E9-F035-4E38-8D57-518AF67788DB}" presName="spNode" presStyleCnt="0"/>
      <dgm:spPr/>
    </dgm:pt>
    <dgm:pt modelId="{6D39DDB9-8862-4EE3-A7A1-787B764439B9}" type="pres">
      <dgm:prSet presAssocID="{DEBE07FB-94EA-4DBA-A17E-1F5A51768F34}" presName="sibTrans" presStyleLbl="sibTrans1D1" presStyleIdx="8" presStyleCnt="9"/>
      <dgm:spPr/>
    </dgm:pt>
  </dgm:ptLst>
  <dgm:cxnLst>
    <dgm:cxn modelId="{DC1D7F0D-A3A0-465B-8707-F958233DABE4}" type="presOf" srcId="{DEBE07FB-94EA-4DBA-A17E-1F5A51768F34}" destId="{6D39DDB9-8862-4EE3-A7A1-787B764439B9}" srcOrd="0" destOrd="0" presId="urn:microsoft.com/office/officeart/2005/8/layout/cycle5"/>
    <dgm:cxn modelId="{27B0B317-2A4E-4723-9E8E-0A7757DC6782}" type="presOf" srcId="{E1D4522A-90D3-4F8B-A217-5E2FE3C264E1}" destId="{BA5A5AAB-4D89-43FC-9B44-13EC84A9FC13}" srcOrd="0" destOrd="0" presId="urn:microsoft.com/office/officeart/2005/8/layout/cycle5"/>
    <dgm:cxn modelId="{BFE47723-9CC3-404D-94B3-39E59015104A}" type="presOf" srcId="{774BAC2A-6FB7-4022-B711-BCCCEE17C7E3}" destId="{2DA36000-F43D-4C6F-BC34-E1608114D420}" srcOrd="0" destOrd="0" presId="urn:microsoft.com/office/officeart/2005/8/layout/cycle5"/>
    <dgm:cxn modelId="{87352236-0C3B-442F-9F55-BC669EBE870C}" srcId="{6728CB0F-992B-4E0C-BE16-1F1A73C7955C}" destId="{650E4A48-6591-4074-AB89-876156ECD257}" srcOrd="6" destOrd="0" parTransId="{B212516D-7738-4EFB-B1F8-8D50A79595E9}" sibTransId="{4AFA8E04-6515-4378-BEBE-8B23346210A8}"/>
    <dgm:cxn modelId="{40FC6862-03B3-46BA-B8D7-27E1C685E32F}" type="presOf" srcId="{DA0D2442-363C-430B-B80E-C44E50544D89}" destId="{0173B6AB-3DBF-4122-8BFF-6CE4C8D5398E}" srcOrd="0" destOrd="0" presId="urn:microsoft.com/office/officeart/2005/8/layout/cycle5"/>
    <dgm:cxn modelId="{009CCC44-01B0-4271-BE20-747380990DE1}" type="presOf" srcId="{B9F5CE1A-9830-49C1-9738-18BCC7621114}" destId="{886CC3E7-A48F-4DC3-9784-0456CC3E8225}" srcOrd="0" destOrd="0" presId="urn:microsoft.com/office/officeart/2005/8/layout/cycle5"/>
    <dgm:cxn modelId="{81CBA348-C30E-4F3F-BF4B-998EB298BCD7}" type="presOf" srcId="{8B6B3217-E32C-4C04-A427-4AAA7BCBF67D}" destId="{5BC5E756-E6C2-43D2-BC8C-C24A63879B4A}" srcOrd="0" destOrd="0" presId="urn:microsoft.com/office/officeart/2005/8/layout/cycle5"/>
    <dgm:cxn modelId="{9459114A-E962-4702-82F7-982032306CC8}" type="presOf" srcId="{73D59F6D-345E-46DB-9264-33B97D161D9F}" destId="{EB78904D-BA17-40FA-9CF7-E793404B5373}" srcOrd="0" destOrd="0" presId="urn:microsoft.com/office/officeart/2005/8/layout/cycle5"/>
    <dgm:cxn modelId="{9C8CB36B-254E-4EC3-901B-D0B34A328591}" srcId="{6728CB0F-992B-4E0C-BE16-1F1A73C7955C}" destId="{B78033BF-F4CA-4DC4-9892-64254336A1E2}" srcOrd="4" destOrd="0" parTransId="{CDA5F671-78A7-4C69-A655-801E5BDD0392}" sibTransId="{73D59F6D-345E-46DB-9264-33B97D161D9F}"/>
    <dgm:cxn modelId="{9BB7936F-6487-4255-8766-8A11015894D4}" type="presOf" srcId="{B78033BF-F4CA-4DC4-9892-64254336A1E2}" destId="{37950FF2-5AF6-49CF-BD91-1A414AEDCD91}" srcOrd="0" destOrd="0" presId="urn:microsoft.com/office/officeart/2005/8/layout/cycle5"/>
    <dgm:cxn modelId="{40209E6F-1606-483B-A41E-2A6B06BE165D}" type="presOf" srcId="{650E4A48-6591-4074-AB89-876156ECD257}" destId="{8395D4DF-16F6-4274-BC05-9C7F37309929}" srcOrd="0" destOrd="0" presId="urn:microsoft.com/office/officeart/2005/8/layout/cycle5"/>
    <dgm:cxn modelId="{BA05C150-4F41-4D4C-A72A-1B4B62DF4686}" type="presOf" srcId="{FBE10705-D157-4773-9246-840283AAE221}" destId="{10A47FF6-322F-4B34-A64D-BF873B31185A}" srcOrd="0" destOrd="0" presId="urn:microsoft.com/office/officeart/2005/8/layout/cycle5"/>
    <dgm:cxn modelId="{B6BA1C75-7966-4643-BC5E-1A27D35D7801}" srcId="{6728CB0F-992B-4E0C-BE16-1F1A73C7955C}" destId="{B9F5CE1A-9830-49C1-9738-18BCC7621114}" srcOrd="7" destOrd="0" parTransId="{3BDCAC2C-E7B8-4C55-8EF2-7EDD837CC05A}" sibTransId="{61BBC8A3-C003-4E97-93A6-1DB556ADDA1A}"/>
    <dgm:cxn modelId="{B1386D7B-9618-46FD-BF6D-CF0132322710}" type="presOf" srcId="{61BBC8A3-C003-4E97-93A6-1DB556ADDA1A}" destId="{FCE708CB-2865-42B0-90D2-450CAB9CBE83}" srcOrd="0" destOrd="0" presId="urn:microsoft.com/office/officeart/2005/8/layout/cycle5"/>
    <dgm:cxn modelId="{5C7F747E-C14B-4F8D-B0A5-0B5910580B0F}" srcId="{6728CB0F-992B-4E0C-BE16-1F1A73C7955C}" destId="{B95F91E9-F035-4E38-8D57-518AF67788DB}" srcOrd="8" destOrd="0" parTransId="{BA38E236-B2BB-49A6-B186-0D03AED1ECC5}" sibTransId="{DEBE07FB-94EA-4DBA-A17E-1F5A51768F34}"/>
    <dgm:cxn modelId="{F52CDE80-8CCA-4E69-AB0A-91831F6D9ECE}" type="presOf" srcId="{D93AD34B-8651-411D-9106-B49B19A85F1D}" destId="{9D3613CA-47BA-4317-9008-FF4B1B31BF68}" srcOrd="0" destOrd="0" presId="urn:microsoft.com/office/officeart/2005/8/layout/cycle5"/>
    <dgm:cxn modelId="{DF1A3581-4F81-4693-8818-1B142F0C3881}" type="presOf" srcId="{4B0732A8-2A2C-4BC5-A6B4-5E442A42C246}" destId="{C962294A-DE11-42F2-99B7-8D6593ECA042}" srcOrd="0" destOrd="0" presId="urn:microsoft.com/office/officeart/2005/8/layout/cycle5"/>
    <dgm:cxn modelId="{E2DF708F-A4DF-49BE-9E22-2F54EE831457}" type="presOf" srcId="{C02D6833-B39A-4E14-A5EC-88720EEC5693}" destId="{F31DB12F-4182-45E7-BE41-602253533976}" srcOrd="0" destOrd="0" presId="urn:microsoft.com/office/officeart/2005/8/layout/cycle5"/>
    <dgm:cxn modelId="{7BC6C596-8083-4B34-A588-21E509D26FE2}" srcId="{6728CB0F-992B-4E0C-BE16-1F1A73C7955C}" destId="{C02D6833-B39A-4E14-A5EC-88720EEC5693}" srcOrd="2" destOrd="0" parTransId="{B4E34E44-D0FD-4152-8E39-25337A8E1F31}" sibTransId="{6BC09B57-CB77-439E-AF10-2116EAA2468A}"/>
    <dgm:cxn modelId="{E0F5A09C-2751-4158-9015-C5C88B2DB72F}" srcId="{6728CB0F-992B-4E0C-BE16-1F1A73C7955C}" destId="{E1D4522A-90D3-4F8B-A217-5E2FE3C264E1}" srcOrd="1" destOrd="0" parTransId="{2E577A00-BBD2-4824-9974-2D5904E5F9EE}" sibTransId="{D93AD34B-8651-411D-9106-B49B19A85F1D}"/>
    <dgm:cxn modelId="{E9F2F19C-8F3C-41E1-B866-6BF16C775A1F}" type="presOf" srcId="{4AFA8E04-6515-4378-BEBE-8B23346210A8}" destId="{98DDA672-02BC-49FE-B461-68EF72FA9ADF}" srcOrd="0" destOrd="0" presId="urn:microsoft.com/office/officeart/2005/8/layout/cycle5"/>
    <dgm:cxn modelId="{D407A6AA-E966-41F6-8728-BF670161F459}" srcId="{6728CB0F-992B-4E0C-BE16-1F1A73C7955C}" destId="{FBE10705-D157-4773-9246-840283AAE221}" srcOrd="5" destOrd="0" parTransId="{F82DC02C-E524-4FFC-A5F6-671BDD6E2B7A}" sibTransId="{8B6B3217-E32C-4C04-A427-4AAA7BCBF67D}"/>
    <dgm:cxn modelId="{420FDEAF-6F35-4441-9FD3-459960CA9B13}" type="presOf" srcId="{B95F91E9-F035-4E38-8D57-518AF67788DB}" destId="{D6F002CA-2999-4518-BB5D-94EB839A0EF8}" srcOrd="0" destOrd="0" presId="urn:microsoft.com/office/officeart/2005/8/layout/cycle5"/>
    <dgm:cxn modelId="{10D967CD-B275-4917-98B9-8614247E621F}" srcId="{6728CB0F-992B-4E0C-BE16-1F1A73C7955C}" destId="{CF043F0E-2AE2-4243-A9B5-59B20DFE9017}" srcOrd="3" destOrd="0" parTransId="{4D181F14-56BC-48DC-BCD8-6936061D60A1}" sibTransId="{4B0732A8-2A2C-4BC5-A6B4-5E442A42C246}"/>
    <dgm:cxn modelId="{72C3CFCD-79B5-485E-94BD-2DCCEFF40E99}" type="presOf" srcId="{6728CB0F-992B-4E0C-BE16-1F1A73C7955C}" destId="{8865F4EE-8516-414B-8C74-FAE8DE3CA623}" srcOrd="0" destOrd="0" presId="urn:microsoft.com/office/officeart/2005/8/layout/cycle5"/>
    <dgm:cxn modelId="{2F7152E4-104D-489E-A67A-6E79F34B99AD}" type="presOf" srcId="{CF043F0E-2AE2-4243-A9B5-59B20DFE9017}" destId="{51C9D38C-DACD-46DA-8C86-30485097930F}" srcOrd="0" destOrd="0" presId="urn:microsoft.com/office/officeart/2005/8/layout/cycle5"/>
    <dgm:cxn modelId="{EDECEEEB-4DAC-4F18-B2AA-7D8954BA9BE0}" type="presOf" srcId="{6BC09B57-CB77-439E-AF10-2116EAA2468A}" destId="{51E26EC6-CDDD-4FF5-8D8F-F147513E9832}" srcOrd="0" destOrd="0" presId="urn:microsoft.com/office/officeart/2005/8/layout/cycle5"/>
    <dgm:cxn modelId="{D7A697F8-4C89-4277-A454-DAF0B194D066}" srcId="{6728CB0F-992B-4E0C-BE16-1F1A73C7955C}" destId="{DA0D2442-363C-430B-B80E-C44E50544D89}" srcOrd="0" destOrd="0" parTransId="{73893670-4E5E-4FDD-8C34-F89F1524940B}" sibTransId="{774BAC2A-6FB7-4022-B711-BCCCEE17C7E3}"/>
    <dgm:cxn modelId="{C3536C0C-FA78-4AEC-90FB-7E3422069B70}" type="presParOf" srcId="{8865F4EE-8516-414B-8C74-FAE8DE3CA623}" destId="{0173B6AB-3DBF-4122-8BFF-6CE4C8D5398E}" srcOrd="0" destOrd="0" presId="urn:microsoft.com/office/officeart/2005/8/layout/cycle5"/>
    <dgm:cxn modelId="{22B9F083-EE06-4E7D-80C0-BD1629B163A4}" type="presParOf" srcId="{8865F4EE-8516-414B-8C74-FAE8DE3CA623}" destId="{B27DFE8B-532B-4648-AE53-66125E4C7686}" srcOrd="1" destOrd="0" presId="urn:microsoft.com/office/officeart/2005/8/layout/cycle5"/>
    <dgm:cxn modelId="{B087D7F4-7EBB-41CA-8D6E-09A07A6E10B1}" type="presParOf" srcId="{8865F4EE-8516-414B-8C74-FAE8DE3CA623}" destId="{2DA36000-F43D-4C6F-BC34-E1608114D420}" srcOrd="2" destOrd="0" presId="urn:microsoft.com/office/officeart/2005/8/layout/cycle5"/>
    <dgm:cxn modelId="{F7A228B9-CF98-4B87-9C9E-C115793AAA70}" type="presParOf" srcId="{8865F4EE-8516-414B-8C74-FAE8DE3CA623}" destId="{BA5A5AAB-4D89-43FC-9B44-13EC84A9FC13}" srcOrd="3" destOrd="0" presId="urn:microsoft.com/office/officeart/2005/8/layout/cycle5"/>
    <dgm:cxn modelId="{BA544F8A-7A10-473D-B432-542D4BBD2E98}" type="presParOf" srcId="{8865F4EE-8516-414B-8C74-FAE8DE3CA623}" destId="{EAEB3049-AB1D-4BE5-918A-C25B38468AE3}" srcOrd="4" destOrd="0" presId="urn:microsoft.com/office/officeart/2005/8/layout/cycle5"/>
    <dgm:cxn modelId="{D58D4D14-9F55-432E-AF2C-DF13A78E4EE6}" type="presParOf" srcId="{8865F4EE-8516-414B-8C74-FAE8DE3CA623}" destId="{9D3613CA-47BA-4317-9008-FF4B1B31BF68}" srcOrd="5" destOrd="0" presId="urn:microsoft.com/office/officeart/2005/8/layout/cycle5"/>
    <dgm:cxn modelId="{68D38AD7-C9B5-4F36-AF34-47E2ED65E578}" type="presParOf" srcId="{8865F4EE-8516-414B-8C74-FAE8DE3CA623}" destId="{F31DB12F-4182-45E7-BE41-602253533976}" srcOrd="6" destOrd="0" presId="urn:microsoft.com/office/officeart/2005/8/layout/cycle5"/>
    <dgm:cxn modelId="{62E022AC-4795-4C4B-9D12-D4E66E778DDF}" type="presParOf" srcId="{8865F4EE-8516-414B-8C74-FAE8DE3CA623}" destId="{8A5068A4-889F-4029-8EF6-D1E1F44BAE46}" srcOrd="7" destOrd="0" presId="urn:microsoft.com/office/officeart/2005/8/layout/cycle5"/>
    <dgm:cxn modelId="{62DCB008-7542-466F-98B2-A88698014315}" type="presParOf" srcId="{8865F4EE-8516-414B-8C74-FAE8DE3CA623}" destId="{51E26EC6-CDDD-4FF5-8D8F-F147513E9832}" srcOrd="8" destOrd="0" presId="urn:microsoft.com/office/officeart/2005/8/layout/cycle5"/>
    <dgm:cxn modelId="{3F81CDE5-ABCF-4B08-A7C8-D7DF0D5448EB}" type="presParOf" srcId="{8865F4EE-8516-414B-8C74-FAE8DE3CA623}" destId="{51C9D38C-DACD-46DA-8C86-30485097930F}" srcOrd="9" destOrd="0" presId="urn:microsoft.com/office/officeart/2005/8/layout/cycle5"/>
    <dgm:cxn modelId="{AF165EAC-7A90-4AC4-B8E6-5FC17790BA86}" type="presParOf" srcId="{8865F4EE-8516-414B-8C74-FAE8DE3CA623}" destId="{18C92C2C-8B6C-428C-8675-2C2EB394E8C2}" srcOrd="10" destOrd="0" presId="urn:microsoft.com/office/officeart/2005/8/layout/cycle5"/>
    <dgm:cxn modelId="{024D8C18-C95C-4D3F-8792-8D2D276A7E10}" type="presParOf" srcId="{8865F4EE-8516-414B-8C74-FAE8DE3CA623}" destId="{C962294A-DE11-42F2-99B7-8D6593ECA042}" srcOrd="11" destOrd="0" presId="urn:microsoft.com/office/officeart/2005/8/layout/cycle5"/>
    <dgm:cxn modelId="{37312C0A-76E1-44F5-BF7F-D818478EF2BD}" type="presParOf" srcId="{8865F4EE-8516-414B-8C74-FAE8DE3CA623}" destId="{37950FF2-5AF6-49CF-BD91-1A414AEDCD91}" srcOrd="12" destOrd="0" presId="urn:microsoft.com/office/officeart/2005/8/layout/cycle5"/>
    <dgm:cxn modelId="{4B204795-4EE1-4130-868B-ADE1BA9F665A}" type="presParOf" srcId="{8865F4EE-8516-414B-8C74-FAE8DE3CA623}" destId="{F2DBA36B-091A-4037-92F0-DE7C98285551}" srcOrd="13" destOrd="0" presId="urn:microsoft.com/office/officeart/2005/8/layout/cycle5"/>
    <dgm:cxn modelId="{935D1C92-96B5-46D9-981E-517849E13C44}" type="presParOf" srcId="{8865F4EE-8516-414B-8C74-FAE8DE3CA623}" destId="{EB78904D-BA17-40FA-9CF7-E793404B5373}" srcOrd="14" destOrd="0" presId="urn:microsoft.com/office/officeart/2005/8/layout/cycle5"/>
    <dgm:cxn modelId="{5F6D1167-BC21-4940-B448-E1069F46D9B9}" type="presParOf" srcId="{8865F4EE-8516-414B-8C74-FAE8DE3CA623}" destId="{10A47FF6-322F-4B34-A64D-BF873B31185A}" srcOrd="15" destOrd="0" presId="urn:microsoft.com/office/officeart/2005/8/layout/cycle5"/>
    <dgm:cxn modelId="{EFEF185C-78A8-4400-99F1-EB9F82D4B720}" type="presParOf" srcId="{8865F4EE-8516-414B-8C74-FAE8DE3CA623}" destId="{8AE24900-B0D3-4A63-BBEB-CD5EEAEFE54E}" srcOrd="16" destOrd="0" presId="urn:microsoft.com/office/officeart/2005/8/layout/cycle5"/>
    <dgm:cxn modelId="{CFA9FEFE-2122-4EE5-BCC7-33C8A6CC23F5}" type="presParOf" srcId="{8865F4EE-8516-414B-8C74-FAE8DE3CA623}" destId="{5BC5E756-E6C2-43D2-BC8C-C24A63879B4A}" srcOrd="17" destOrd="0" presId="urn:microsoft.com/office/officeart/2005/8/layout/cycle5"/>
    <dgm:cxn modelId="{1DDE11A5-4ACC-4203-B7EC-D4684EF3C607}" type="presParOf" srcId="{8865F4EE-8516-414B-8C74-FAE8DE3CA623}" destId="{8395D4DF-16F6-4274-BC05-9C7F37309929}" srcOrd="18" destOrd="0" presId="urn:microsoft.com/office/officeart/2005/8/layout/cycle5"/>
    <dgm:cxn modelId="{159A7255-9138-446D-A0E3-A8CE65AF1568}" type="presParOf" srcId="{8865F4EE-8516-414B-8C74-FAE8DE3CA623}" destId="{8FEEFCAB-7990-48C0-8914-3B1F5A0EC847}" srcOrd="19" destOrd="0" presId="urn:microsoft.com/office/officeart/2005/8/layout/cycle5"/>
    <dgm:cxn modelId="{53EB7384-A33F-4CE7-81E8-AAF320302B85}" type="presParOf" srcId="{8865F4EE-8516-414B-8C74-FAE8DE3CA623}" destId="{98DDA672-02BC-49FE-B461-68EF72FA9ADF}" srcOrd="20" destOrd="0" presId="urn:microsoft.com/office/officeart/2005/8/layout/cycle5"/>
    <dgm:cxn modelId="{DA15BF69-89B7-436A-B1D3-BA15A8511073}" type="presParOf" srcId="{8865F4EE-8516-414B-8C74-FAE8DE3CA623}" destId="{886CC3E7-A48F-4DC3-9784-0456CC3E8225}" srcOrd="21" destOrd="0" presId="urn:microsoft.com/office/officeart/2005/8/layout/cycle5"/>
    <dgm:cxn modelId="{8CB70A71-A0AA-4682-A7B1-4B263B324731}" type="presParOf" srcId="{8865F4EE-8516-414B-8C74-FAE8DE3CA623}" destId="{083570EB-7F81-4207-9012-E30E07AB669C}" srcOrd="22" destOrd="0" presId="urn:microsoft.com/office/officeart/2005/8/layout/cycle5"/>
    <dgm:cxn modelId="{537A4E4D-6061-40C4-BD75-CFF2058A1001}" type="presParOf" srcId="{8865F4EE-8516-414B-8C74-FAE8DE3CA623}" destId="{FCE708CB-2865-42B0-90D2-450CAB9CBE83}" srcOrd="23" destOrd="0" presId="urn:microsoft.com/office/officeart/2005/8/layout/cycle5"/>
    <dgm:cxn modelId="{7AEBD953-AA7A-43D9-9D35-36F0D90DB10C}" type="presParOf" srcId="{8865F4EE-8516-414B-8C74-FAE8DE3CA623}" destId="{D6F002CA-2999-4518-BB5D-94EB839A0EF8}" srcOrd="24" destOrd="0" presId="urn:microsoft.com/office/officeart/2005/8/layout/cycle5"/>
    <dgm:cxn modelId="{0E84E604-A8B9-4FF4-8282-B7AEF6076E03}" type="presParOf" srcId="{8865F4EE-8516-414B-8C74-FAE8DE3CA623}" destId="{48A8862B-9A84-465C-8DCF-CC89390138D7}" srcOrd="25" destOrd="0" presId="urn:microsoft.com/office/officeart/2005/8/layout/cycle5"/>
    <dgm:cxn modelId="{0610B5E5-0531-457B-B920-63AABB10CCD7}" type="presParOf" srcId="{8865F4EE-8516-414B-8C74-FAE8DE3CA623}" destId="{6D39DDB9-8862-4EE3-A7A1-787B764439B9}" srcOrd="26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A763E1-F120-4842-8731-2EA33C58FBA8}">
      <dsp:nvSpPr>
        <dsp:cNvPr id="0" name=""/>
        <dsp:cNvSpPr/>
      </dsp:nvSpPr>
      <dsp:spPr>
        <a:xfrm>
          <a:off x="133516" y="3570"/>
          <a:ext cx="1939870" cy="9699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775" tIns="69850" rIns="104775" bIns="69850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500" kern="1200" dirty="0"/>
            <a:t>IRQ</a:t>
          </a:r>
        </a:p>
      </dsp:txBody>
      <dsp:txXfrm>
        <a:off x="161924" y="31978"/>
        <a:ext cx="1883054" cy="913119"/>
      </dsp:txXfrm>
    </dsp:sp>
    <dsp:sp modelId="{F3863F23-5811-4D1E-AFDA-738A63D0248B}">
      <dsp:nvSpPr>
        <dsp:cNvPr id="0" name=""/>
        <dsp:cNvSpPr/>
      </dsp:nvSpPr>
      <dsp:spPr>
        <a:xfrm>
          <a:off x="327503" y="973505"/>
          <a:ext cx="193987" cy="7274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27451"/>
              </a:lnTo>
              <a:lnTo>
                <a:pt x="193987" y="72745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5611B0-0323-4FA5-9134-55FACE796423}">
      <dsp:nvSpPr>
        <dsp:cNvPr id="0" name=""/>
        <dsp:cNvSpPr/>
      </dsp:nvSpPr>
      <dsp:spPr>
        <a:xfrm>
          <a:off x="521490" y="1215989"/>
          <a:ext cx="1551896" cy="96993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 dirty="0"/>
            <a:t>periódicas</a:t>
          </a:r>
        </a:p>
      </dsp:txBody>
      <dsp:txXfrm>
        <a:off x="549898" y="1244397"/>
        <a:ext cx="1495080" cy="913119"/>
      </dsp:txXfrm>
    </dsp:sp>
    <dsp:sp modelId="{0A9723B0-88C5-4379-BFA5-440DBCCABB47}">
      <dsp:nvSpPr>
        <dsp:cNvPr id="0" name=""/>
        <dsp:cNvSpPr/>
      </dsp:nvSpPr>
      <dsp:spPr>
        <a:xfrm>
          <a:off x="327503" y="973505"/>
          <a:ext cx="193987" cy="19398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39870"/>
              </a:lnTo>
              <a:lnTo>
                <a:pt x="193987" y="193987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4BD4A1-9545-492F-88C9-74B719505311}">
      <dsp:nvSpPr>
        <dsp:cNvPr id="0" name=""/>
        <dsp:cNvSpPr/>
      </dsp:nvSpPr>
      <dsp:spPr>
        <a:xfrm>
          <a:off x="521490" y="2428408"/>
          <a:ext cx="1551896" cy="96993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 dirty="0"/>
            <a:t>Bordas (pinos)</a:t>
          </a:r>
        </a:p>
      </dsp:txBody>
      <dsp:txXfrm>
        <a:off x="549898" y="2456816"/>
        <a:ext cx="1495080" cy="913119"/>
      </dsp:txXfrm>
    </dsp:sp>
    <dsp:sp modelId="{B612020E-A8BD-4AD8-B223-5CE62788C998}">
      <dsp:nvSpPr>
        <dsp:cNvPr id="0" name=""/>
        <dsp:cNvSpPr/>
      </dsp:nvSpPr>
      <dsp:spPr>
        <a:xfrm>
          <a:off x="2558355" y="3570"/>
          <a:ext cx="1939870" cy="9699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775" tIns="69850" rIns="104775" bIns="69850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500" kern="1200" dirty="0"/>
            <a:t>TASK</a:t>
          </a:r>
        </a:p>
      </dsp:txBody>
      <dsp:txXfrm>
        <a:off x="2586763" y="31978"/>
        <a:ext cx="1883054" cy="913119"/>
      </dsp:txXfrm>
    </dsp:sp>
    <dsp:sp modelId="{14AE8AED-2E16-4734-A3FE-FD258E54C4AD}">
      <dsp:nvSpPr>
        <dsp:cNvPr id="0" name=""/>
        <dsp:cNvSpPr/>
      </dsp:nvSpPr>
      <dsp:spPr>
        <a:xfrm>
          <a:off x="2752342" y="973505"/>
          <a:ext cx="193987" cy="7274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27451"/>
              </a:lnTo>
              <a:lnTo>
                <a:pt x="193987" y="72745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1B5B68-A13E-42B0-9E76-76C08035B529}">
      <dsp:nvSpPr>
        <dsp:cNvPr id="0" name=""/>
        <dsp:cNvSpPr/>
      </dsp:nvSpPr>
      <dsp:spPr>
        <a:xfrm>
          <a:off x="2946329" y="1215989"/>
          <a:ext cx="1551896" cy="96993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 dirty="0" err="1"/>
            <a:t>queue</a:t>
          </a:r>
          <a:endParaRPr lang="pt-BR" sz="2200" kern="1200" dirty="0"/>
        </a:p>
      </dsp:txBody>
      <dsp:txXfrm>
        <a:off x="2974737" y="1244397"/>
        <a:ext cx="1495080" cy="913119"/>
      </dsp:txXfrm>
    </dsp:sp>
    <dsp:sp modelId="{7A136C9F-D404-4480-A1EC-854D4CD609B6}">
      <dsp:nvSpPr>
        <dsp:cNvPr id="0" name=""/>
        <dsp:cNvSpPr/>
      </dsp:nvSpPr>
      <dsp:spPr>
        <a:xfrm>
          <a:off x="2752342" y="973505"/>
          <a:ext cx="193987" cy="19398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39870"/>
              </a:lnTo>
              <a:lnTo>
                <a:pt x="193987" y="193987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CDBFA7-9DF5-409C-B7A7-7E30657C3C2E}">
      <dsp:nvSpPr>
        <dsp:cNvPr id="0" name=""/>
        <dsp:cNvSpPr/>
      </dsp:nvSpPr>
      <dsp:spPr>
        <a:xfrm>
          <a:off x="2946329" y="2428408"/>
          <a:ext cx="1551896" cy="96993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 dirty="0" err="1"/>
            <a:t>VtaskDelay</a:t>
          </a:r>
          <a:endParaRPr lang="pt-BR" sz="2200" kern="1200" dirty="0"/>
        </a:p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 dirty="0"/>
            <a:t>(</a:t>
          </a:r>
          <a:r>
            <a:rPr lang="pt-BR" sz="2200" kern="1200" dirty="0" err="1"/>
            <a:t>ticks</a:t>
          </a:r>
          <a:r>
            <a:rPr lang="pt-BR" sz="2200" kern="1200" dirty="0"/>
            <a:t>)</a:t>
          </a:r>
        </a:p>
      </dsp:txBody>
      <dsp:txXfrm>
        <a:off x="2974737" y="2456816"/>
        <a:ext cx="1495080" cy="913119"/>
      </dsp:txXfrm>
    </dsp:sp>
    <dsp:sp modelId="{B7F2B62F-9C1B-413B-8059-783064E70240}">
      <dsp:nvSpPr>
        <dsp:cNvPr id="0" name=""/>
        <dsp:cNvSpPr/>
      </dsp:nvSpPr>
      <dsp:spPr>
        <a:xfrm>
          <a:off x="2752342" y="973505"/>
          <a:ext cx="193987" cy="31522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52289"/>
              </a:lnTo>
              <a:lnTo>
                <a:pt x="193987" y="315228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B9F4BB-5D7F-46F9-A7A2-3D78A09FB681}">
      <dsp:nvSpPr>
        <dsp:cNvPr id="0" name=""/>
        <dsp:cNvSpPr/>
      </dsp:nvSpPr>
      <dsp:spPr>
        <a:xfrm>
          <a:off x="2946329" y="3640828"/>
          <a:ext cx="1551896" cy="96993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 dirty="0" err="1"/>
            <a:t>Semaphore</a:t>
          </a:r>
          <a:r>
            <a:rPr lang="pt-BR" sz="2200" kern="1200" dirty="0"/>
            <a:t> (</a:t>
          </a:r>
          <a:r>
            <a:rPr lang="pt-BR" sz="2200" kern="1200" dirty="0" err="1"/>
            <a:t>take</a:t>
          </a:r>
          <a:r>
            <a:rPr lang="pt-BR" sz="2200" kern="1200" dirty="0"/>
            <a:t>/</a:t>
          </a:r>
          <a:r>
            <a:rPr lang="pt-BR" sz="2200" kern="1200" dirty="0" err="1"/>
            <a:t>given</a:t>
          </a:r>
          <a:r>
            <a:rPr lang="pt-BR" sz="2200" kern="1200" dirty="0"/>
            <a:t>)</a:t>
          </a:r>
        </a:p>
      </dsp:txBody>
      <dsp:txXfrm>
        <a:off x="2974737" y="3669236"/>
        <a:ext cx="1495080" cy="913119"/>
      </dsp:txXfrm>
    </dsp:sp>
    <dsp:sp modelId="{D1B5F3C0-B299-4CAA-8363-35AB997B7442}">
      <dsp:nvSpPr>
        <dsp:cNvPr id="0" name=""/>
        <dsp:cNvSpPr/>
      </dsp:nvSpPr>
      <dsp:spPr>
        <a:xfrm>
          <a:off x="4983193" y="3570"/>
          <a:ext cx="1939870" cy="9699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775" tIns="69850" rIns="104775" bIns="69850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500" kern="1200" dirty="0"/>
            <a:t>RTT</a:t>
          </a:r>
        </a:p>
      </dsp:txBody>
      <dsp:txXfrm>
        <a:off x="5011601" y="31978"/>
        <a:ext cx="1883054" cy="913119"/>
      </dsp:txXfrm>
    </dsp:sp>
    <dsp:sp modelId="{164D49C3-BBCA-467A-B956-4980B114C329}">
      <dsp:nvSpPr>
        <dsp:cNvPr id="0" name=""/>
        <dsp:cNvSpPr/>
      </dsp:nvSpPr>
      <dsp:spPr>
        <a:xfrm>
          <a:off x="5177180" y="973505"/>
          <a:ext cx="193987" cy="7274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27451"/>
              </a:lnTo>
              <a:lnTo>
                <a:pt x="193987" y="72745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796148-77C0-4D70-AA30-6FCB7CD74112}">
      <dsp:nvSpPr>
        <dsp:cNvPr id="0" name=""/>
        <dsp:cNvSpPr/>
      </dsp:nvSpPr>
      <dsp:spPr>
        <a:xfrm>
          <a:off x="5371167" y="1215989"/>
          <a:ext cx="1551896" cy="969935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  <a:alpha val="90000"/>
          </a:schemeClr>
        </a:solidFill>
        <a:ln w="12700" cap="flat" cmpd="sng" algn="ctr">
          <a:solidFill>
            <a:schemeClr val="accent2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 dirty="0"/>
            <a:t>cronômetro</a:t>
          </a:r>
        </a:p>
      </dsp:txBody>
      <dsp:txXfrm>
        <a:off x="5399575" y="1244397"/>
        <a:ext cx="1495080" cy="913119"/>
      </dsp:txXfrm>
    </dsp:sp>
    <dsp:sp modelId="{F6A08CDB-1D3B-4206-98FC-3DECE4999642}">
      <dsp:nvSpPr>
        <dsp:cNvPr id="0" name=""/>
        <dsp:cNvSpPr/>
      </dsp:nvSpPr>
      <dsp:spPr>
        <a:xfrm>
          <a:off x="5177180" y="973505"/>
          <a:ext cx="205781" cy="31196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19641"/>
              </a:lnTo>
              <a:lnTo>
                <a:pt x="205781" y="311964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DEE059-EF7C-4C19-B00D-F54F21A5E4B5}">
      <dsp:nvSpPr>
        <dsp:cNvPr id="0" name=""/>
        <dsp:cNvSpPr/>
      </dsp:nvSpPr>
      <dsp:spPr>
        <a:xfrm>
          <a:off x="5382962" y="3608180"/>
          <a:ext cx="1551896" cy="96993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 dirty="0"/>
            <a:t>alarme</a:t>
          </a:r>
        </a:p>
      </dsp:txBody>
      <dsp:txXfrm>
        <a:off x="5411370" y="3636588"/>
        <a:ext cx="1495080" cy="913119"/>
      </dsp:txXfrm>
    </dsp:sp>
    <dsp:sp modelId="{B240E508-5BAD-47EF-A55D-36DD5C15A9C3}">
      <dsp:nvSpPr>
        <dsp:cNvPr id="0" name=""/>
        <dsp:cNvSpPr/>
      </dsp:nvSpPr>
      <dsp:spPr>
        <a:xfrm>
          <a:off x="5177180" y="973505"/>
          <a:ext cx="193987" cy="19135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13527"/>
              </a:lnTo>
              <a:lnTo>
                <a:pt x="193987" y="191352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5D7638-2697-4CB4-B275-7E1994985978}">
      <dsp:nvSpPr>
        <dsp:cNvPr id="0" name=""/>
        <dsp:cNvSpPr/>
      </dsp:nvSpPr>
      <dsp:spPr>
        <a:xfrm>
          <a:off x="5371167" y="2402065"/>
          <a:ext cx="1551896" cy="96993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 dirty="0"/>
            <a:t>incremento</a:t>
          </a:r>
        </a:p>
      </dsp:txBody>
      <dsp:txXfrm>
        <a:off x="5399575" y="2430473"/>
        <a:ext cx="1495080" cy="91311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73B6AB-3DBF-4122-8BFF-6CE4C8D5398E}">
      <dsp:nvSpPr>
        <dsp:cNvPr id="0" name=""/>
        <dsp:cNvSpPr/>
      </dsp:nvSpPr>
      <dsp:spPr>
        <a:xfrm>
          <a:off x="3982627" y="4866"/>
          <a:ext cx="1074835" cy="69864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000" kern="1200" dirty="0"/>
            <a:t>Trigger </a:t>
          </a:r>
          <a:r>
            <a:rPr lang="pt-BR" sz="1000" kern="1200" dirty="0" err="1"/>
            <a:t>up</a:t>
          </a:r>
          <a:endParaRPr lang="pt-BR" sz="1000" kern="1200" dirty="0"/>
        </a:p>
      </dsp:txBody>
      <dsp:txXfrm>
        <a:off x="4016732" y="38971"/>
        <a:ext cx="1006625" cy="630432"/>
      </dsp:txXfrm>
    </dsp:sp>
    <dsp:sp modelId="{2DA36000-F43D-4C6F-BC34-E1608114D420}">
      <dsp:nvSpPr>
        <dsp:cNvPr id="0" name=""/>
        <dsp:cNvSpPr/>
      </dsp:nvSpPr>
      <dsp:spPr>
        <a:xfrm>
          <a:off x="1839984" y="354187"/>
          <a:ext cx="5360122" cy="5360122"/>
        </a:xfrm>
        <a:custGeom>
          <a:avLst/>
          <a:gdLst/>
          <a:ahLst/>
          <a:cxnLst/>
          <a:rect l="0" t="0" r="0" b="0"/>
          <a:pathLst>
            <a:path>
              <a:moveTo>
                <a:pt x="3351483" y="85466"/>
              </a:moveTo>
              <a:arcTo wR="2680061" hR="2680061" stAng="17070515" swAng="531812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5A5AAB-4D89-43FC-9B44-13EC84A9FC13}">
      <dsp:nvSpPr>
        <dsp:cNvPr id="0" name=""/>
        <dsp:cNvSpPr/>
      </dsp:nvSpPr>
      <dsp:spPr>
        <a:xfrm>
          <a:off x="5705338" y="631881"/>
          <a:ext cx="1074835" cy="69864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000" kern="1200" dirty="0" err="1"/>
            <a:t>Delay</a:t>
          </a:r>
          <a:r>
            <a:rPr lang="pt-BR" sz="1000" kern="1200" dirty="0"/>
            <a:t> 10us</a:t>
          </a:r>
        </a:p>
      </dsp:txBody>
      <dsp:txXfrm>
        <a:off x="5739443" y="665986"/>
        <a:ext cx="1006625" cy="630432"/>
      </dsp:txXfrm>
    </dsp:sp>
    <dsp:sp modelId="{9D3613CA-47BA-4317-9008-FF4B1B31BF68}">
      <dsp:nvSpPr>
        <dsp:cNvPr id="0" name=""/>
        <dsp:cNvSpPr/>
      </dsp:nvSpPr>
      <dsp:spPr>
        <a:xfrm>
          <a:off x="1839984" y="354187"/>
          <a:ext cx="5360122" cy="5360122"/>
        </a:xfrm>
        <a:custGeom>
          <a:avLst/>
          <a:gdLst/>
          <a:ahLst/>
          <a:cxnLst/>
          <a:rect l="0" t="0" r="0" b="0"/>
          <a:pathLst>
            <a:path>
              <a:moveTo>
                <a:pt x="4871585" y="1137352"/>
              </a:moveTo>
              <a:arcTo wR="2680061" hR="2680061" stAng="19491397" swAng="787034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1DB12F-4182-45E7-BE41-602253533976}">
      <dsp:nvSpPr>
        <dsp:cNvPr id="0" name=""/>
        <dsp:cNvSpPr/>
      </dsp:nvSpPr>
      <dsp:spPr>
        <a:xfrm>
          <a:off x="6621973" y="2219539"/>
          <a:ext cx="1074835" cy="69864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000" kern="1200" dirty="0"/>
            <a:t>Trigger </a:t>
          </a:r>
          <a:r>
            <a:rPr lang="pt-BR" sz="1000" kern="1200" dirty="0" err="1"/>
            <a:t>down</a:t>
          </a:r>
          <a:endParaRPr lang="pt-BR" sz="1000" kern="1200" dirty="0"/>
        </a:p>
      </dsp:txBody>
      <dsp:txXfrm>
        <a:off x="6656078" y="2253644"/>
        <a:ext cx="1006625" cy="630432"/>
      </dsp:txXfrm>
    </dsp:sp>
    <dsp:sp modelId="{51E26EC6-CDDD-4FF5-8D8F-F147513E9832}">
      <dsp:nvSpPr>
        <dsp:cNvPr id="0" name=""/>
        <dsp:cNvSpPr/>
      </dsp:nvSpPr>
      <dsp:spPr>
        <a:xfrm>
          <a:off x="1839984" y="354187"/>
          <a:ext cx="5360122" cy="5360122"/>
        </a:xfrm>
        <a:custGeom>
          <a:avLst/>
          <a:gdLst/>
          <a:ahLst/>
          <a:cxnLst/>
          <a:rect l="0" t="0" r="0" b="0"/>
          <a:pathLst>
            <a:path>
              <a:moveTo>
                <a:pt x="5357930" y="2788432"/>
              </a:moveTo>
              <a:arcTo wR="2680061" hR="2680061" stAng="21739047" swAng="874657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C9D38C-DACD-46DA-8C86-30485097930F}">
      <dsp:nvSpPr>
        <dsp:cNvPr id="0" name=""/>
        <dsp:cNvSpPr/>
      </dsp:nvSpPr>
      <dsp:spPr>
        <a:xfrm>
          <a:off x="6303629" y="4024957"/>
          <a:ext cx="1074835" cy="69864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000" kern="1200" dirty="0"/>
            <a:t>Detecta </a:t>
          </a:r>
          <a:r>
            <a:rPr lang="pt-BR" sz="1000" kern="1200" dirty="0" err="1"/>
            <a:t>echo</a:t>
          </a:r>
          <a:r>
            <a:rPr lang="pt-BR" sz="1000" kern="1200" dirty="0"/>
            <a:t> </a:t>
          </a:r>
          <a:r>
            <a:rPr lang="pt-BR" sz="1000" kern="1200" dirty="0" err="1"/>
            <a:t>up</a:t>
          </a:r>
          <a:endParaRPr lang="pt-BR" sz="1000" kern="1200" dirty="0"/>
        </a:p>
      </dsp:txBody>
      <dsp:txXfrm>
        <a:off x="6337734" y="4059062"/>
        <a:ext cx="1006625" cy="630432"/>
      </dsp:txXfrm>
    </dsp:sp>
    <dsp:sp modelId="{C962294A-DE11-42F2-99B7-8D6593ECA042}">
      <dsp:nvSpPr>
        <dsp:cNvPr id="0" name=""/>
        <dsp:cNvSpPr/>
      </dsp:nvSpPr>
      <dsp:spPr>
        <a:xfrm>
          <a:off x="1839984" y="354187"/>
          <a:ext cx="5360122" cy="5360122"/>
        </a:xfrm>
        <a:custGeom>
          <a:avLst/>
          <a:gdLst/>
          <a:ahLst/>
          <a:cxnLst/>
          <a:rect l="0" t="0" r="0" b="0"/>
          <a:pathLst>
            <a:path>
              <a:moveTo>
                <a:pt x="4650506" y="4496671"/>
              </a:moveTo>
              <a:arcTo wR="2680061" hR="2680061" stAng="2560432" swAng="652232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950FF2-5AF6-49CF-BD91-1A414AEDCD91}">
      <dsp:nvSpPr>
        <dsp:cNvPr id="0" name=""/>
        <dsp:cNvSpPr/>
      </dsp:nvSpPr>
      <dsp:spPr>
        <a:xfrm>
          <a:off x="4899262" y="5203361"/>
          <a:ext cx="1074835" cy="69864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000" kern="1200" dirty="0"/>
            <a:t>Liga cronômetro</a:t>
          </a:r>
        </a:p>
      </dsp:txBody>
      <dsp:txXfrm>
        <a:off x="4933367" y="5237466"/>
        <a:ext cx="1006625" cy="630432"/>
      </dsp:txXfrm>
    </dsp:sp>
    <dsp:sp modelId="{EB78904D-BA17-40FA-9CF7-E793404B5373}">
      <dsp:nvSpPr>
        <dsp:cNvPr id="0" name=""/>
        <dsp:cNvSpPr/>
      </dsp:nvSpPr>
      <dsp:spPr>
        <a:xfrm>
          <a:off x="1839984" y="354187"/>
          <a:ext cx="5360122" cy="5360122"/>
        </a:xfrm>
        <a:custGeom>
          <a:avLst/>
          <a:gdLst/>
          <a:ahLst/>
          <a:cxnLst/>
          <a:rect l="0" t="0" r="0" b="0"/>
          <a:pathLst>
            <a:path>
              <a:moveTo>
                <a:pt x="2908590" y="5350361"/>
              </a:moveTo>
              <a:arcTo wR="2680061" hR="2680061" stAng="5106506" swAng="586988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A47FF6-322F-4B34-A64D-BF873B31185A}">
      <dsp:nvSpPr>
        <dsp:cNvPr id="0" name=""/>
        <dsp:cNvSpPr/>
      </dsp:nvSpPr>
      <dsp:spPr>
        <a:xfrm>
          <a:off x="3065993" y="5203361"/>
          <a:ext cx="1074835" cy="69864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000" kern="1200" dirty="0"/>
            <a:t>Detecta </a:t>
          </a:r>
          <a:r>
            <a:rPr lang="pt-BR" sz="1000" kern="1200" dirty="0" err="1"/>
            <a:t>echo</a:t>
          </a:r>
          <a:r>
            <a:rPr lang="pt-BR" sz="1000" kern="1200" dirty="0"/>
            <a:t> </a:t>
          </a:r>
          <a:r>
            <a:rPr lang="pt-BR" sz="1000" kern="1200" dirty="0" err="1"/>
            <a:t>down</a:t>
          </a:r>
          <a:endParaRPr lang="pt-BR" sz="1000" kern="1200" dirty="0"/>
        </a:p>
      </dsp:txBody>
      <dsp:txXfrm>
        <a:off x="3100098" y="5237466"/>
        <a:ext cx="1006625" cy="630432"/>
      </dsp:txXfrm>
    </dsp:sp>
    <dsp:sp modelId="{5BC5E756-E6C2-43D2-BC8C-C24A63879B4A}">
      <dsp:nvSpPr>
        <dsp:cNvPr id="0" name=""/>
        <dsp:cNvSpPr/>
      </dsp:nvSpPr>
      <dsp:spPr>
        <a:xfrm>
          <a:off x="1839984" y="354187"/>
          <a:ext cx="5360122" cy="5360122"/>
        </a:xfrm>
        <a:custGeom>
          <a:avLst/>
          <a:gdLst/>
          <a:ahLst/>
          <a:cxnLst/>
          <a:rect l="0" t="0" r="0" b="0"/>
          <a:pathLst>
            <a:path>
              <a:moveTo>
                <a:pt x="1087569" y="4835681"/>
              </a:moveTo>
              <a:arcTo wR="2680061" hR="2680061" stAng="7587337" swAng="652232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95D4DF-16F6-4274-BC05-9C7F37309929}">
      <dsp:nvSpPr>
        <dsp:cNvPr id="0" name=""/>
        <dsp:cNvSpPr/>
      </dsp:nvSpPr>
      <dsp:spPr>
        <a:xfrm>
          <a:off x="1661626" y="4024957"/>
          <a:ext cx="1074835" cy="69864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000" kern="1200" dirty="0"/>
            <a:t>Desliga cronômetro</a:t>
          </a:r>
        </a:p>
      </dsp:txBody>
      <dsp:txXfrm>
        <a:off x="1695731" y="4059062"/>
        <a:ext cx="1006625" cy="630432"/>
      </dsp:txXfrm>
    </dsp:sp>
    <dsp:sp modelId="{98DDA672-02BC-49FE-B461-68EF72FA9ADF}">
      <dsp:nvSpPr>
        <dsp:cNvPr id="0" name=""/>
        <dsp:cNvSpPr/>
      </dsp:nvSpPr>
      <dsp:spPr>
        <a:xfrm>
          <a:off x="1839984" y="354187"/>
          <a:ext cx="5360122" cy="5360122"/>
        </a:xfrm>
        <a:custGeom>
          <a:avLst/>
          <a:gdLst/>
          <a:ahLst/>
          <a:cxnLst/>
          <a:rect l="0" t="0" r="0" b="0"/>
          <a:pathLst>
            <a:path>
              <a:moveTo>
                <a:pt x="115674" y="3458939"/>
              </a:moveTo>
              <a:arcTo wR="2680061" hR="2680061" stAng="9786297" swAng="874657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6CC3E7-A48F-4DC3-9784-0456CC3E8225}">
      <dsp:nvSpPr>
        <dsp:cNvPr id="0" name=""/>
        <dsp:cNvSpPr/>
      </dsp:nvSpPr>
      <dsp:spPr>
        <a:xfrm>
          <a:off x="1343282" y="2219539"/>
          <a:ext cx="1074835" cy="69864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000" kern="1200" dirty="0"/>
            <a:t>Computa distância e escreve na UART </a:t>
          </a:r>
        </a:p>
      </dsp:txBody>
      <dsp:txXfrm>
        <a:off x="1377387" y="2253644"/>
        <a:ext cx="1006625" cy="630432"/>
      </dsp:txXfrm>
    </dsp:sp>
    <dsp:sp modelId="{FCE708CB-2865-42B0-90D2-450CAB9CBE83}">
      <dsp:nvSpPr>
        <dsp:cNvPr id="0" name=""/>
        <dsp:cNvSpPr/>
      </dsp:nvSpPr>
      <dsp:spPr>
        <a:xfrm>
          <a:off x="1839984" y="354187"/>
          <a:ext cx="5360122" cy="5360122"/>
        </a:xfrm>
        <a:custGeom>
          <a:avLst/>
          <a:gdLst/>
          <a:ahLst/>
          <a:cxnLst/>
          <a:rect l="0" t="0" r="0" b="0"/>
          <a:pathLst>
            <a:path>
              <a:moveTo>
                <a:pt x="195610" y="1674958"/>
              </a:moveTo>
              <a:arcTo wR="2680061" hR="2680061" stAng="12121569" swAng="787034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F002CA-2999-4518-BB5D-94EB839A0EF8}">
      <dsp:nvSpPr>
        <dsp:cNvPr id="0" name=""/>
        <dsp:cNvSpPr/>
      </dsp:nvSpPr>
      <dsp:spPr>
        <a:xfrm>
          <a:off x="2259917" y="631881"/>
          <a:ext cx="1074835" cy="69864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000" kern="1200" dirty="0"/>
            <a:t>Espera  para próxima medição</a:t>
          </a:r>
        </a:p>
      </dsp:txBody>
      <dsp:txXfrm>
        <a:off x="2294022" y="665986"/>
        <a:ext cx="1006625" cy="630432"/>
      </dsp:txXfrm>
    </dsp:sp>
    <dsp:sp modelId="{6D39DDB9-8862-4EE3-A7A1-787B764439B9}">
      <dsp:nvSpPr>
        <dsp:cNvPr id="0" name=""/>
        <dsp:cNvSpPr/>
      </dsp:nvSpPr>
      <dsp:spPr>
        <a:xfrm>
          <a:off x="1839984" y="354187"/>
          <a:ext cx="5360122" cy="5360122"/>
        </a:xfrm>
        <a:custGeom>
          <a:avLst/>
          <a:gdLst/>
          <a:ahLst/>
          <a:cxnLst/>
          <a:rect l="0" t="0" r="0" b="0"/>
          <a:pathLst>
            <a:path>
              <a:moveTo>
                <a:pt x="1616877" y="219905"/>
              </a:moveTo>
              <a:arcTo wR="2680061" hR="2680061" stAng="14797673" swAng="531812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73B6AB-3DBF-4122-8BFF-6CE4C8D5398E}">
      <dsp:nvSpPr>
        <dsp:cNvPr id="0" name=""/>
        <dsp:cNvSpPr/>
      </dsp:nvSpPr>
      <dsp:spPr>
        <a:xfrm>
          <a:off x="3253578" y="928"/>
          <a:ext cx="988151" cy="64229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900" kern="1200" dirty="0"/>
            <a:t>Trigger </a:t>
          </a:r>
          <a:r>
            <a:rPr lang="pt-BR" sz="900" kern="1200" dirty="0" err="1"/>
            <a:t>up</a:t>
          </a:r>
          <a:endParaRPr lang="pt-BR" sz="900" kern="1200" dirty="0"/>
        </a:p>
      </dsp:txBody>
      <dsp:txXfrm>
        <a:off x="3284932" y="32282"/>
        <a:ext cx="925443" cy="579590"/>
      </dsp:txXfrm>
    </dsp:sp>
    <dsp:sp modelId="{2DA36000-F43D-4C6F-BC34-E1608114D420}">
      <dsp:nvSpPr>
        <dsp:cNvPr id="0" name=""/>
        <dsp:cNvSpPr/>
      </dsp:nvSpPr>
      <dsp:spPr>
        <a:xfrm>
          <a:off x="1279826" y="322077"/>
          <a:ext cx="4935656" cy="4935656"/>
        </a:xfrm>
        <a:custGeom>
          <a:avLst/>
          <a:gdLst/>
          <a:ahLst/>
          <a:cxnLst/>
          <a:rect l="0" t="0" r="0" b="0"/>
          <a:pathLst>
            <a:path>
              <a:moveTo>
                <a:pt x="3085680" y="78595"/>
              </a:moveTo>
              <a:arcTo wR="2467828" hR="2467828" stAng="17069939" swAng="533451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5A5AAB-4D89-43FC-9B44-13EC84A9FC13}">
      <dsp:nvSpPr>
        <dsp:cNvPr id="0" name=""/>
        <dsp:cNvSpPr/>
      </dsp:nvSpPr>
      <dsp:spPr>
        <a:xfrm>
          <a:off x="4839868" y="578290"/>
          <a:ext cx="988151" cy="64229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900" kern="1200" dirty="0" err="1"/>
            <a:t>Delay</a:t>
          </a:r>
          <a:r>
            <a:rPr lang="pt-BR" sz="900" kern="1200" dirty="0"/>
            <a:t> 10us</a:t>
          </a:r>
        </a:p>
      </dsp:txBody>
      <dsp:txXfrm>
        <a:off x="4871222" y="609644"/>
        <a:ext cx="925443" cy="579590"/>
      </dsp:txXfrm>
    </dsp:sp>
    <dsp:sp modelId="{9D3613CA-47BA-4317-9008-FF4B1B31BF68}">
      <dsp:nvSpPr>
        <dsp:cNvPr id="0" name=""/>
        <dsp:cNvSpPr/>
      </dsp:nvSpPr>
      <dsp:spPr>
        <a:xfrm>
          <a:off x="1279826" y="322077"/>
          <a:ext cx="4935656" cy="4935656"/>
        </a:xfrm>
        <a:custGeom>
          <a:avLst/>
          <a:gdLst/>
          <a:ahLst/>
          <a:cxnLst/>
          <a:rect l="0" t="0" r="0" b="0"/>
          <a:pathLst>
            <a:path>
              <a:moveTo>
                <a:pt x="4485561" y="1046937"/>
              </a:moveTo>
              <a:arcTo wR="2467828" hR="2467828" stAng="19490804" swAng="788045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1DB12F-4182-45E7-BE41-602253533976}">
      <dsp:nvSpPr>
        <dsp:cNvPr id="0" name=""/>
        <dsp:cNvSpPr/>
      </dsp:nvSpPr>
      <dsp:spPr>
        <a:xfrm>
          <a:off x="5683915" y="2040222"/>
          <a:ext cx="988151" cy="64229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900" kern="1200" dirty="0"/>
            <a:t>Trigger </a:t>
          </a:r>
          <a:r>
            <a:rPr lang="pt-BR" sz="900" kern="1200" dirty="0" err="1"/>
            <a:t>down</a:t>
          </a:r>
          <a:endParaRPr lang="pt-BR" sz="900" kern="1200" dirty="0"/>
        </a:p>
      </dsp:txBody>
      <dsp:txXfrm>
        <a:off x="5715269" y="2071576"/>
        <a:ext cx="925443" cy="579590"/>
      </dsp:txXfrm>
    </dsp:sp>
    <dsp:sp modelId="{51E26EC6-CDDD-4FF5-8D8F-F147513E9832}">
      <dsp:nvSpPr>
        <dsp:cNvPr id="0" name=""/>
        <dsp:cNvSpPr/>
      </dsp:nvSpPr>
      <dsp:spPr>
        <a:xfrm>
          <a:off x="1279826" y="322077"/>
          <a:ext cx="4935656" cy="4935656"/>
        </a:xfrm>
        <a:custGeom>
          <a:avLst/>
          <a:gdLst/>
          <a:ahLst/>
          <a:cxnLst/>
          <a:rect l="0" t="0" r="0" b="0"/>
          <a:pathLst>
            <a:path>
              <a:moveTo>
                <a:pt x="4933650" y="2567314"/>
              </a:moveTo>
              <a:arcTo wR="2467828" hR="2467828" stAng="21738624" swAng="875554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C9D38C-DACD-46DA-8C86-30485097930F}">
      <dsp:nvSpPr>
        <dsp:cNvPr id="0" name=""/>
        <dsp:cNvSpPr/>
      </dsp:nvSpPr>
      <dsp:spPr>
        <a:xfrm>
          <a:off x="5390780" y="3702670"/>
          <a:ext cx="988151" cy="64229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900" kern="1200" dirty="0"/>
            <a:t>Detecta </a:t>
          </a:r>
          <a:r>
            <a:rPr lang="pt-BR" sz="900" kern="1200" dirty="0" err="1"/>
            <a:t>echo</a:t>
          </a:r>
          <a:r>
            <a:rPr lang="pt-BR" sz="900" kern="1200" dirty="0"/>
            <a:t> </a:t>
          </a:r>
          <a:r>
            <a:rPr lang="pt-BR" sz="900" kern="1200" dirty="0" err="1"/>
            <a:t>up</a:t>
          </a:r>
          <a:endParaRPr lang="pt-BR" sz="900" kern="1200" dirty="0"/>
        </a:p>
      </dsp:txBody>
      <dsp:txXfrm>
        <a:off x="5422134" y="3734024"/>
        <a:ext cx="925443" cy="579590"/>
      </dsp:txXfrm>
    </dsp:sp>
    <dsp:sp modelId="{C962294A-DE11-42F2-99B7-8D6593ECA042}">
      <dsp:nvSpPr>
        <dsp:cNvPr id="0" name=""/>
        <dsp:cNvSpPr/>
      </dsp:nvSpPr>
      <dsp:spPr>
        <a:xfrm>
          <a:off x="1279826" y="322077"/>
          <a:ext cx="4935656" cy="4935656"/>
        </a:xfrm>
        <a:custGeom>
          <a:avLst/>
          <a:gdLst/>
          <a:ahLst/>
          <a:cxnLst/>
          <a:rect l="0" t="0" r="0" b="0"/>
          <a:pathLst>
            <a:path>
              <a:moveTo>
                <a:pt x="4282466" y="4140330"/>
              </a:moveTo>
              <a:arcTo wR="2467828" hR="2467828" stAng="2559955" swAng="653572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950FF2-5AF6-49CF-BD91-1A414AEDCD91}">
      <dsp:nvSpPr>
        <dsp:cNvPr id="0" name=""/>
        <dsp:cNvSpPr/>
      </dsp:nvSpPr>
      <dsp:spPr>
        <a:xfrm>
          <a:off x="4097625" y="4787756"/>
          <a:ext cx="988151" cy="64229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900" kern="1200" dirty="0"/>
            <a:t>Liga cronômetro</a:t>
          </a:r>
        </a:p>
      </dsp:txBody>
      <dsp:txXfrm>
        <a:off x="4128979" y="4819110"/>
        <a:ext cx="925443" cy="579590"/>
      </dsp:txXfrm>
    </dsp:sp>
    <dsp:sp modelId="{EB78904D-BA17-40FA-9CF7-E793404B5373}">
      <dsp:nvSpPr>
        <dsp:cNvPr id="0" name=""/>
        <dsp:cNvSpPr/>
      </dsp:nvSpPr>
      <dsp:spPr>
        <a:xfrm>
          <a:off x="1279826" y="322077"/>
          <a:ext cx="4935656" cy="4935656"/>
        </a:xfrm>
        <a:custGeom>
          <a:avLst/>
          <a:gdLst/>
          <a:ahLst/>
          <a:cxnLst/>
          <a:rect l="0" t="0" r="0" b="0"/>
          <a:pathLst>
            <a:path>
              <a:moveTo>
                <a:pt x="2678737" y="4926627"/>
              </a:moveTo>
              <a:arcTo wR="2467828" hR="2467828" stAng="5105840" swAng="588321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A47FF6-322F-4B34-A64D-BF873B31185A}">
      <dsp:nvSpPr>
        <dsp:cNvPr id="0" name=""/>
        <dsp:cNvSpPr/>
      </dsp:nvSpPr>
      <dsp:spPr>
        <a:xfrm>
          <a:off x="2409532" y="4787756"/>
          <a:ext cx="988151" cy="64229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900" kern="1200" dirty="0"/>
            <a:t>Detecta </a:t>
          </a:r>
          <a:r>
            <a:rPr lang="pt-BR" sz="900" kern="1200" dirty="0" err="1"/>
            <a:t>echo</a:t>
          </a:r>
          <a:r>
            <a:rPr lang="pt-BR" sz="900" kern="1200" dirty="0"/>
            <a:t> </a:t>
          </a:r>
          <a:r>
            <a:rPr lang="pt-BR" sz="900" kern="1200" dirty="0" err="1"/>
            <a:t>down</a:t>
          </a:r>
          <a:endParaRPr lang="pt-BR" sz="900" kern="1200" dirty="0"/>
        </a:p>
      </dsp:txBody>
      <dsp:txXfrm>
        <a:off x="2440886" y="4819110"/>
        <a:ext cx="925443" cy="579590"/>
      </dsp:txXfrm>
    </dsp:sp>
    <dsp:sp modelId="{5BC5E756-E6C2-43D2-BC8C-C24A63879B4A}">
      <dsp:nvSpPr>
        <dsp:cNvPr id="0" name=""/>
        <dsp:cNvSpPr/>
      </dsp:nvSpPr>
      <dsp:spPr>
        <a:xfrm>
          <a:off x="1279826" y="322077"/>
          <a:ext cx="4935656" cy="4935656"/>
        </a:xfrm>
        <a:custGeom>
          <a:avLst/>
          <a:gdLst/>
          <a:ahLst/>
          <a:cxnLst/>
          <a:rect l="0" t="0" r="0" b="0"/>
          <a:pathLst>
            <a:path>
              <a:moveTo>
                <a:pt x="1001943" y="4453113"/>
              </a:moveTo>
              <a:arcTo wR="2467828" hR="2467828" stAng="7586474" swAng="653572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95D4DF-16F6-4274-BC05-9C7F37309929}">
      <dsp:nvSpPr>
        <dsp:cNvPr id="0" name=""/>
        <dsp:cNvSpPr/>
      </dsp:nvSpPr>
      <dsp:spPr>
        <a:xfrm>
          <a:off x="1116377" y="3702670"/>
          <a:ext cx="988151" cy="64229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900" kern="1200" dirty="0"/>
            <a:t>Desliga cronômetro</a:t>
          </a:r>
        </a:p>
      </dsp:txBody>
      <dsp:txXfrm>
        <a:off x="1147731" y="3734024"/>
        <a:ext cx="925443" cy="579590"/>
      </dsp:txXfrm>
    </dsp:sp>
    <dsp:sp modelId="{98DDA672-02BC-49FE-B461-68EF72FA9ADF}">
      <dsp:nvSpPr>
        <dsp:cNvPr id="0" name=""/>
        <dsp:cNvSpPr/>
      </dsp:nvSpPr>
      <dsp:spPr>
        <a:xfrm>
          <a:off x="1279826" y="322077"/>
          <a:ext cx="4935656" cy="4935656"/>
        </a:xfrm>
        <a:custGeom>
          <a:avLst/>
          <a:gdLst/>
          <a:ahLst/>
          <a:cxnLst/>
          <a:rect l="0" t="0" r="0" b="0"/>
          <a:pathLst>
            <a:path>
              <a:moveTo>
                <a:pt x="106613" y="3185354"/>
              </a:moveTo>
              <a:arcTo wR="2467828" hR="2467828" stAng="9785821" swAng="875554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6CC3E7-A48F-4DC3-9784-0456CC3E8225}">
      <dsp:nvSpPr>
        <dsp:cNvPr id="0" name=""/>
        <dsp:cNvSpPr/>
      </dsp:nvSpPr>
      <dsp:spPr>
        <a:xfrm>
          <a:off x="823242" y="2040222"/>
          <a:ext cx="988151" cy="64229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900" kern="1200" dirty="0"/>
            <a:t>Computa distância e escreve na UART </a:t>
          </a:r>
        </a:p>
      </dsp:txBody>
      <dsp:txXfrm>
        <a:off x="854596" y="2071576"/>
        <a:ext cx="925443" cy="579590"/>
      </dsp:txXfrm>
    </dsp:sp>
    <dsp:sp modelId="{FCE708CB-2865-42B0-90D2-450CAB9CBE83}">
      <dsp:nvSpPr>
        <dsp:cNvPr id="0" name=""/>
        <dsp:cNvSpPr/>
      </dsp:nvSpPr>
      <dsp:spPr>
        <a:xfrm>
          <a:off x="1279826" y="322077"/>
          <a:ext cx="4935656" cy="4935656"/>
        </a:xfrm>
        <a:custGeom>
          <a:avLst/>
          <a:gdLst/>
          <a:ahLst/>
          <a:cxnLst/>
          <a:rect l="0" t="0" r="0" b="0"/>
          <a:pathLst>
            <a:path>
              <a:moveTo>
                <a:pt x="180007" y="1542597"/>
              </a:moveTo>
              <a:arcTo wR="2467828" hR="2467828" stAng="12121151" swAng="788045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F002CA-2999-4518-BB5D-94EB839A0EF8}">
      <dsp:nvSpPr>
        <dsp:cNvPr id="0" name=""/>
        <dsp:cNvSpPr/>
      </dsp:nvSpPr>
      <dsp:spPr>
        <a:xfrm>
          <a:off x="1667289" y="578290"/>
          <a:ext cx="988151" cy="64229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900" kern="1200" dirty="0"/>
            <a:t>Espera próxima medição</a:t>
          </a:r>
        </a:p>
      </dsp:txBody>
      <dsp:txXfrm>
        <a:off x="1698643" y="609644"/>
        <a:ext cx="925443" cy="579590"/>
      </dsp:txXfrm>
    </dsp:sp>
    <dsp:sp modelId="{6D39DDB9-8862-4EE3-A7A1-787B764439B9}">
      <dsp:nvSpPr>
        <dsp:cNvPr id="0" name=""/>
        <dsp:cNvSpPr/>
      </dsp:nvSpPr>
      <dsp:spPr>
        <a:xfrm>
          <a:off x="1279826" y="322077"/>
          <a:ext cx="4935656" cy="4935656"/>
        </a:xfrm>
        <a:custGeom>
          <a:avLst/>
          <a:gdLst/>
          <a:ahLst/>
          <a:cxnLst/>
          <a:rect l="0" t="0" r="0" b="0"/>
          <a:pathLst>
            <a:path>
              <a:moveTo>
                <a:pt x="1488137" y="202793"/>
              </a:moveTo>
              <a:arcTo wR="2467828" hR="2467828" stAng="14796611" swAng="533451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88D99-E58E-4E1F-B626-1233BFACA884}" type="datetimeFigureOut">
              <a:rPr lang="pt-BR" smtClean="0"/>
              <a:t>15/03/2023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2D8AB-47D6-4AE6-9AFE-A832A936D2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9317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88D99-E58E-4E1F-B626-1233BFACA884}" type="datetimeFigureOut">
              <a:rPr lang="pt-BR" smtClean="0"/>
              <a:t>15/03/2023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2D8AB-47D6-4AE6-9AFE-A832A936D2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3396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88D99-E58E-4E1F-B626-1233BFACA884}" type="datetimeFigureOut">
              <a:rPr lang="pt-BR" smtClean="0"/>
              <a:t>15/03/2023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2D8AB-47D6-4AE6-9AFE-A832A936D2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3928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88D99-E58E-4E1F-B626-1233BFACA884}" type="datetimeFigureOut">
              <a:rPr lang="pt-BR" smtClean="0"/>
              <a:t>15/03/2023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2D8AB-47D6-4AE6-9AFE-A832A936D2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4808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88D99-E58E-4E1F-B626-1233BFACA884}" type="datetimeFigureOut">
              <a:rPr lang="pt-BR" smtClean="0"/>
              <a:t>15/03/2023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2D8AB-47D6-4AE6-9AFE-A832A936D2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0955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88D99-E58E-4E1F-B626-1233BFACA884}" type="datetimeFigureOut">
              <a:rPr lang="pt-BR" smtClean="0"/>
              <a:t>15/03/2023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2D8AB-47D6-4AE6-9AFE-A832A936D2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2789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88D99-E58E-4E1F-B626-1233BFACA884}" type="datetimeFigureOut">
              <a:rPr lang="pt-BR" smtClean="0"/>
              <a:t>15/03/2023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2D8AB-47D6-4AE6-9AFE-A832A936D2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4256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88D99-E58E-4E1F-B626-1233BFACA884}" type="datetimeFigureOut">
              <a:rPr lang="pt-BR" smtClean="0"/>
              <a:t>15/03/2023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2D8AB-47D6-4AE6-9AFE-A832A936D2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976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88D99-E58E-4E1F-B626-1233BFACA884}" type="datetimeFigureOut">
              <a:rPr lang="pt-BR" smtClean="0"/>
              <a:t>15/03/2023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2D8AB-47D6-4AE6-9AFE-A832A936D2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603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88D99-E58E-4E1F-B626-1233BFACA884}" type="datetimeFigureOut">
              <a:rPr lang="pt-BR" smtClean="0"/>
              <a:t>15/03/2023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2D8AB-47D6-4AE6-9AFE-A832A936D2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9055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88D99-E58E-4E1F-B626-1233BFACA884}" type="datetimeFigureOut">
              <a:rPr lang="pt-BR" smtClean="0"/>
              <a:t>15/03/2023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2D8AB-47D6-4AE6-9AFE-A832A936D2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8109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088D99-E58E-4E1F-B626-1233BFACA884}" type="datetimeFigureOut">
              <a:rPr lang="pt-BR" smtClean="0"/>
              <a:t>15/03/2023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62D8AB-47D6-4AE6-9AFE-A832A936D2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7299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17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149927" y="568036"/>
            <a:ext cx="95734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chemeClr val="accent1">
                    <a:lumMod val="75000"/>
                  </a:schemeClr>
                </a:solidFill>
              </a:rPr>
              <a:t>LEMBRANDO: PERIODICIDADE DAS TASKS</a:t>
            </a:r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737" y="1354492"/>
            <a:ext cx="4223261" cy="4678463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5196468" y="1451711"/>
            <a:ext cx="60544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i="1" dirty="0" err="1"/>
              <a:t>Tasks</a:t>
            </a:r>
            <a:r>
              <a:rPr lang="pt-BR" b="1" i="1" dirty="0"/>
              <a:t> são executadas durante um certo intervalo de tempo, DEPOIS SUSPENSAS, liberando o processador!  </a:t>
            </a:r>
            <a:r>
              <a:rPr lang="pt-BR" b="1" i="1" dirty="0" err="1">
                <a:solidFill>
                  <a:srgbClr val="FF0000"/>
                </a:solidFill>
              </a:rPr>
              <a:t>VtASKdELAY</a:t>
            </a:r>
            <a:r>
              <a:rPr lang="pt-BR" b="1" i="1" dirty="0">
                <a:solidFill>
                  <a:srgbClr val="FF0000"/>
                </a:solidFill>
              </a:rPr>
              <a:t>(TICKS)          </a:t>
            </a:r>
            <a:r>
              <a:rPr lang="pt-BR" b="1" i="1" dirty="0" err="1">
                <a:solidFill>
                  <a:srgbClr val="FF0000"/>
                </a:solidFill>
              </a:rPr>
              <a:t>xQueueReceive</a:t>
            </a:r>
            <a:r>
              <a:rPr lang="pt-BR" b="1" i="1" dirty="0">
                <a:solidFill>
                  <a:srgbClr val="FF0000"/>
                </a:solidFill>
              </a:rPr>
              <a:t>        </a:t>
            </a:r>
            <a:r>
              <a:rPr lang="pt-BR" b="1" i="1" dirty="0" err="1">
                <a:solidFill>
                  <a:srgbClr val="FF0000"/>
                </a:solidFill>
              </a:rPr>
              <a:t>xSemaphoreTake</a:t>
            </a:r>
            <a:r>
              <a:rPr lang="pt-BR" b="1" i="1" dirty="0">
                <a:solidFill>
                  <a:srgbClr val="FF0000"/>
                </a:solidFill>
              </a:rPr>
              <a:t> 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3673" y="2887191"/>
            <a:ext cx="4974795" cy="657262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4319" y="4864737"/>
            <a:ext cx="6024602" cy="305246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4319" y="4000571"/>
            <a:ext cx="5488338" cy="276723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9855086" y="5467990"/>
            <a:ext cx="1450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         IRQ</a:t>
            </a:r>
          </a:p>
        </p:txBody>
      </p:sp>
      <p:cxnSp>
        <p:nvCxnSpPr>
          <p:cNvPr id="11" name="Conector Angulado 10"/>
          <p:cNvCxnSpPr/>
          <p:nvPr/>
        </p:nvCxnSpPr>
        <p:spPr>
          <a:xfrm rot="10800000">
            <a:off x="9374681" y="5010135"/>
            <a:ext cx="960811" cy="64252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2078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aixaDeTexto 14"/>
          <p:cNvSpPr txBox="1"/>
          <p:nvPr/>
        </p:nvSpPr>
        <p:spPr>
          <a:xfrm>
            <a:off x="1399309" y="0"/>
            <a:ext cx="96150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>
                <a:solidFill>
                  <a:schemeClr val="accent1">
                    <a:lumMod val="75000"/>
                  </a:schemeClr>
                </a:solidFill>
              </a:rPr>
              <a:t>DESAFIO 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3186545" y="674246"/>
            <a:ext cx="9005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FAZER UMA MEDIÇÃO A CADA ALARME DO RTT AO INVÉS DO DELAY!</a:t>
            </a:r>
          </a:p>
        </p:txBody>
      </p:sp>
      <p:graphicFrame>
        <p:nvGraphicFramePr>
          <p:cNvPr id="6" name="Diagrama 5"/>
          <p:cNvGraphicFramePr/>
          <p:nvPr>
            <p:extLst>
              <p:ext uri="{D42A27DB-BD31-4B8C-83A1-F6EECF244321}">
                <p14:modId xmlns:p14="http://schemas.microsoft.com/office/powerpoint/2010/main" val="2534780953"/>
              </p:ext>
            </p:extLst>
          </p:nvPr>
        </p:nvGraphicFramePr>
        <p:xfrm>
          <a:off x="2646218" y="1219200"/>
          <a:ext cx="7495309" cy="54309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4" name="Conector reto 3"/>
          <p:cNvCxnSpPr/>
          <p:nvPr/>
        </p:nvCxnSpPr>
        <p:spPr>
          <a:xfrm>
            <a:off x="4197927" y="1653343"/>
            <a:ext cx="1745673" cy="1066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to 6"/>
          <p:cNvCxnSpPr/>
          <p:nvPr/>
        </p:nvCxnSpPr>
        <p:spPr>
          <a:xfrm flipV="1">
            <a:off x="4190999" y="1653343"/>
            <a:ext cx="1399309" cy="124242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1898073" y="1152158"/>
            <a:ext cx="1704109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ALARME RTT DISPARA</a:t>
            </a:r>
          </a:p>
        </p:txBody>
      </p:sp>
      <p:sp>
        <p:nvSpPr>
          <p:cNvPr id="12" name="Seta para a Direita 11"/>
          <p:cNvSpPr/>
          <p:nvPr/>
        </p:nvSpPr>
        <p:spPr>
          <a:xfrm>
            <a:off x="3837709" y="1357376"/>
            <a:ext cx="1524000" cy="235897"/>
          </a:xfrm>
          <a:prstGeom prst="rightArrow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4" name="Imagem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67745" y="3484354"/>
            <a:ext cx="2969380" cy="245500"/>
          </a:xfrm>
          <a:prstGeom prst="rect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</p:pic>
      <p:sp>
        <p:nvSpPr>
          <p:cNvPr id="18" name="Seta para a Direita 17"/>
          <p:cNvSpPr/>
          <p:nvPr/>
        </p:nvSpPr>
        <p:spPr>
          <a:xfrm>
            <a:off x="4599709" y="3476293"/>
            <a:ext cx="443344" cy="191479"/>
          </a:xfrm>
          <a:prstGeom prst="rightArrow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18"/>
          <p:cNvSpPr txBox="1"/>
          <p:nvPr/>
        </p:nvSpPr>
        <p:spPr>
          <a:xfrm>
            <a:off x="4890653" y="4431983"/>
            <a:ext cx="3117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Vide exemplo RTT IRQ</a:t>
            </a:r>
          </a:p>
        </p:txBody>
      </p:sp>
    </p:spTree>
    <p:extLst>
      <p:ext uri="{BB962C8B-B14F-4D97-AF65-F5344CB8AC3E}">
        <p14:creationId xmlns:p14="http://schemas.microsoft.com/office/powerpoint/2010/main" val="21543351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aixaDeTexto 14"/>
          <p:cNvSpPr txBox="1"/>
          <p:nvPr/>
        </p:nvSpPr>
        <p:spPr>
          <a:xfrm>
            <a:off x="1399309" y="0"/>
            <a:ext cx="96150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>
                <a:solidFill>
                  <a:schemeClr val="accent1">
                    <a:lumMod val="75000"/>
                  </a:schemeClr>
                </a:solidFill>
              </a:rPr>
              <a:t>DESAFIO 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3186545" y="674246"/>
            <a:ext cx="9005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FAZER UMA MEDIÇÃO A CADA ALARME DO RTT AO INVÉS DO DELAY!</a:t>
            </a:r>
          </a:p>
        </p:txBody>
      </p:sp>
      <p:sp>
        <p:nvSpPr>
          <p:cNvPr id="19" name="CaixaDeTexto 18"/>
          <p:cNvSpPr txBox="1"/>
          <p:nvPr/>
        </p:nvSpPr>
        <p:spPr>
          <a:xfrm>
            <a:off x="4648198" y="1508674"/>
            <a:ext cx="3117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Vide exemplo RTT IRQ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3992" y="2757044"/>
            <a:ext cx="4957500" cy="34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946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E4B754-9594-D732-16A7-DDDEF79C8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LAB 5 – HCSR04</a:t>
            </a:r>
          </a:p>
        </p:txBody>
      </p:sp>
    </p:spTree>
    <p:extLst>
      <p:ext uri="{BB962C8B-B14F-4D97-AF65-F5344CB8AC3E}">
        <p14:creationId xmlns:p14="http://schemas.microsoft.com/office/powerpoint/2010/main" val="377944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Diagrama 13"/>
          <p:cNvGraphicFramePr/>
          <p:nvPr>
            <p:extLst>
              <p:ext uri="{D42A27DB-BD31-4B8C-83A1-F6EECF244321}">
                <p14:modId xmlns:p14="http://schemas.microsoft.com/office/powerpoint/2010/main" val="3818387565"/>
              </p:ext>
            </p:extLst>
          </p:nvPr>
        </p:nvGraphicFramePr>
        <p:xfrm>
          <a:off x="2521527" y="1564795"/>
          <a:ext cx="7056581" cy="46143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5" name="CaixaDeTexto 14"/>
          <p:cNvSpPr txBox="1"/>
          <p:nvPr/>
        </p:nvSpPr>
        <p:spPr>
          <a:xfrm>
            <a:off x="1537855" y="360218"/>
            <a:ext cx="96150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pt-BR" sz="3600" dirty="0">
                <a:solidFill>
                  <a:schemeClr val="accent1">
                    <a:lumMod val="75000"/>
                  </a:schemeClr>
                </a:solidFill>
              </a:rPr>
              <a:t>ONDE ESTAMOS</a:t>
            </a:r>
          </a:p>
        </p:txBody>
      </p:sp>
    </p:spTree>
    <p:extLst>
      <p:ext uri="{BB962C8B-B14F-4D97-AF65-F5344CB8AC3E}">
        <p14:creationId xmlns:p14="http://schemas.microsoft.com/office/powerpoint/2010/main" val="615774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aixaDeTexto 14"/>
          <p:cNvSpPr txBox="1"/>
          <p:nvPr/>
        </p:nvSpPr>
        <p:spPr>
          <a:xfrm>
            <a:off x="1537855" y="360218"/>
            <a:ext cx="96150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>
                <a:solidFill>
                  <a:schemeClr val="accent1">
                    <a:lumMod val="75000"/>
                  </a:schemeClr>
                </a:solidFill>
              </a:rPr>
              <a:t>HC-SR04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541" y="1620982"/>
            <a:ext cx="3328610" cy="243840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3151" y="1329727"/>
            <a:ext cx="4496427" cy="4420217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38291" y="560069"/>
            <a:ext cx="2219635" cy="2495898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58523" y="4451801"/>
            <a:ext cx="2505425" cy="2143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05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aixaDeTexto 14"/>
          <p:cNvSpPr txBox="1"/>
          <p:nvPr/>
        </p:nvSpPr>
        <p:spPr>
          <a:xfrm>
            <a:off x="1537855" y="360218"/>
            <a:ext cx="96150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>
                <a:solidFill>
                  <a:schemeClr val="accent1">
                    <a:lumMod val="75000"/>
                  </a:schemeClr>
                </a:solidFill>
              </a:rPr>
              <a:t>HC-SR04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7855" y="1006549"/>
            <a:ext cx="8691114" cy="3152928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803" y="3809691"/>
            <a:ext cx="3100866" cy="304830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/>
              <p:cNvSpPr txBox="1"/>
              <p:nvPr/>
            </p:nvSpPr>
            <p:spPr>
              <a:xfrm>
                <a:off x="5029200" y="4805807"/>
                <a:ext cx="4281056" cy="795602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𝐷𝑖𝑠𝑡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â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𝑛𝑐𝑖𝑎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𝑑𝑜𝑤𝑛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𝑒𝑐h𝑜</m:t>
                              </m:r>
                            </m:sup>
                          </m:sSub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𝑢𝑝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𝑒𝑐h𝑜</m:t>
                              </m:r>
                            </m:sup>
                          </m:sSubSup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340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pt-BR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0" y="4805807"/>
                <a:ext cx="4281056" cy="79560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7663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aixaDeTexto 14"/>
          <p:cNvSpPr txBox="1"/>
          <p:nvPr/>
        </p:nvSpPr>
        <p:spPr>
          <a:xfrm>
            <a:off x="637310" y="0"/>
            <a:ext cx="96150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>
                <a:solidFill>
                  <a:schemeClr val="accent1">
                    <a:lumMod val="75000"/>
                  </a:schemeClr>
                </a:solidFill>
              </a:rPr>
              <a:t>HC-SR04</a:t>
            </a:r>
          </a:p>
        </p:txBody>
      </p:sp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784642669"/>
              </p:ext>
            </p:extLst>
          </p:nvPr>
        </p:nvGraphicFramePr>
        <p:xfrm>
          <a:off x="1212273" y="798731"/>
          <a:ext cx="9040091" cy="59068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08427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aixaDeTexto 14"/>
          <p:cNvSpPr txBox="1"/>
          <p:nvPr/>
        </p:nvSpPr>
        <p:spPr>
          <a:xfrm>
            <a:off x="1537855" y="360218"/>
            <a:ext cx="96150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>
                <a:solidFill>
                  <a:schemeClr val="accent1">
                    <a:lumMod val="75000"/>
                  </a:schemeClr>
                </a:solidFill>
              </a:rPr>
              <a:t>HC-SR04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7855" y="1006549"/>
            <a:ext cx="8691114" cy="315292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CaixaDeTexto 5"/>
              <p:cNvSpPr txBox="1"/>
              <p:nvPr/>
            </p:nvSpPr>
            <p:spPr>
              <a:xfrm>
                <a:off x="7049193" y="5702180"/>
                <a:ext cx="4281056" cy="795602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𝐷𝑖𝑠𝑡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â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𝑛𝑐𝑖𝑎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𝑑𝑜𝑤𝑛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𝑒𝑐h𝑜</m:t>
                              </m:r>
                            </m:sup>
                          </m:sSub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𝑢𝑝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𝑒𝑐h𝑜</m:t>
                              </m:r>
                            </m:sup>
                          </m:sSubSup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340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pt-BR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9193" y="5702180"/>
                <a:ext cx="4281056" cy="79560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Image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2122" y="4076158"/>
            <a:ext cx="8058818" cy="387266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52122" y="4628051"/>
            <a:ext cx="9767293" cy="355514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89018" y="5148192"/>
            <a:ext cx="6345384" cy="340417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F09CFC66-7E79-797D-8A4A-77FF38D2293E}"/>
              </a:ext>
            </a:extLst>
          </p:cNvPr>
          <p:cNvSpPr txBox="1"/>
          <p:nvPr/>
        </p:nvSpPr>
        <p:spPr>
          <a:xfrm>
            <a:off x="1856913" y="5851451"/>
            <a:ext cx="4224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rgbClr val="FF0000"/>
                </a:solidFill>
              </a:rPr>
              <a:t>Lembrem de </a:t>
            </a:r>
            <a:r>
              <a:rPr lang="pt-BR" sz="2400" dirty="0" err="1">
                <a:solidFill>
                  <a:srgbClr val="FF0000"/>
                </a:solidFill>
              </a:rPr>
              <a:t>add</a:t>
            </a:r>
            <a:r>
              <a:rPr lang="pt-BR" sz="2400" dirty="0">
                <a:solidFill>
                  <a:srgbClr val="FF0000"/>
                </a:solidFill>
              </a:rPr>
              <a:t>  no ASF  o RTT)</a:t>
            </a:r>
          </a:p>
        </p:txBody>
      </p:sp>
    </p:spTree>
    <p:extLst>
      <p:ext uri="{BB962C8B-B14F-4D97-AF65-F5344CB8AC3E}">
        <p14:creationId xmlns:p14="http://schemas.microsoft.com/office/powerpoint/2010/main" val="4066149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aixaDeTexto 14"/>
          <p:cNvSpPr txBox="1"/>
          <p:nvPr/>
        </p:nvSpPr>
        <p:spPr>
          <a:xfrm>
            <a:off x="1537855" y="360218"/>
            <a:ext cx="96150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>
                <a:solidFill>
                  <a:schemeClr val="accent1">
                    <a:lumMod val="75000"/>
                  </a:schemeClr>
                </a:solidFill>
              </a:rPr>
              <a:t>HC-SR04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0343" y="1323829"/>
            <a:ext cx="8471330" cy="3012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901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aixaDeTexto 14"/>
          <p:cNvSpPr txBox="1"/>
          <p:nvPr/>
        </p:nvSpPr>
        <p:spPr>
          <a:xfrm>
            <a:off x="1537855" y="360218"/>
            <a:ext cx="96150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>
                <a:solidFill>
                  <a:schemeClr val="accent1">
                    <a:lumMod val="75000"/>
                  </a:schemeClr>
                </a:solidFill>
              </a:rPr>
              <a:t>HC-SR04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1571" y="1602294"/>
            <a:ext cx="8667622" cy="3958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82198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178</Words>
  <Application>Microsoft Office PowerPoint</Application>
  <PresentationFormat>Widescreen</PresentationFormat>
  <Paragraphs>53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Tema do Office</vt:lpstr>
      <vt:lpstr>Apresentação do PowerPoint</vt:lpstr>
      <vt:lpstr>LAB 5 – HCSR04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INSPER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Rodrigo Carareto</dc:creator>
  <cp:lastModifiedBy>Rodrigo Carareto</cp:lastModifiedBy>
  <cp:revision>10</cp:revision>
  <dcterms:created xsi:type="dcterms:W3CDTF">2023-03-15T15:12:13Z</dcterms:created>
  <dcterms:modified xsi:type="dcterms:W3CDTF">2023-03-15T20:10:12Z</dcterms:modified>
</cp:coreProperties>
</file>