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270" r:id="rId4"/>
    <p:sldId id="274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9528-B0EA-4962-9F9B-D9EA8D9CE5EF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8D8D4-754A-4BAC-B50E-CCF23825A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0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5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2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" y="0"/>
            <a:ext cx="121843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289049" y="2714626"/>
            <a:ext cx="97917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2"/>
          </p:nvPr>
        </p:nvSpPr>
        <p:spPr>
          <a:xfrm>
            <a:off x="1289049" y="3429001"/>
            <a:ext cx="97917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3"/>
          </p:nvPr>
        </p:nvSpPr>
        <p:spPr>
          <a:xfrm>
            <a:off x="1200149" y="6356350"/>
            <a:ext cx="979170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66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80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7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0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8D99-E58E-4E1F-B626-1233BFACA884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9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1847529" y="1318863"/>
            <a:ext cx="8425185" cy="5039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4400"/>
            </a:pPr>
            <a:r>
              <a:rPr lang="pt-BR" sz="4400" dirty="0">
                <a:latin typeface="Calibri"/>
                <a:ea typeface="Calibri"/>
                <a:cs typeface="Calibri"/>
                <a:sym typeface="Calibri"/>
              </a:rPr>
              <a:t>Computação embarcada 2023-1</a:t>
            </a:r>
            <a:endParaRPr dirty="0"/>
          </a:p>
          <a:p>
            <a:pPr marL="0" indent="0" algn="just">
              <a:spcBef>
                <a:spcPts val="880"/>
              </a:spcBef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LAB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RTOS – IRQ -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UMI</a:t>
            </a:r>
            <a:endParaRPr dirty="0"/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r"/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43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29346" y="748146"/>
            <a:ext cx="63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UNIDADE DE MEDIDA INERCIAL - 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UMI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9" y="1433213"/>
            <a:ext cx="5898752" cy="3900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594764" y="2022765"/>
                <a:ext cx="55972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0" i="1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Ranges:</a:t>
                </a:r>
              </a:p>
              <a:p>
                <a:pPr algn="ctr"/>
                <a:endParaRPr lang="pt-BR" i="1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𝐴𝐶𝐸𝐿</m:t>
                      </m:r>
                      <m:r>
                        <a:rPr lang="pt-BR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±2</m:t>
                      </m:r>
                      <m:r>
                        <a:rPr lang="pt-BR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BR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BR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BR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pt-BR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endParaRPr lang="pt-BR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𝑉𝐸𝐿</m:t>
                    </m:r>
                    <m:r>
                      <a:rPr lang="pt-BR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𝐴𝑁𝐺</m:t>
                    </m:r>
                    <m:r>
                      <a:rPr lang="pt-BR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±</m:t>
                    </m:r>
                    <m:sSup>
                      <m:sSupPr>
                        <m:ctrlPr>
                          <a:rPr lang="pt-BR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pt-BR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pt-BR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pt-BR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pt-BR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pt-BR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pt-BR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  <m:sup>
                        <m:r>
                          <a:rPr lang="pt-BR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pt-BR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pt-BR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pt-BR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  <m:sup>
                        <m:r>
                          <a:rPr lang="pt-BR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pt-BR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4" y="2022765"/>
                <a:ext cx="5597236" cy="2031325"/>
              </a:xfrm>
              <a:prstGeom prst="rect">
                <a:avLst/>
              </a:prstGeom>
              <a:blipFill>
                <a:blip r:embed="rId3"/>
                <a:stretch>
                  <a:fillRect t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29346" y="748146"/>
            <a:ext cx="63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UNIDADE DE MEDIDA INERCIAL - 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UMI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2" y="1499725"/>
            <a:ext cx="5982535" cy="445832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9319" y="1469185"/>
            <a:ext cx="2881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        6 MEDIDAS:</a:t>
            </a:r>
            <a:br>
              <a:rPr lang="pt-BR" dirty="0" smtClean="0"/>
            </a:b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VEL ANG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VEL ANG 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VEL ANG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ACEL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ACEL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ACEL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8405445" y="1469185"/>
                <a:ext cx="2386102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→ 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𝑟𝑜𝑙𝑙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445" y="1469185"/>
                <a:ext cx="2386102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405445" y="2012468"/>
                <a:ext cx="258942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→ 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𝑝𝑖𝑡𝑐h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445" y="2012468"/>
                <a:ext cx="2589427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8405445" y="2571735"/>
                <a:ext cx="243560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→ 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𝑦𝑎𝑤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445" y="2571735"/>
                <a:ext cx="2435603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8427344" y="3674285"/>
                <a:ext cx="175913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→ 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44" y="3674285"/>
                <a:ext cx="1759136" cy="968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8405445" y="4491703"/>
                <a:ext cx="177721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→ 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445" y="4491703"/>
                <a:ext cx="1777217" cy="968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8405445" y="5309121"/>
                <a:ext cx="175913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→ 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445" y="5309121"/>
                <a:ext cx="1759136" cy="9687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21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62546" y="243313"/>
            <a:ext cx="9434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FUSÃO DE DADOS -  UMI – MADGWICK ORIENTATION FILTER 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8" y="1416800"/>
            <a:ext cx="4641273" cy="345878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8363">
            <a:off x="4737066" y="2294494"/>
            <a:ext cx="4925250" cy="94207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28954">
            <a:off x="1556054" y="4813332"/>
            <a:ext cx="5340431" cy="77802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04380">
            <a:off x="7412193" y="3729307"/>
            <a:ext cx="3493477" cy="175073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09395">
            <a:off x="1148006" y="1328523"/>
            <a:ext cx="2705478" cy="65731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4887" y="2528841"/>
            <a:ext cx="1479398" cy="54363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617584">
            <a:off x="8482251" y="1570820"/>
            <a:ext cx="2380680" cy="5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9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8747" y="55418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COMUNICAÇÃO SÍNCRONA  I2C</a:t>
            </a:r>
            <a:r>
              <a:rPr lang="pt-BR" sz="2400" dirty="0" smtClean="0"/>
              <a:t>  (</a:t>
            </a:r>
            <a:r>
              <a:rPr lang="pt-BR" sz="2400" dirty="0" err="1" smtClean="0"/>
              <a:t>inter</a:t>
            </a:r>
            <a:r>
              <a:rPr lang="pt-BR" sz="2400" dirty="0" smtClean="0"/>
              <a:t> </a:t>
            </a:r>
            <a:r>
              <a:rPr lang="pt-BR" sz="2400" dirty="0" err="1" smtClean="0"/>
              <a:t>integrated</a:t>
            </a:r>
            <a:r>
              <a:rPr lang="pt-BR" sz="2400" dirty="0" smtClean="0"/>
              <a:t> </a:t>
            </a:r>
            <a:r>
              <a:rPr lang="pt-BR" sz="2400" dirty="0" err="1" smtClean="0"/>
              <a:t>circuit</a:t>
            </a:r>
            <a:r>
              <a:rPr lang="pt-BR" sz="2400" dirty="0" smtClean="0"/>
              <a:t>) 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29" y="2172001"/>
            <a:ext cx="6816436" cy="27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3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01" y="1519840"/>
            <a:ext cx="3358190" cy="454275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158836" y="512619"/>
            <a:ext cx="8257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CÓDIGO BASE: RTOS OLED (faça uma cópia e renomeie)</a:t>
            </a:r>
            <a:endParaRPr lang="pt-BR" sz="2800" dirty="0">
              <a:solidFill>
                <a:srgbClr val="0070C0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5915891" y="1519840"/>
            <a:ext cx="678873" cy="65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638800" y="2289833"/>
            <a:ext cx="437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Tasks</a:t>
            </a:r>
            <a:r>
              <a:rPr lang="pt-BR" dirty="0" smtClean="0"/>
              <a:t>, interrupções ... (</a:t>
            </a:r>
            <a:r>
              <a:rPr lang="pt-BR" dirty="0" err="1" smtClean="0"/>
              <a:t>main</a:t>
            </a:r>
            <a:r>
              <a:rPr lang="pt-BR" dirty="0" smtClean="0"/>
              <a:t> vazio </a:t>
            </a:r>
            <a:r>
              <a:rPr lang="pt-BR" dirty="0" err="1" smtClean="0"/>
              <a:t>while</a:t>
            </a:r>
            <a:r>
              <a:rPr lang="pt-BR" dirty="0" smtClean="0"/>
              <a:t> (1){})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1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1819" y="0"/>
            <a:ext cx="895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0070C0"/>
                </a:solidFill>
              </a:rPr>
              <a:t>SUBMETA SEU CÓDIGO E FAÇA UMA BREVE APRESENTAÇÃO AO SEU PROFESSOR NO DIA 29/03 DURANTE SUA AULA.</a:t>
            </a:r>
            <a:endParaRPr lang="pt-BR" sz="2000" dirty="0">
              <a:solidFill>
                <a:srgbClr val="0070C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10" y="707886"/>
            <a:ext cx="5047026" cy="60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33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109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16</cp:revision>
  <dcterms:created xsi:type="dcterms:W3CDTF">2023-03-15T15:12:13Z</dcterms:created>
  <dcterms:modified xsi:type="dcterms:W3CDTF">2023-03-22T16:57:07Z</dcterms:modified>
</cp:coreProperties>
</file>