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8" r:id="rId2"/>
    <p:sldId id="269" r:id="rId3"/>
    <p:sldId id="270" r:id="rId4"/>
    <p:sldId id="274" r:id="rId5"/>
    <p:sldId id="271" r:id="rId6"/>
    <p:sldId id="272" r:id="rId7"/>
    <p:sldId id="273" r:id="rId8"/>
    <p:sldId id="275" r:id="rId9"/>
    <p:sldId id="276" r:id="rId10"/>
    <p:sldId id="277" r:id="rId11"/>
    <p:sldId id="278" r:id="rId12"/>
    <p:sldId id="281" r:id="rId13"/>
    <p:sldId id="282" r:id="rId14"/>
    <p:sldId id="283" r:id="rId15"/>
    <p:sldId id="285" r:id="rId16"/>
    <p:sldId id="284" r:id="rId17"/>
    <p:sldId id="286" r:id="rId18"/>
    <p:sldId id="287" r:id="rId19"/>
    <p:sldId id="288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99528-B0EA-4962-9F9B-D9EA8D9CE5EF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8D8D4-754A-4BAC-B50E-CCF23825A4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40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5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1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39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28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1_Título e conteúd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CBE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CBE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" y="0"/>
            <a:ext cx="121843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1289049" y="2714626"/>
            <a:ext cx="9791700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2"/>
          </p:nvPr>
        </p:nvSpPr>
        <p:spPr>
          <a:xfrm>
            <a:off x="1289049" y="3429001"/>
            <a:ext cx="97917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3"/>
          </p:nvPr>
        </p:nvSpPr>
        <p:spPr>
          <a:xfrm>
            <a:off x="1200149" y="6356350"/>
            <a:ext cx="979170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66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80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95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78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25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0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5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10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88D99-E58E-4E1F-B626-1233BFACA88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29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nsper/SAME70-examples/tree/master/Screens/RTOS-TFT-LCD-ILI9341-LVG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body" idx="1"/>
          </p:nvPr>
        </p:nvSpPr>
        <p:spPr>
          <a:xfrm>
            <a:off x="1847529" y="1318863"/>
            <a:ext cx="8425185" cy="50399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ts val="4400"/>
            </a:pPr>
            <a:r>
              <a:rPr lang="pt-BR" sz="4400" dirty="0">
                <a:latin typeface="Calibri"/>
                <a:ea typeface="Calibri"/>
                <a:cs typeface="Calibri"/>
                <a:sym typeface="Calibri"/>
              </a:rPr>
              <a:t>Computação embarcada 2023-1</a:t>
            </a:r>
            <a:endParaRPr dirty="0"/>
          </a:p>
          <a:p>
            <a:pPr marL="0" indent="0" algn="just">
              <a:spcBef>
                <a:spcPts val="880"/>
              </a:spcBef>
              <a:buSzPts val="4400"/>
            </a:pPr>
            <a:endParaRPr sz="4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880"/>
              </a:spcBef>
              <a:buClr>
                <a:srgbClr val="FFFFFF"/>
              </a:buClr>
              <a:buSzPts val="4400"/>
            </a:pPr>
            <a:r>
              <a:rPr lang="pt-BR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LAB </a:t>
            </a:r>
            <a:r>
              <a:rPr lang="pt-BR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lang="pt-BR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pt-BR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LCD </a:t>
            </a:r>
            <a:r>
              <a:rPr lang="pt-BR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pt-BR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LVGL</a:t>
            </a:r>
            <a:endParaRPr dirty="0"/>
          </a:p>
          <a:p>
            <a:pPr marL="0" indent="0">
              <a:spcBef>
                <a:spcPts val="880"/>
              </a:spcBef>
              <a:buClr>
                <a:srgbClr val="FFFFFF"/>
              </a:buClr>
              <a:buSzPts val="4400"/>
            </a:pPr>
            <a:endParaRPr sz="4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algn="r"/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9437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23999" y="609600"/>
            <a:ext cx="9171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0070C0"/>
                </a:solidFill>
              </a:rPr>
              <a:t>3 – FONTES – em </a:t>
            </a:r>
            <a:r>
              <a:rPr lang="pt-BR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config</a:t>
            </a:r>
            <a:r>
              <a:rPr lang="pt-BR" sz="2800" b="1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t-BR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lv_conf.h</a:t>
            </a:r>
            <a:endParaRPr lang="pt-BR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78" y="2046314"/>
            <a:ext cx="744959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23999" y="609600"/>
            <a:ext cx="9171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0070C0"/>
                </a:solidFill>
              </a:rPr>
              <a:t>3 – FONTES – em </a:t>
            </a:r>
            <a:r>
              <a:rPr lang="pt-BR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config</a:t>
            </a:r>
            <a:r>
              <a:rPr lang="pt-BR" sz="2800" b="1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t-BR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lv_conf.h</a:t>
            </a:r>
            <a:endParaRPr lang="pt-BR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681" y="1132820"/>
            <a:ext cx="6439799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7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23999" y="609600"/>
            <a:ext cx="9171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0070C0"/>
                </a:solidFill>
              </a:rPr>
              <a:t>4 – HANDLERS</a:t>
            </a:r>
            <a:endParaRPr lang="pt-BR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23" y="1132820"/>
            <a:ext cx="7479442" cy="387602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559" y="5210953"/>
            <a:ext cx="7630590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1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23999" y="609600"/>
            <a:ext cx="9171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0070C0"/>
                </a:solidFill>
              </a:rPr>
              <a:t>5 – LABELS</a:t>
            </a:r>
            <a:endParaRPr lang="pt-BR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57" y="1482361"/>
            <a:ext cx="4448796" cy="10669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28" y="2015835"/>
            <a:ext cx="3906982" cy="42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6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23999" y="609600"/>
            <a:ext cx="9171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0070C0"/>
                </a:solidFill>
              </a:rPr>
              <a:t>6 – POSIÇÃO</a:t>
            </a:r>
            <a:endParaRPr lang="pt-BR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26" y="1833966"/>
            <a:ext cx="6220693" cy="41915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064" y="1462439"/>
            <a:ext cx="2295845" cy="116221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26" y="4480185"/>
            <a:ext cx="6315956" cy="73352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5537" y="4189631"/>
            <a:ext cx="231489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39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23999" y="609600"/>
            <a:ext cx="9171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0070C0"/>
                </a:solidFill>
              </a:rPr>
              <a:t>7 – ESTILOS</a:t>
            </a:r>
            <a:endParaRPr lang="pt-BR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05" y="1386621"/>
            <a:ext cx="7630590" cy="189574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320" y="4823025"/>
            <a:ext cx="7573432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04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23999" y="609600"/>
            <a:ext cx="9171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0070C0"/>
                </a:solidFill>
              </a:rPr>
              <a:t>8 – CRIE BOTÕES	</a:t>
            </a:r>
            <a:endParaRPr lang="pt-BR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3" y="1520895"/>
            <a:ext cx="7440063" cy="408679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854" y="2227477"/>
            <a:ext cx="6106377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82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23999" y="609600"/>
            <a:ext cx="9171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0070C0"/>
                </a:solidFill>
              </a:rPr>
              <a:t>PARTE II – FONTE E RELÓGIO SENDO ATUALIZADO PELO RTC	</a:t>
            </a:r>
            <a:endParaRPr lang="pt-BR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326" y="1563707"/>
            <a:ext cx="9173855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76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23999" y="609600"/>
            <a:ext cx="9171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0070C0"/>
                </a:solidFill>
              </a:rPr>
              <a:t>PARTE II – RESULTADO ESPERADO	</a:t>
            </a:r>
            <a:endParaRPr lang="pt-BR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043" y="2219633"/>
            <a:ext cx="5129621" cy="33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60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68581" y="276000"/>
            <a:ext cx="9171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0070C0"/>
                </a:solidFill>
              </a:rPr>
              <a:t>RUBRICA	</a:t>
            </a:r>
            <a:endParaRPr lang="pt-BR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19" y="2321850"/>
            <a:ext cx="1572688" cy="250607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601" y="1691738"/>
            <a:ext cx="1716765" cy="45136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1" y="1691738"/>
            <a:ext cx="1416707" cy="2809801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>
            <a:off x="3912529" y="3270620"/>
            <a:ext cx="2608022" cy="525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496289" y="1556455"/>
            <a:ext cx="2060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C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912529" y="2685845"/>
            <a:ext cx="3072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EXTRAS –&gt;  A+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9662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646219" y="193964"/>
            <a:ext cx="63592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CÓDIGO BASE – </a:t>
            </a:r>
            <a:r>
              <a:rPr lang="pt-BR" dirty="0" smtClean="0">
                <a:hlinkClick r:id="rId2"/>
              </a:rPr>
              <a:t>SAME70-examples/</a:t>
            </a:r>
            <a:r>
              <a:rPr lang="pt-BR" dirty="0" err="1" smtClean="0">
                <a:hlinkClick r:id="rId2"/>
              </a:rPr>
              <a:t>Screens</a:t>
            </a:r>
            <a:r>
              <a:rPr lang="pt-BR" dirty="0" smtClean="0">
                <a:hlinkClick r:id="rId2"/>
              </a:rPr>
              <a:t>/RTOS-TFT-LCD-ILI9341-LVGL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86" y="2963016"/>
            <a:ext cx="3794666" cy="266193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600" y="2379342"/>
            <a:ext cx="6239746" cy="72400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600" y="4293981"/>
            <a:ext cx="6639852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1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90800" y="296192"/>
            <a:ext cx="635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INCORPORANDO EM NOVO PROJETO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136363" y="756741"/>
            <a:ext cx="5268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https://docs.lvgl.io/latest/en/html/porting/index.html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909" y="1802067"/>
            <a:ext cx="7382905" cy="463932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43" y="2854726"/>
            <a:ext cx="2353003" cy="2534004"/>
          </a:xfrm>
          <a:prstGeom prst="rect">
            <a:avLst/>
          </a:prstGeom>
        </p:spPr>
      </p:pic>
      <p:cxnSp>
        <p:nvCxnSpPr>
          <p:cNvPr id="15" name="Conector de Seta Reta 14"/>
          <p:cNvCxnSpPr/>
          <p:nvPr/>
        </p:nvCxnSpPr>
        <p:spPr>
          <a:xfrm flipV="1">
            <a:off x="2369128" y="3007126"/>
            <a:ext cx="703510" cy="87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1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8302" y="271022"/>
            <a:ext cx="9434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FRAME BUFFER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807" y="1717963"/>
            <a:ext cx="8345441" cy="311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9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89365" y="29094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CÓDIGO JÁ COM INICIALIZAÇÃO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82" y="865033"/>
            <a:ext cx="7535327" cy="26959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199" y="3673406"/>
            <a:ext cx="7887801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3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934691" y="262706"/>
            <a:ext cx="8257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0070C0"/>
                </a:solidFill>
              </a:rPr>
              <a:t>CRIANDO UMA TELA</a:t>
            </a:r>
            <a:endParaRPr lang="pt-BR" sz="2800" dirty="0">
              <a:solidFill>
                <a:srgbClr val="0070C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28" y="885498"/>
            <a:ext cx="9669928" cy="18016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345" y="1312717"/>
            <a:ext cx="4004787" cy="403434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82" y="3709421"/>
            <a:ext cx="7440063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1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10145" y="0"/>
            <a:ext cx="9171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0070C0"/>
                </a:solidFill>
              </a:rPr>
              <a:t>INICIANDO AS ATIVIDADES DE CRIAR NOSSA TELA</a:t>
            </a:r>
            <a:endParaRPr lang="pt-BR" sz="2800" dirty="0">
              <a:solidFill>
                <a:srgbClr val="0070C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445" y="1898073"/>
            <a:ext cx="3529084" cy="347680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967954" y="841314"/>
            <a:ext cx="2241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https://docs.lvgl.io/8/</a:t>
            </a:r>
          </a:p>
        </p:txBody>
      </p:sp>
    </p:spTree>
    <p:extLst>
      <p:ext uri="{BB962C8B-B14F-4D97-AF65-F5344CB8AC3E}">
        <p14:creationId xmlns:p14="http://schemas.microsoft.com/office/powerpoint/2010/main" val="220553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10145" y="0"/>
            <a:ext cx="9171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0070C0"/>
                </a:solidFill>
              </a:rPr>
              <a:t>1 – NOVA FUNÇÃO DENTRO DA TASK</a:t>
            </a:r>
            <a:endParaRPr lang="pt-BR" sz="2800" dirty="0">
              <a:solidFill>
                <a:srgbClr val="0070C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61" y="963071"/>
            <a:ext cx="7135221" cy="36295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814" y="4248423"/>
            <a:ext cx="5058481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5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23999" y="609600"/>
            <a:ext cx="9171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0070C0"/>
                </a:solidFill>
              </a:rPr>
              <a:t>2 – MODIFIQUE O BACKGROUND – em </a:t>
            </a:r>
            <a:r>
              <a:rPr lang="pt-BR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config</a:t>
            </a:r>
            <a:r>
              <a:rPr lang="pt-BR" sz="2800" b="1" i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t-BR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lv_conf.h</a:t>
            </a:r>
            <a:endParaRPr lang="pt-BR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8" y="2183858"/>
            <a:ext cx="6096851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66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106</Words>
  <Application>Microsoft Office PowerPoint</Application>
  <PresentationFormat>Widescreen</PresentationFormat>
  <Paragraphs>26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INSPER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Carareto</dc:creator>
  <cp:lastModifiedBy>Rodrigo Carareto</cp:lastModifiedBy>
  <cp:revision>24</cp:revision>
  <dcterms:created xsi:type="dcterms:W3CDTF">2023-03-15T15:12:13Z</dcterms:created>
  <dcterms:modified xsi:type="dcterms:W3CDTF">2023-04-10T16:40:18Z</dcterms:modified>
</cp:coreProperties>
</file>