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89" r:id="rId4"/>
    <p:sldId id="290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9528-B0EA-4962-9F9B-D9EA8D9CE5EF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8D8D4-754A-4BAC-B50E-CCF23825A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0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5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2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" y="0"/>
            <a:ext cx="1218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89049" y="2714626"/>
            <a:ext cx="97917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1289049" y="3429001"/>
            <a:ext cx="97917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3"/>
          </p:nvPr>
        </p:nvSpPr>
        <p:spPr>
          <a:xfrm>
            <a:off x="1200149" y="6356350"/>
            <a:ext cx="97917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6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7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D99-E58E-4E1F-B626-1233BFACA884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1847529" y="1318863"/>
            <a:ext cx="8425185" cy="5039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4400"/>
            </a:pPr>
            <a:r>
              <a:rPr lang="pt-BR" sz="4400" dirty="0">
                <a:latin typeface="Calibri"/>
                <a:ea typeface="Calibri"/>
                <a:cs typeface="Calibri"/>
                <a:sym typeface="Calibri"/>
              </a:rPr>
              <a:t>Computação embarcada 2023-1</a:t>
            </a:r>
            <a:endParaRPr dirty="0"/>
          </a:p>
          <a:p>
            <a:pPr marL="0" indent="0" algn="just">
              <a:spcBef>
                <a:spcPts val="880"/>
              </a:spcBef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LAB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RTT - RTC</a:t>
            </a:r>
            <a:endParaRPr dirty="0"/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r"/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4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46219" y="193964"/>
            <a:ext cx="63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OBJETIVOS PARTE 1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46909" y="2202873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– Compreensão dos exemplos em periféricos do </a:t>
            </a:r>
            <a:r>
              <a:rPr lang="pt-BR" dirty="0" err="1" smtClean="0"/>
              <a:t>uc</a:t>
            </a:r>
            <a:r>
              <a:rPr lang="pt-BR" dirty="0" smtClean="0"/>
              <a:t> : TC- IRQ, RTT-IRQ e RTC-IRQ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389" y="1106930"/>
            <a:ext cx="2686425" cy="287695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46908" y="4057894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 – Incorporar os 3 periféricos em um único projeto (pisca-pisca).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2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60074" y="193964"/>
            <a:ext cx="63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OBJETIVOS PARTE 2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46909" y="2202873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 – Fazer outro LED piscar com TC  (Lembre-se: frequências menores que 2Hz)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246908" y="3185057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 – Exibir a hora atual no OLED. 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46908" y="398257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– Usar a IRQ de segundos do RTC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7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60074" y="193964"/>
            <a:ext cx="63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CARACTERÍSTICAS - RT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60" y="1210720"/>
            <a:ext cx="6897063" cy="4953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71" y="1922534"/>
            <a:ext cx="56586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7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60074" y="193964"/>
            <a:ext cx="63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CARACTERÍSTICAS - RTT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5" y="1793272"/>
            <a:ext cx="6935168" cy="36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093" y="1807996"/>
            <a:ext cx="2800741" cy="3334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770" y="4008260"/>
            <a:ext cx="3810532" cy="47631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121237" y="4061752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¼ * 13 = 3.25S</a:t>
            </a:r>
            <a:endParaRPr lang="pt-BR" dirty="0"/>
          </a:p>
        </p:txBody>
      </p:sp>
      <p:cxnSp>
        <p:nvCxnSpPr>
          <p:cNvPr id="12" name="Conector de Seta Reta 11"/>
          <p:cNvCxnSpPr>
            <a:stCxn id="9" idx="3"/>
          </p:cNvCxnSpPr>
          <p:nvPr/>
        </p:nvCxnSpPr>
        <p:spPr>
          <a:xfrm>
            <a:off x="5521302" y="4246418"/>
            <a:ext cx="139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3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60074" y="193964"/>
            <a:ext cx="63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CARACTERÍSTICAS - RTC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34" y="1778113"/>
            <a:ext cx="7135221" cy="4477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3" y="2785824"/>
            <a:ext cx="5868219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054926" y="437908"/>
            <a:ext cx="4613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</a:rPr>
              <a:t>RUBRICA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8983" y="1814946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– Compreensão dos exemplos em periféricos do </a:t>
            </a:r>
            <a:r>
              <a:rPr lang="pt-BR" dirty="0" err="1" smtClean="0"/>
              <a:t>uc</a:t>
            </a:r>
            <a:r>
              <a:rPr lang="pt-BR" dirty="0" smtClean="0"/>
              <a:t> : TC- IRQ, RTT-IRQ e RTC-IRQ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8982" y="2184278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 – Incorporar os 3 periféricos em um único projeto (pisca-pisca).  </a:t>
            </a:r>
            <a:endParaRPr lang="pt-BR" dirty="0"/>
          </a:p>
        </p:txBody>
      </p:sp>
      <p:sp>
        <p:nvSpPr>
          <p:cNvPr id="8" name="Chave Direita 7"/>
          <p:cNvSpPr/>
          <p:nvPr/>
        </p:nvSpPr>
        <p:spPr>
          <a:xfrm>
            <a:off x="8769927" y="1814946"/>
            <a:ext cx="304800" cy="914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365673" y="2087479"/>
            <a:ext cx="130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97527" y="3891914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 – Fazer outro LED piscar com TC  (Lembre-se: frequências menores que 2Hz)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97526" y="4261246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 – Exibir a hora atual no OLED. 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97526" y="463057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– Usar a IRQ de segundos do RTC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97583" y="3383017"/>
            <a:ext cx="195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B  -&gt; A -&gt; A+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56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167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29</cp:revision>
  <dcterms:created xsi:type="dcterms:W3CDTF">2023-03-15T15:12:13Z</dcterms:created>
  <dcterms:modified xsi:type="dcterms:W3CDTF">2023-04-19T15:16:07Z</dcterms:modified>
</cp:coreProperties>
</file>