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3aa260f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3aa260f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30c30ac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30c30ac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698b05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8698b05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b197a05c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b197a05c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197a05c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197a05c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197a05c0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b197a05c0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30c30a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30c30a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30c30ac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30c30ac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3aa260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3aa260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197a05c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197a05c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698b05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698b05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dot-proposals-viewer.github.io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atreon.com/godotengine" TargetMode="External"/><Relationship Id="rId4" Type="http://schemas.openxmlformats.org/officeDocument/2006/relationships/hyperlink" Target="https://godotengine.org/donate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dotengine.org/en/stable/development/cpp/index.html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dotengine.org/qa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odotengine/godot/issues" TargetMode="External"/><Relationship Id="rId4" Type="http://schemas.openxmlformats.org/officeDocument/2006/relationships/hyperlink" Target="https://github.com/godotengine/godot/blob/master/CONTRIBUTING.md" TargetMode="External"/><Relationship Id="rId5" Type="http://schemas.openxmlformats.org/officeDocument/2006/relationships/hyperlink" Target="https://docs.godotengine.org/en/latest/community/contributing/index.html" TargetMode="External"/><Relationship Id="rId6" Type="http://schemas.openxmlformats.org/officeDocument/2006/relationships/hyperlink" Target="https://github.com/godotengine/godot-proposals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GODOT engine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81450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Farah dos Santos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Raphael Azevedo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abriel Scodiero</a:t>
            </a:r>
            <a:endParaRPr/>
          </a:p>
        </p:txBody>
      </p:sp>
      <p:pic>
        <p:nvPicPr>
          <p:cNvPr descr="Godot é uma Game Engine Boa? - Blog Danki Code" id="58" name="Google Shape;58;p13"/>
          <p:cNvPicPr preferRelativeResize="0"/>
          <p:nvPr/>
        </p:nvPicPr>
        <p:blipFill rotWithShape="1">
          <a:blip r:embed="rId3">
            <a:alphaModFix/>
          </a:blip>
          <a:srcRect b="5913" l="25968" r="27030" t="5300"/>
          <a:stretch/>
        </p:blipFill>
        <p:spPr>
          <a:xfrm>
            <a:off x="3854125" y="0"/>
            <a:ext cx="1435725" cy="13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“Roadmap”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https://godot-proposals-viewer.github.io/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775" y="1527775"/>
            <a:ext cx="5103350" cy="35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Arrecadação de fundos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Doações (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https://www.patreon.com/godotengine</a:t>
            </a:r>
            <a:r>
              <a:rPr lang="en"/>
              <a:t>,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https://godotengine.org/donate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Patrocínios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4225" y="3549375"/>
            <a:ext cx="4868075" cy="13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0360" y="2574150"/>
            <a:ext cx="25019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6633" y="445025"/>
            <a:ext cx="2145674" cy="17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075" y="3892750"/>
            <a:ext cx="3169350" cy="10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2113" y="2555875"/>
            <a:ext cx="16859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Uso </a:t>
            </a:r>
            <a:r>
              <a:rPr lang="en">
                <a:solidFill>
                  <a:schemeClr val="dk1"/>
                </a:solidFill>
              </a:rPr>
              <a:t>de fundos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Comitê</a:t>
            </a:r>
            <a:r>
              <a:rPr lang="en"/>
              <a:t> de Liderança do Projeto (PLC)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como os fundos são gastos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Contratar contribuidores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299" y="445025"/>
            <a:ext cx="2882899" cy="2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613" y="2842975"/>
            <a:ext cx="6358776" cy="1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Engine de Jogos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Aberto para open source em fevereiro de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 e 3D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Missão é facilitar a produção de jogos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Compatibilidade com todas as maiores plataformas</a:t>
            </a:r>
            <a:endParaRPr/>
          </a:p>
        </p:txBody>
      </p:sp>
      <p:pic>
        <p:nvPicPr>
          <p:cNvPr descr="Screenshot of a 3D scene in Godot Engine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00" y="2852550"/>
            <a:ext cx="3885374" cy="21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Código Fonte + Licença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Código Fonte está no github  “/godotengine/godot”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Licença do MIT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650" y="3216325"/>
            <a:ext cx="30575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Grandes Figuras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06" y="1017725"/>
            <a:ext cx="5945768" cy="36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Documentação para desenvolvedores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Documentação: </a:t>
            </a:r>
            <a:r>
              <a:rPr lang="en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https://docs.godotengine.org/en/stable/development/cpp/index.html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Parece fácil de compilar/rodar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Parece fácil modificar mesmo sendo um projeto complexo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950" y="2277825"/>
            <a:ext cx="4589401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Comunidade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51325"/>
            <a:ext cx="470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 presente em diversas plataformas e locais:</a:t>
            </a:r>
            <a:endParaRPr/>
          </a:p>
          <a:p>
            <a:pPr indent="-114300" lvl="0" marL="1028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Portais para encontrar grupos da sua região (tanto fisicamente quanto online)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Portais para procurar eventos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Godot Contributors Chat (Rocket.Chat)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Facebook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Reddit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Github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951325"/>
            <a:ext cx="39999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Twitter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Forum (godotforums.org)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Steam Community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Youtube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IRC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Matrix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Ajuda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voltado especificamente para dúvidas: </a:t>
            </a:r>
            <a:r>
              <a:rPr lang="en" sz="1300" u="sng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https://godotengine.org/qa/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50" y="1473300"/>
            <a:ext cx="6930024" cy="3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Vias de Contribuição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Comunidade ampla em diversas plataformas: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Godot Contributors Chat (Rocket.Chat)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Facebook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Reddit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Github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Twitter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Forum (godotforums.org)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Steam Community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Como contribuir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Bugs </a:t>
            </a:r>
            <a:r>
              <a:rPr lang="en" sz="1200"/>
              <a:t>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https://github.com/godotengine/godot/issues</a:t>
            </a:r>
            <a:r>
              <a:rPr lang="en" sz="1200"/>
              <a:t>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Guia / Docs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https://github.com/godotengine/godot/blob/master/CONTRIBUTING.md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https://docs.godotengine.org/en/latest/community/contributing/index.html</a:t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(</a:t>
            </a:r>
            <a:r>
              <a:rPr lang="en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https://github.com/godotengine/godot-proposals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4698" y="3109150"/>
            <a:ext cx="3407777" cy="1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525" y="3571625"/>
            <a:ext cx="4112375" cy="7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