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5" r:id="rId3"/>
    <p:sldId id="264" r:id="rId4"/>
    <p:sldId id="257" r:id="rId5"/>
    <p:sldId id="266" r:id="rId6"/>
    <p:sldId id="258" r:id="rId7"/>
    <p:sldId id="267" r:id="rId8"/>
    <p:sldId id="259" r:id="rId9"/>
    <p:sldId id="268" r:id="rId10"/>
    <p:sldId id="262" r:id="rId11"/>
    <p:sldId id="263" r:id="rId12"/>
    <p:sldId id="260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6AD85-0EAE-4810-9456-5802A5849CC7}" v="1066" dt="2020-06-07T21:11:48.506"/>
    <p1510:client id="{48F29571-6F67-4342-BE53-F713BC699F54}" v="972" dt="2020-06-07T21:37:25.954"/>
    <p1510:client id="{5072FEC7-90C0-4B96-A3C6-6B6A9125D57F}" v="98" dt="2020-06-07T18:59:31.804"/>
    <p1510:client id="{6BD4F338-EB55-4F0E-869B-8BFCD7F79277}" v="68" dt="2020-06-15T14:59:17.449"/>
    <p1510:client id="{745E7BB4-E9C2-400F-A10A-F0F191C2707D}" v="978" dt="2020-06-08T21:56:30.128"/>
    <p1510:client id="{8D003A79-DE13-4118-933C-CE4C571E7D31}" v="99" dt="2020-06-15T00:12:47.490"/>
    <p1510:client id="{A52D0636-609E-4D8B-964B-B6791EFD09BC}" v="991" dt="2020-06-10T20:36:23.571"/>
    <p1510:client id="{D206BB95-81AB-4309-ADA6-0CAD2B96782D}" v="250" dt="2020-06-15T01:41:33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42917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82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94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92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99248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99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6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24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46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891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621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5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ahoot.i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ssbytes.com/open-sources-license-typ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6306" y="1199467"/>
            <a:ext cx="9519385" cy="3180029"/>
          </a:xfrm>
        </p:spPr>
        <p:txBody>
          <a:bodyPr>
            <a:normAutofit/>
          </a:bodyPr>
          <a:lstStyle/>
          <a:p>
            <a:r>
              <a:rPr lang="pt-BR" sz="5400">
                <a:cs typeface="Calibri Light"/>
              </a:rPr>
              <a:t>Commons </a:t>
            </a:r>
            <a:r>
              <a:rPr lang="pt-BR" sz="5400" err="1">
                <a:ea typeface="+mj-lt"/>
                <a:cs typeface="+mj-lt"/>
              </a:rPr>
              <a:t>clause</a:t>
            </a:r>
            <a:r>
              <a:rPr lang="pt-BR" sz="5400">
                <a:ea typeface="+mj-lt"/>
                <a:cs typeface="+mj-lt"/>
              </a:rPr>
              <a:t> e outras licenças </a:t>
            </a:r>
            <a:br>
              <a:rPr lang="pt-BR" sz="5400">
                <a:ea typeface="+mj-lt"/>
                <a:cs typeface="+mj-lt"/>
              </a:rPr>
            </a:br>
            <a:r>
              <a:rPr lang="pt-BR" sz="5400">
                <a:ea typeface="+mj-lt"/>
                <a:cs typeface="+mj-lt"/>
              </a:rPr>
              <a:t>x </a:t>
            </a:r>
            <a:br>
              <a:rPr lang="pt-BR" sz="5400">
                <a:ea typeface="+mj-lt"/>
                <a:cs typeface="+mj-lt"/>
              </a:rPr>
            </a:br>
            <a:r>
              <a:rPr lang="pt-BR" sz="5400">
                <a:ea typeface="+mj-lt"/>
                <a:cs typeface="+mj-lt"/>
              </a:rPr>
              <a:t>Empresas de Cloud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80161" y="4572296"/>
            <a:ext cx="6831673" cy="1086237"/>
          </a:xfrm>
        </p:spPr>
        <p:txBody>
          <a:bodyPr/>
          <a:lstStyle/>
          <a:p>
            <a:r>
              <a:rPr lang="de-DE"/>
              <a:t>Gabriel Francato &amp; Lucca Delchiaro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B30ACE-9802-448E-8BE6-A81DB24860D0}"/>
              </a:ext>
            </a:extLst>
          </p:cNvPr>
          <p:cNvSpPr txBox="1"/>
          <p:nvPr/>
        </p:nvSpPr>
        <p:spPr>
          <a:xfrm>
            <a:off x="180362" y="5658533"/>
            <a:ext cx="3511962" cy="108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err="1"/>
              <a:t>Kahoot</a:t>
            </a:r>
            <a:r>
              <a:rPr lang="pt-BR" sz="3000"/>
              <a:t>:</a:t>
            </a:r>
          </a:p>
          <a:p>
            <a:r>
              <a:rPr lang="pt-BR" sz="3200">
                <a:hlinkClick r:id="rId2"/>
              </a:rPr>
              <a:t>https://kahoot.it/</a:t>
            </a:r>
            <a:endParaRPr lang="pt-BR" sz="3000"/>
          </a:p>
        </p:txBody>
      </p:sp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DC3149DC-BD24-4D2F-8EF5-32B498689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349" y="5238126"/>
            <a:ext cx="1506644" cy="150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03253-A48A-4951-838F-CF6AFEEC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Opinião da comunidade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0FF94-6D4E-437D-921A-93860BDF6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BR"/>
              <a:t>Comunidade é muito distribuída então não existe um consenso claro.</a:t>
            </a:r>
          </a:p>
          <a:p>
            <a:pPr marL="383540" indent="-383540"/>
            <a:endParaRPr lang="pt-BR"/>
          </a:p>
          <a:p>
            <a:pPr marL="383540" indent="-383540"/>
            <a:r>
              <a:rPr lang="pt-BR"/>
              <a:t>Parte mais purista é contra devido a perca de características Open </a:t>
            </a:r>
            <a:r>
              <a:rPr lang="pt-BR" err="1"/>
              <a:t>Source</a:t>
            </a:r>
          </a:p>
          <a:p>
            <a:pPr marL="383540" indent="-383540"/>
            <a:endParaRPr lang="pt-BR"/>
          </a:p>
          <a:p>
            <a:pPr marL="383540" indent="-383540"/>
            <a:r>
              <a:rPr lang="pt-BR"/>
              <a:t>Parte mais pratica está dividida entre aqueles que veem vantagens por dar uma segurança maior aos desenvolvedores, e aqueles que são contra pois tem receio que tais clausulas e contratos afastem grandes empresas enfraquecendo a comunidade.</a:t>
            </a:r>
          </a:p>
        </p:txBody>
      </p:sp>
    </p:spTree>
    <p:extLst>
      <p:ext uri="{BB962C8B-B14F-4D97-AF65-F5344CB8AC3E}">
        <p14:creationId xmlns:p14="http://schemas.microsoft.com/office/powerpoint/2010/main" val="109250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A9798-D436-440E-9387-379F6A8A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Opinião das empresas de Cloud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BA26F-D433-459A-9010-57528D894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BR" dirty="0"/>
              <a:t>As empresas de Cloud não se posicionam publicamente sobre esse tema, mas o não posicionamento também pode ser interpretado.</a:t>
            </a:r>
          </a:p>
          <a:p>
            <a:pPr marL="383540" indent="-383540"/>
            <a:r>
              <a:rPr lang="pt-BR" dirty="0"/>
              <a:t>Por estar do lado "ganhador", é de se esperar que para eles está cômodo do jeito que está.</a:t>
            </a:r>
          </a:p>
          <a:p>
            <a:pPr marL="383540" indent="-383540"/>
            <a:r>
              <a:rPr lang="pt-BR" dirty="0"/>
              <a:t>Apesar de parecer pouco ético as empresas não ligam muito para esse tópico.</a:t>
            </a:r>
          </a:p>
          <a:p>
            <a:pPr marL="383540" indent="-383540"/>
            <a:r>
              <a:rPr lang="pt-BR" dirty="0"/>
              <a:t>O número de usuários dessas ferramentas providas pelas empresas de cloud cada vez vem crescendo abruptamente. Isso significa que as empresas estão cada vez mais dependentes dessas ferramentas.</a:t>
            </a:r>
          </a:p>
        </p:txBody>
      </p:sp>
    </p:spTree>
    <p:extLst>
      <p:ext uri="{BB962C8B-B14F-4D97-AF65-F5344CB8AC3E}">
        <p14:creationId xmlns:p14="http://schemas.microsoft.com/office/powerpoint/2010/main" val="305886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ADAEA-769E-4B57-A235-E59D9525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Empresas de Cloud e Comunidade de Desenvolvimento Aberto.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DD9AC5-83AB-4407-8CB8-82F9B64E1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BR" dirty="0"/>
              <a:t>Existe uma grande divergência entre as duas industrias, gerando fortes atritos entres elas.</a:t>
            </a:r>
          </a:p>
          <a:p>
            <a:pPr marL="383540" indent="-383540"/>
            <a:r>
              <a:rPr lang="pt-BR" dirty="0"/>
              <a:t>Empresas de Cloud muitas vezes usam os projetos open </a:t>
            </a:r>
            <a:r>
              <a:rPr lang="pt-BR" dirty="0" err="1"/>
              <a:t>source</a:t>
            </a:r>
            <a:r>
              <a:rPr lang="pt-BR" dirty="0"/>
              <a:t> de uma maneira que a comunidade do open </a:t>
            </a:r>
            <a:r>
              <a:rPr lang="pt-BR" dirty="0" err="1"/>
              <a:t>source</a:t>
            </a:r>
            <a:r>
              <a:rPr lang="pt-BR" dirty="0"/>
              <a:t> acha totalmente desleal e injusta.</a:t>
            </a:r>
          </a:p>
          <a:p>
            <a:pPr marL="383540" indent="-383540"/>
            <a:r>
              <a:rPr lang="pt-BR" dirty="0"/>
              <a:t>Para as empresas de cloud elas </a:t>
            </a:r>
            <a:r>
              <a:rPr lang="pt-BR" dirty="0" err="1"/>
              <a:t>so</a:t>
            </a:r>
            <a:r>
              <a:rPr lang="pt-BR" dirty="0"/>
              <a:t> estão utilizando uma ferramenta que esta disponibilizada para qualquer um utilizar também.</a:t>
            </a:r>
          </a:p>
          <a:p>
            <a:pPr marL="383540" indent="-383540"/>
            <a:r>
              <a:rPr lang="pt-BR" dirty="0"/>
              <a:t>Grande debate: Se é open </a:t>
            </a:r>
            <a:r>
              <a:rPr lang="pt-BR" dirty="0" err="1"/>
              <a:t>source</a:t>
            </a:r>
            <a:r>
              <a:rPr lang="pt-BR" dirty="0"/>
              <a:t> logo não existiria problema para empresas ou qualquer outra pessoa utilizar, no entanto uma empresa visa lucratividade, e ao pegar um projeto open </a:t>
            </a:r>
            <a:r>
              <a:rPr lang="pt-BR" dirty="0" err="1"/>
              <a:t>source</a:t>
            </a:r>
            <a:r>
              <a:rPr lang="pt-BR" dirty="0"/>
              <a:t> e o vender, de certa forma, você está indo contra os princípios do open </a:t>
            </a:r>
            <a:r>
              <a:rPr lang="pt-BR" dirty="0" err="1"/>
              <a:t>source</a:t>
            </a:r>
            <a:r>
              <a:rPr lang="pt-BR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78127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CEB4F-D026-43F6-9E1D-84A1A91A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47" y="2819400"/>
            <a:ext cx="9601200" cy="1485900"/>
          </a:xfrm>
        </p:spPr>
        <p:txBody>
          <a:bodyPr/>
          <a:lstStyle/>
          <a:p>
            <a:pPr algn="ctr"/>
            <a:r>
              <a:rPr lang="pt-BR"/>
              <a:t>KAHOOT</a:t>
            </a:r>
          </a:p>
        </p:txBody>
      </p:sp>
    </p:spTree>
    <p:extLst>
      <p:ext uri="{BB962C8B-B14F-4D97-AF65-F5344CB8AC3E}">
        <p14:creationId xmlns:p14="http://schemas.microsoft.com/office/powerpoint/2010/main" val="2608651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D996F76-A95A-4B0D-A548-D08CD10B6624}"/>
              </a:ext>
            </a:extLst>
          </p:cNvPr>
          <p:cNvSpPr txBox="1"/>
          <p:nvPr/>
        </p:nvSpPr>
        <p:spPr>
          <a:xfrm>
            <a:off x="1942297" y="2309173"/>
            <a:ext cx="674010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Adotou a commons clause em cima da licensa do Apache em 2018:</a:t>
            </a:r>
            <a:endParaRPr lang="pt-BR" dirty="0"/>
          </a:p>
          <a:p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/>
              <a:t>Removido do Debian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/>
              <a:t>Removido do Fedora</a:t>
            </a:r>
          </a:p>
          <a:p>
            <a:pPr marL="285750" indent="-285750">
              <a:buFont typeface="Arial"/>
              <a:buChar char="•"/>
            </a:pP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dirty="0"/>
              <a:t>Projeto foi Forkado no ultimo commit após a clausula e foi formado um </a:t>
            </a:r>
            <a:r>
              <a:rPr lang="pt-BR"/>
              <a:t>novo projeto: GoodFORM</a:t>
            </a:r>
          </a:p>
          <a:p>
            <a:pPr marL="285750" indent="-285750">
              <a:buFont typeface="Arial"/>
              <a:buChar char="•"/>
            </a:pP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/>
              <a:t>Contribuidores importantes deixaram o projeto</a:t>
            </a: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0207783-C308-46FA-94E4-BCD5C96A55AA}"/>
              </a:ext>
            </a:extLst>
          </p:cNvPr>
          <p:cNvSpPr txBox="1">
            <a:spLocks/>
          </p:cNvSpPr>
          <p:nvPr/>
        </p:nvSpPr>
        <p:spPr>
          <a:xfrm>
            <a:off x="1532963" y="228599"/>
            <a:ext cx="9601200" cy="14859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/>
              <a:t>Estudo de caso</a:t>
            </a:r>
          </a:p>
          <a:p>
            <a:r>
              <a:rPr lang="pt-BR" sz="2400">
                <a:ea typeface="+mj-lt"/>
                <a:cs typeface="+mj-lt"/>
              </a:rPr>
              <a:t>RedisSearch</a:t>
            </a: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417036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CEB4F-D026-43F6-9E1D-84A1A91A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47" y="2819400"/>
            <a:ext cx="9601200" cy="1485900"/>
          </a:xfrm>
        </p:spPr>
        <p:txBody>
          <a:bodyPr/>
          <a:lstStyle/>
          <a:p>
            <a:pPr algn="ctr"/>
            <a:r>
              <a:rPr lang="pt-BR"/>
              <a:t>KAHOOT</a:t>
            </a:r>
          </a:p>
        </p:txBody>
      </p:sp>
    </p:spTree>
    <p:extLst>
      <p:ext uri="{BB962C8B-B14F-4D97-AF65-F5344CB8AC3E}">
        <p14:creationId xmlns:p14="http://schemas.microsoft.com/office/powerpoint/2010/main" val="120279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6C872-EF48-41CD-9F1E-E6846EEB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uma Licença.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6C2DD-C3C9-4EBB-BAA5-E0B27E454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lnSpc>
                <a:spcPct val="150000"/>
              </a:lnSpc>
            </a:pPr>
            <a:r>
              <a:rPr lang="pt-BR"/>
              <a:t>Tema amplamente discutido.</a:t>
            </a:r>
          </a:p>
          <a:p>
            <a:pPr marL="383540" indent="-383540">
              <a:lnSpc>
                <a:spcPct val="150000"/>
              </a:lnSpc>
            </a:pPr>
            <a:r>
              <a:rPr lang="pt-BR"/>
              <a:t>Demorou muito para se chegar a um consenso.</a:t>
            </a:r>
          </a:p>
          <a:p>
            <a:pPr marL="383540" indent="-383540">
              <a:lnSpc>
                <a:spcPct val="150000"/>
              </a:lnSpc>
            </a:pPr>
            <a:r>
              <a:rPr lang="pt-BR"/>
              <a:t>Quando uma licença é feita isso significa que uma das partes não queira doar todos seus direitos sobre seu trabalho.</a:t>
            </a:r>
          </a:p>
          <a:p>
            <a:pPr marL="383540" indent="-383540">
              <a:lnSpc>
                <a:spcPct val="150000"/>
              </a:lnSpc>
            </a:pPr>
            <a:r>
              <a:rPr lang="pt-BR"/>
              <a:t>A licença é uma maneira de prover guias e regras de como se dará a relação entre quem fez o produto e quem utilizara o mesmo.</a:t>
            </a:r>
          </a:p>
        </p:txBody>
      </p:sp>
    </p:spTree>
    <p:extLst>
      <p:ext uri="{BB962C8B-B14F-4D97-AF65-F5344CB8AC3E}">
        <p14:creationId xmlns:p14="http://schemas.microsoft.com/office/powerpoint/2010/main" val="349887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C67E1-5AE9-4E01-A870-6723EC71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Licenças existentes:</a:t>
            </a:r>
            <a:br>
              <a:rPr lang="pt-BR"/>
            </a:br>
            <a:r>
              <a:rPr lang="pt-BR" sz="1600"/>
              <a:t>(mais relevantes)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14802A-43B2-462B-BDA0-513591FA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64619"/>
            <a:ext cx="9601200" cy="358140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83540" indent="-383540">
              <a:lnSpc>
                <a:spcPct val="150000"/>
              </a:lnSpc>
            </a:pPr>
            <a:r>
              <a:rPr lang="pt-BR" dirty="0"/>
              <a:t>GNU General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License</a:t>
            </a:r>
            <a:r>
              <a:rPr lang="pt-BR" dirty="0"/>
              <a:t> (Pode tudo, mas avisa que tem de graça)</a:t>
            </a:r>
          </a:p>
          <a:p>
            <a:pPr marL="383540" indent="-383540">
              <a:lnSpc>
                <a:spcPct val="150000"/>
              </a:lnSpc>
            </a:pPr>
            <a:r>
              <a:rPr lang="pt-BR" dirty="0"/>
              <a:t>GNU LESSER GENERAL PUBLIC LICENSE (</a:t>
            </a:r>
            <a:r>
              <a:rPr lang="pt-BR" dirty="0" err="1"/>
              <a:t>So</a:t>
            </a:r>
            <a:r>
              <a:rPr lang="pt-BR" dirty="0"/>
              <a:t> usa quem também for GPL)</a:t>
            </a:r>
          </a:p>
          <a:p>
            <a:pPr marL="383540" indent="-383540">
              <a:lnSpc>
                <a:spcPct val="150000"/>
              </a:lnSpc>
            </a:pPr>
            <a:r>
              <a:rPr lang="pt-BR" dirty="0"/>
              <a:t>BSD </a:t>
            </a:r>
            <a:r>
              <a:rPr lang="pt-BR" dirty="0" err="1"/>
              <a:t>License</a:t>
            </a:r>
            <a:r>
              <a:rPr lang="pt-BR" dirty="0"/>
              <a:t> (pode tudo mas fala quem fez o produto)</a:t>
            </a:r>
          </a:p>
          <a:p>
            <a:pPr marL="383540" indent="-383540">
              <a:lnSpc>
                <a:spcPct val="150000"/>
              </a:lnSpc>
            </a:pPr>
            <a:r>
              <a:rPr lang="pt-BR" dirty="0"/>
              <a:t>MIT LICENSE (Pode tudo)</a:t>
            </a:r>
          </a:p>
          <a:p>
            <a:pPr marL="383540" indent="-383540">
              <a:lnSpc>
                <a:spcPct val="150000"/>
              </a:lnSpc>
            </a:pPr>
            <a:r>
              <a:rPr lang="pt-BR" dirty="0"/>
              <a:t>CREATIVE COMMONS (</a:t>
            </a:r>
            <a:r>
              <a:rPr lang="pt-BR" dirty="0" err="1"/>
              <a:t>varias</a:t>
            </a:r>
            <a:r>
              <a:rPr lang="pt-BR" dirty="0"/>
              <a:t> derivações)</a:t>
            </a:r>
          </a:p>
          <a:p>
            <a:pPr marL="383540" indent="-383540">
              <a:lnSpc>
                <a:spcPct val="150000"/>
              </a:lnSpc>
            </a:pPr>
            <a:r>
              <a:rPr lang="pt-BR" dirty="0"/>
              <a:t>APACHE LICENSE (Restrições para a redistribuição do código)</a:t>
            </a:r>
          </a:p>
          <a:p>
            <a:pPr marL="383540" indent="-383540">
              <a:lnSpc>
                <a:spcPct val="150000"/>
              </a:lnSpc>
            </a:pPr>
            <a:r>
              <a:rPr lang="pt-BR" b="1" i="1" u="sng" dirty="0"/>
              <a:t>Common </a:t>
            </a:r>
            <a:r>
              <a:rPr lang="pt-BR" b="1" i="1" u="sng" dirty="0" err="1"/>
              <a:t>Clause</a:t>
            </a:r>
            <a:endParaRPr lang="pt-BR" b="1" i="1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18D2CE6-7610-4A01-A6DF-D95284039252}"/>
              </a:ext>
            </a:extLst>
          </p:cNvPr>
          <p:cNvSpPr txBox="1"/>
          <p:nvPr/>
        </p:nvSpPr>
        <p:spPr>
          <a:xfrm>
            <a:off x="1143000" y="6276975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hlinkClick r:id="rId2"/>
              </a:rPr>
              <a:t>https://fossbytes.com/open-sources-license-type/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2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CEB4F-D026-43F6-9E1D-84A1A91A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47" y="2819400"/>
            <a:ext cx="9601200" cy="1485900"/>
          </a:xfrm>
        </p:spPr>
        <p:txBody>
          <a:bodyPr/>
          <a:lstStyle/>
          <a:p>
            <a:pPr algn="ctr"/>
            <a:r>
              <a:rPr lang="pt-BR"/>
              <a:t>KAHOOT</a:t>
            </a:r>
          </a:p>
        </p:txBody>
      </p:sp>
    </p:spTree>
    <p:extLst>
      <p:ext uri="{BB962C8B-B14F-4D97-AF65-F5344CB8AC3E}">
        <p14:creationId xmlns:p14="http://schemas.microsoft.com/office/powerpoint/2010/main" val="136649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6684A-2490-43A0-8455-8E9061C3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Commons </a:t>
            </a:r>
            <a:r>
              <a:rPr lang="pt-BR" err="1"/>
              <a:t>Clause</a:t>
            </a:r>
            <a:r>
              <a:rPr lang="pt-BR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3D5FD8-DFED-47D4-9080-D249CFE20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83540" indent="-383540">
              <a:lnSpc>
                <a:spcPct val="150000"/>
              </a:lnSpc>
            </a:pPr>
            <a:r>
              <a:rPr lang="pt-BR"/>
              <a:t>Feita com o propósito de proteção contra empresas de cloud que comercializam softwares open </a:t>
            </a:r>
            <a:r>
              <a:rPr lang="pt-BR" err="1"/>
              <a:t>source</a:t>
            </a:r>
            <a:r>
              <a:rPr lang="pt-BR"/>
              <a:t> AAS.</a:t>
            </a:r>
          </a:p>
          <a:p>
            <a:pPr marL="383540" indent="-383540">
              <a:lnSpc>
                <a:spcPct val="150000"/>
              </a:lnSpc>
            </a:pPr>
            <a:r>
              <a:rPr lang="pt-BR"/>
              <a:t>Não restringe o uso dos softwares dentro de uma empresa, simplesmente impede a comercialização direta deste</a:t>
            </a:r>
          </a:p>
          <a:p>
            <a:pPr marL="383540" indent="-383540">
              <a:lnSpc>
                <a:spcPct val="150000"/>
              </a:lnSpc>
            </a:pPr>
            <a:r>
              <a:rPr lang="pt-BR"/>
              <a:t>Por exemplo: sua empresa poderia utilizar o MySQL para fazer o banco de dados próprio mas não poderia criar um serviço que oferece banco de dados em MySQL e cobrar por isso.</a:t>
            </a:r>
          </a:p>
          <a:p>
            <a:pPr marL="383540" indent="-383540">
              <a:lnSpc>
                <a:spcPct val="150000"/>
              </a:lnSpc>
            </a:pPr>
            <a:r>
              <a:rPr lang="pt-BR"/>
              <a:t>Protege contra empresas de cloud</a:t>
            </a:r>
          </a:p>
          <a:p>
            <a:pPr marL="383540" indent="-383540">
              <a:lnSpc>
                <a:spcPct val="150000"/>
              </a:lnSpc>
            </a:pPr>
            <a:r>
              <a:rPr lang="pt-BR"/>
              <a:t>Projeto perde a característica de completamente open </a:t>
            </a:r>
            <a:r>
              <a:rPr lang="pt-BR" err="1"/>
              <a:t>source</a:t>
            </a:r>
            <a:r>
              <a:rPr lang="pt-BR"/>
              <a:t> e com isso empresas podem deixar de utilizar o software.</a:t>
            </a:r>
          </a:p>
        </p:txBody>
      </p:sp>
    </p:spTree>
    <p:extLst>
      <p:ext uri="{BB962C8B-B14F-4D97-AF65-F5344CB8AC3E}">
        <p14:creationId xmlns:p14="http://schemas.microsoft.com/office/powerpoint/2010/main" val="296679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CEB4F-D026-43F6-9E1D-84A1A91A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47" y="2819400"/>
            <a:ext cx="9601200" cy="1485900"/>
          </a:xfrm>
        </p:spPr>
        <p:txBody>
          <a:bodyPr/>
          <a:lstStyle/>
          <a:p>
            <a:pPr algn="ctr"/>
            <a:r>
              <a:rPr lang="pt-BR"/>
              <a:t>KAHOOT</a:t>
            </a:r>
          </a:p>
        </p:txBody>
      </p:sp>
    </p:spTree>
    <p:extLst>
      <p:ext uri="{BB962C8B-B14F-4D97-AF65-F5344CB8AC3E}">
        <p14:creationId xmlns:p14="http://schemas.microsoft.com/office/powerpoint/2010/main" val="50461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81511-D6FD-480F-957A-2280E085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Empresas de Cloud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01779-B99F-407E-8A66-9B4FCEF4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 algn="just">
              <a:lnSpc>
                <a:spcPct val="150000"/>
              </a:lnSpc>
            </a:pPr>
            <a:r>
              <a:rPr lang="pt-BR"/>
              <a:t>As empresas de Cloud nos últimos anos tem crescido de maneira exponencial.</a:t>
            </a:r>
          </a:p>
          <a:p>
            <a:pPr marL="383540" indent="-383540" algn="just">
              <a:lnSpc>
                <a:spcPct val="150000"/>
              </a:lnSpc>
            </a:pPr>
            <a:r>
              <a:rPr lang="pt-BR"/>
              <a:t>O número de ferramentas que essas empresas disponibilizam seguem esse crescimento.</a:t>
            </a:r>
          </a:p>
          <a:p>
            <a:pPr marL="383540" indent="-383540" algn="just">
              <a:lnSpc>
                <a:spcPct val="150000"/>
              </a:lnSpc>
            </a:pPr>
            <a:r>
              <a:rPr lang="pt-BR"/>
              <a:t>Para desenvolver essas ferramentas de maneira veloz utilizou-se muita coisa que já estava desenvolvido. (muitas delas de maneira open </a:t>
            </a:r>
            <a:r>
              <a:rPr lang="pt-BR" err="1"/>
              <a:t>source</a:t>
            </a:r>
            <a:r>
              <a:rPr lang="pt-BR"/>
              <a:t>)</a:t>
            </a:r>
          </a:p>
          <a:p>
            <a:pPr marL="383540" indent="-383540" algn="just">
              <a:lnSpc>
                <a:spcPct val="150000"/>
              </a:lnSpc>
            </a:pPr>
            <a:r>
              <a:rPr lang="pt-BR"/>
              <a:t>Escalada da computação em nuvem muito veloz.</a:t>
            </a:r>
          </a:p>
          <a:p>
            <a:pPr marL="383540" indent="-383540" algn="just"/>
            <a:endParaRPr lang="pt-BR"/>
          </a:p>
          <a:p>
            <a:pPr marL="383540" indent="-383540" algn="just"/>
            <a:endParaRPr lang="pt-BR"/>
          </a:p>
          <a:p>
            <a:pPr marL="383540" indent="-38354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2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CEB4F-D026-43F6-9E1D-84A1A91A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47" y="2819400"/>
            <a:ext cx="9601200" cy="1485900"/>
          </a:xfrm>
        </p:spPr>
        <p:txBody>
          <a:bodyPr/>
          <a:lstStyle/>
          <a:p>
            <a:pPr algn="ctr"/>
            <a:r>
              <a:rPr lang="pt-BR"/>
              <a:t>KAHOOT</a:t>
            </a:r>
            <a:br>
              <a:rPr lang="pt-BR"/>
            </a:br>
            <a:r>
              <a:rPr lang="pt-BR" sz="1200"/>
              <a:t>(2X)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008555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Cortar</vt:lpstr>
      <vt:lpstr>Commons clause e outras licenças  x  Empresas de Cloud</vt:lpstr>
      <vt:lpstr>KAHOOT</vt:lpstr>
      <vt:lpstr>O que é uma Licença.</vt:lpstr>
      <vt:lpstr>Licenças existentes: (mais relevantes)</vt:lpstr>
      <vt:lpstr>KAHOOT</vt:lpstr>
      <vt:lpstr>Commons Clause:</vt:lpstr>
      <vt:lpstr>KAHOOT</vt:lpstr>
      <vt:lpstr>Empresas de Cloud</vt:lpstr>
      <vt:lpstr>KAHOOT (2X)</vt:lpstr>
      <vt:lpstr>Opinião da comunidade</vt:lpstr>
      <vt:lpstr>Opinião das empresas de Cloud</vt:lpstr>
      <vt:lpstr>Empresas de Cloud e Comunidade de Desenvolvimento Aberto.</vt:lpstr>
      <vt:lpstr>KAHOOT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86</cp:revision>
  <dcterms:created xsi:type="dcterms:W3CDTF">2020-06-07T18:54:45Z</dcterms:created>
  <dcterms:modified xsi:type="dcterms:W3CDTF">2020-06-16T00:10:01Z</dcterms:modified>
</cp:coreProperties>
</file>