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5d3bdd8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5d3bdd8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5b0778a2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5b0778a2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5d3bdd8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5d3bdd8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5b0778a2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5b0778a2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5b0778a2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5b0778a2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5b0778a2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5b0778a2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5d3bdd8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5d3bdd8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5b0778a2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5b0778a2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b0778a2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5b0778a2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5b0778a2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5b0778a2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5d3bdd8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5d3bdd8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5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500"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blender/blender" TargetMode="External"/><Relationship Id="rId4" Type="http://schemas.openxmlformats.org/officeDocument/2006/relationships/hyperlink" Target="https://docs.blender.org/manual/en/latest/contribute/index.html" TargetMode="External"/><Relationship Id="rId5" Type="http://schemas.openxmlformats.org/officeDocument/2006/relationships/hyperlink" Target="https://fund.blender.org/" TargetMode="External"/><Relationship Id="rId6" Type="http://schemas.openxmlformats.org/officeDocument/2006/relationships/hyperlink" Target="https://www.crunchbase.com/organization/v-finance-technologies-blender/company_financials" TargetMode="External"/><Relationship Id="rId7" Type="http://schemas.openxmlformats.org/officeDocument/2006/relationships/hyperlink" Target="https://download.blender.org/foundation/Blender-Foundation-Annual-Report-2022-v1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blender" TargetMode="External"/><Relationship Id="rId4" Type="http://schemas.openxmlformats.org/officeDocument/2006/relationships/hyperlink" Target="https://developer.blender.org/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lender.org/about/license/" TargetMode="External"/><Relationship Id="rId4" Type="http://schemas.openxmlformats.org/officeDocument/2006/relationships/hyperlink" Target="https://www.blender.org/get-involved/" TargetMode="External"/><Relationship Id="rId5" Type="http://schemas.openxmlformats.org/officeDocument/2006/relationships/hyperlink" Target="https://developer.blender.org/" TargetMode="External"/><Relationship Id="rId6" Type="http://schemas.openxmlformats.org/officeDocument/2006/relationships/hyperlink" Target="https://github.com/blender" TargetMode="External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.blender.org/2023/05/development-fund-supported-projects-q2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blender.org/" TargetMode="External"/><Relationship Id="rId4" Type="http://schemas.openxmlformats.org/officeDocument/2006/relationships/hyperlink" Target="https://developer.blender.org/" TargetMode="External"/><Relationship Id="rId5" Type="http://schemas.openxmlformats.org/officeDocument/2006/relationships/hyperlink" Target="https://www.blender.org/about/institute/" TargetMode="External"/><Relationship Id="rId6" Type="http://schemas.openxmlformats.org/officeDocument/2006/relationships/hyperlink" Target="https://en.wikipedia.org/wiki/Ton_Roosendaal" TargetMode="External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lender.org/about/people/" TargetMode="External"/><Relationship Id="rId4" Type="http://schemas.openxmlformats.org/officeDocument/2006/relationships/hyperlink" Target="https://devtalk.blender.org/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twitter.com/BlenderDev" TargetMode="External"/><Relationship Id="rId6" Type="http://schemas.openxmlformats.org/officeDocument/2006/relationships/hyperlink" Target="https://github.com/blender/blender" TargetMode="External"/><Relationship Id="rId7" Type="http://schemas.openxmlformats.org/officeDocument/2006/relationships/hyperlink" Target="https://www.reddit.com/r/blender" TargetMode="External"/><Relationship Id="rId8" Type="http://schemas.openxmlformats.org/officeDocument/2006/relationships/hyperlink" Target="https://www.reddit.com/r/blend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und.blender.org/" TargetMode="External"/><Relationship Id="rId4" Type="http://schemas.openxmlformats.org/officeDocument/2006/relationships/hyperlink" Target="https://www.crunchbase.com/organization/v-finance-technologies-blender/company_financials" TargetMode="External"/><Relationship Id="rId5" Type="http://schemas.openxmlformats.org/officeDocument/2006/relationships/hyperlink" Target="https://download.blender.org/foundation/Blender-Foundation-Annual-Report-2022-v1.pdf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4975"/>
            <a:ext cx="8520600" cy="9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Blender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António Fonseca e Jorás Oliveira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650" y="1262087"/>
            <a:ext cx="3200709" cy="26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650" y="1262087"/>
            <a:ext cx="3200709" cy="26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1408275" y="445025"/>
            <a:ext cx="74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749300" rtl="0" algn="l"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purpose of the project?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0" marL="749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 is the source code located? Which technologies are used?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0" marL="749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license? Are there public guidelines or any kind of bureaucracy for contributions?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0" marL="749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there developer documentation?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1" marL="1511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Does it seem easy to compile/run?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1" marL="1511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Does it seem easy to modify?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0" marL="749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is the project governed?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1" marL="1511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Who are the key figures (developers, evangelists, etc.) in the project? If the project is large, mention two different areas in this item.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1" marL="1511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there a public roadmap?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1" marL="1511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Are external contributions accepted? How can one contribute?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1" marL="1511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Who makes the decisions?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0" marL="749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 can project members be found? Where can one seek help?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0" marL="749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AutoNum type="arabicPeriod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Does the project raise funds?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1" marL="1511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Are there companies sponsoring developers?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1" marL="1511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much has been raised? And spent? For what purposes?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767" lvl="1" marL="1511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●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Who decides how the funds are spent?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08274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https://github.com/blender/blender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Clear and concise instructions on how to build/compile/run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https://docs.blender.org/manual/en/latest/contribute/index.html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Clear and concise documentation detailing how to contribute, and the expected guidelines for contributors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https://fund.blender.org/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Corporate and private funders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About 100M funded in total according to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crunchBase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Blender-Foundation-Annual-Report-2022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Early foundation report, with detailed funds raising and spending information, on a  per year basis, starts on page 94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Blender Foundation facilitates a public project on blender.org with the mission to get the world’s best 3D CG technology in the hands of artists as free/open source software.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vision is that everyone should be free to create 3D CG content, with free technical and creative production means and free access to markets.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Foundation’s goals are: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Manage the facilities on blender.org for users and developers who want to contribute to Blender.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Maintain and improve the current Blender product via a public accessible source code system under the GNU General Public License.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Establish funding or revenue mechanisms that serve the foundation’s goals and cover the foundation’s expenses.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-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individual artists and small teams with a complete, free and open source 3D creation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https://github.com/blender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https://developer.blender.org/</a:t>
            </a:r>
            <a:r>
              <a:rPr lang="en"/>
              <a:t>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BF9000"/>
                </a:solidFill>
              </a:rPr>
              <a:t>Python, C, GO, Typescript</a:t>
            </a:r>
            <a:r>
              <a:rPr lang="en"/>
              <a:t> 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1358200" y="65875"/>
            <a:ext cx="74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000"/>
              </a:spcBef>
              <a:spcAft>
                <a:spcPts val="340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Intro</a:t>
            </a:r>
            <a:endParaRPr sz="4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408274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GPL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CopyRight vs CopyLeft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GPL employs a "copyleft" mechanism, requiring that any modifications or distributions of the licensed software be made available under the same GPL terms.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66700" lvl="1" marL="914400" rtl="0" algn="l">
              <a:spcBef>
                <a:spcPts val="0"/>
              </a:spcBef>
              <a:spcAft>
                <a:spcPts val="0"/>
              </a:spcAft>
              <a:buSzPts val="600"/>
              <a:buFont typeface="Roboto"/>
              <a:buChar char="-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https://www.blender.org/about/license</a:t>
            </a:r>
            <a:r>
              <a:rPr lang="en" sz="600">
                <a:latin typeface="Roboto"/>
                <a:ea typeface="Roboto"/>
                <a:cs typeface="Roboto"/>
                <a:sym typeface="Roboto"/>
              </a:rPr>
              <a:t>/ </a:t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blender.org/get-involved/</a:t>
            </a:r>
            <a:r>
              <a:rPr lang="en"/>
              <a:t> vs </a:t>
            </a:r>
            <a:r>
              <a:rPr lang="en" u="sng">
                <a:solidFill>
                  <a:schemeClr val="hlink"/>
                </a:solidFill>
                <a:hlinkClick r:id="rId5"/>
              </a:rPr>
              <a:t>developer.blender.org</a:t>
            </a:r>
            <a:r>
              <a:rPr lang="en"/>
              <a:t> vs </a:t>
            </a:r>
            <a:r>
              <a:rPr lang="en" u="sng">
                <a:solidFill>
                  <a:schemeClr val="hlink"/>
                </a:solidFill>
                <a:hlinkClick r:id="rId6"/>
              </a:rPr>
              <a:t>github.com/blender</a:t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358200" y="65875"/>
            <a:ext cx="74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000"/>
              </a:spcBef>
              <a:spcAft>
                <a:spcPts val="340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License &amp; Docs</a:t>
            </a:r>
            <a:endParaRPr sz="4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1408274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Blender HQ – Amsterdam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0" marR="76200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team of passionate developers, artists and designer works full time on the Blender project.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0" marR="7620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possible thanks to the Blender Development Fund, the Blender Studio projects and countless community initiatives.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515875" y="1152475"/>
            <a:ext cx="46281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Online Team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0" marR="7620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Blender releases are possible thanks to the contributions of hundreds of individuals worldwide.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0" marR="762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fixing a bug to improving the documentation of a feature, this community of actively involved contributors is key to Blender’s success.</a:t>
            </a:r>
            <a:endParaRPr sz="13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1358200" y="65875"/>
            <a:ext cx="74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000"/>
              </a:spcBef>
              <a:spcAft>
                <a:spcPts val="340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Corporate</a:t>
            </a:r>
            <a:endParaRPr sz="4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08274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016200" y="4544375"/>
            <a:ext cx="85206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BF9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https://code.blender.org/2023/05/development-fund-supported-projects-q2/</a:t>
            </a:r>
            <a:endParaRPr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625" y="962250"/>
            <a:ext cx="6885251" cy="34627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1358200" y="65875"/>
            <a:ext cx="74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000"/>
              </a:spcBef>
              <a:spcAft>
                <a:spcPts val="340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RoadMap</a:t>
            </a:r>
            <a:endParaRPr sz="4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408274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200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/>
              <a:t>Are external contributions accepted? How can one contribute?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instructions on how to contribute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https://developer.blender.org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https://docs.blender.org/manual/en/latest/contribute/index.html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/>
              <a:t>Who makes the decisions?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Blender Institute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en"/>
              <a:t>Chairman: </a:t>
            </a:r>
            <a:r>
              <a:rPr lang="en" u="sng">
                <a:solidFill>
                  <a:schemeClr val="hlink"/>
                </a:solidFill>
                <a:hlinkClick r:id="rId6"/>
              </a:rPr>
              <a:t>Ton Roosendaal</a:t>
            </a:r>
            <a:endParaRPr/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1358200" y="65875"/>
            <a:ext cx="74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000"/>
              </a:spcBef>
              <a:spcAft>
                <a:spcPts val="340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Contributions</a:t>
            </a:r>
            <a:endParaRPr sz="4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1408274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https://www.blender.org/about/people/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List of ‘main’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https://devtalk.blender.org/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Devblog to ask for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https://twitter.com/BlenderDev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Last tweet - 2022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https://github.com/blender/blender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gitHub with no pull requests and no 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https://www.reddit.com/r/blende</a:t>
            </a:r>
            <a:r>
              <a:rPr lang="en" u="sng">
                <a:solidFill>
                  <a:schemeClr val="hlink"/>
                </a:solidFill>
                <a:hlinkClick r:id="rId8"/>
              </a:rPr>
              <a:t>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Lots of sub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1358200" y="65875"/>
            <a:ext cx="74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000"/>
              </a:spcBef>
              <a:spcAft>
                <a:spcPts val="340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Community</a:t>
            </a:r>
            <a:endParaRPr sz="4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1408274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5259250" y="1152475"/>
            <a:ext cx="35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https://fund.blender.org/</a:t>
            </a:r>
            <a:r>
              <a:rPr lang="en"/>
              <a:t> 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Corporate and private funders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About 100M funded in total according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crunchBase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Blender-Foundation-Annual-Report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Early foundation report, with detailed funds raising and spending information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775" y="1306125"/>
            <a:ext cx="450202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1358200" y="65875"/>
            <a:ext cx="74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000"/>
              </a:spcBef>
              <a:spcAft>
                <a:spcPts val="3400"/>
              </a:spcAft>
              <a:buNone/>
            </a:pPr>
            <a:r>
              <a:rPr lang="en" sz="4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Funds</a:t>
            </a:r>
            <a:endParaRPr sz="4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1408274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2475" y="0"/>
            <a:ext cx="9288749" cy="521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BF9000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