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AE514-C08E-4537-84FA-F1CD552E2C60}" v="1" dt="2020-05-11T21:14:20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1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1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58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62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98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AFFBEB-B9BC-4304-B461-F23DC6F93103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2DBAA-1853-4896-AC3D-CAC10277A5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2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issues?page=2&amp;q=is%3Aissue+is%3Aop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6D7C-8F73-4B83-8529-FB04FE714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PANDAS</a:t>
            </a:r>
            <a:br>
              <a:rPr lang="en-US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F56ED7-638C-4AB5-9718-73E384970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</a:t>
            </a:r>
            <a:r>
              <a:rPr lang="pt-BR" dirty="0"/>
              <a:t>francato</a:t>
            </a:r>
          </a:p>
        </p:txBody>
      </p:sp>
    </p:spTree>
    <p:extLst>
      <p:ext uri="{BB962C8B-B14F-4D97-AF65-F5344CB8AC3E}">
        <p14:creationId xmlns:p14="http://schemas.microsoft.com/office/powerpoint/2010/main" val="88404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4C4B-A6AA-4774-B1BC-C0F35A30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11B7A-786C-4F5A-9130-367B2027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Biblioteca de Python para lidar com base de dados.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Milhões de usuários da ferramenta.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Biblioteca utilizada no mundo todo.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68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F92B-AC21-4153-A496-736C450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o Pandas?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0C30B-F580-467B-84A6-63BFC863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Comunidade muito ativa e envolvida.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Contribuidores do projeto muito envolvidos e disponíveis.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Muitos </a:t>
            </a:r>
            <a:r>
              <a:rPr lang="pt-BR" dirty="0" err="1"/>
              <a:t>issues</a:t>
            </a:r>
            <a:r>
              <a:rPr lang="pt-BR" dirty="0"/>
              <a:t> abertos.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Ótima documentação.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Facilidade em rodar o ambiente de desenvolvimento.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 muito bem descritos e passam por um processo de triagem pelos administradores do projeto.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 para todos os interesses . (desenvolver testes, novas </a:t>
            </a:r>
            <a:r>
              <a:rPr lang="pt-BR" dirty="0" err="1"/>
              <a:t>features</a:t>
            </a:r>
            <a:r>
              <a:rPr lang="pt-BR" dirty="0"/>
              <a:t>, bugs e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Sistema de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simples e eficiente.</a:t>
            </a:r>
          </a:p>
        </p:txBody>
      </p:sp>
    </p:spTree>
    <p:extLst>
      <p:ext uri="{BB962C8B-B14F-4D97-AF65-F5344CB8AC3E}">
        <p14:creationId xmlns:p14="http://schemas.microsoft.com/office/powerpoint/2010/main" val="22723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F92B-AC21-4153-A496-736C450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o Pandas?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0C30B-F580-467B-84A6-63BFC863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pt-BR" dirty="0"/>
              <a:t>Uma vez que sua contribuição for aceita isso tem um valor fora da comunidade.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Ajuda no desenvolvimento de uma biblioteca com milhões de usuários.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Aprender a se comunicar dentro de um projeto grande.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Aprender como funciona a estrutura de um projeto grande open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Grande chances de você conseguir ter o PR aceito antes do fim do semestre se você colaborar.</a:t>
            </a:r>
          </a:p>
        </p:txBody>
      </p:sp>
    </p:spTree>
    <p:extLst>
      <p:ext uri="{BB962C8B-B14F-4D97-AF65-F5344CB8AC3E}">
        <p14:creationId xmlns:p14="http://schemas.microsoft.com/office/powerpoint/2010/main" val="25662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F92B-AC21-4153-A496-736C450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não escolher o Pandas?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0C30B-F580-467B-84A6-63BFC863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Como é um projeto já bem consolidado a maioria dos </a:t>
            </a:r>
            <a:r>
              <a:rPr lang="pt-BR" dirty="0" err="1"/>
              <a:t>issues</a:t>
            </a:r>
            <a:r>
              <a:rPr lang="pt-BR" dirty="0"/>
              <a:t> precisa de um pequeno conhecimento da biblioteca.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Um pouco de burocracia para enviar os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Podem acabar pegando o </a:t>
            </a:r>
            <a:r>
              <a:rPr lang="pt-BR" dirty="0" err="1"/>
              <a:t>issue</a:t>
            </a:r>
            <a:r>
              <a:rPr lang="pt-BR" dirty="0"/>
              <a:t> mais rápido que você.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5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3F92B-AC21-4153-A496-736C450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0C30B-F580-467B-84A6-63BFC863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Procure por </a:t>
            </a:r>
            <a:r>
              <a:rPr lang="pt-BR" dirty="0" err="1"/>
              <a:t>issues</a:t>
            </a:r>
            <a:r>
              <a:rPr lang="pt-BR" dirty="0"/>
              <a:t> dentro do repositório (</a:t>
            </a:r>
            <a:r>
              <a:rPr lang="pt-BR" dirty="0">
                <a:hlinkClick r:id="rId2"/>
              </a:rPr>
              <a:t>https://github.com/pandas-</a:t>
            </a:r>
            <a:r>
              <a:rPr lang="pt-BR" dirty="0" err="1">
                <a:hlinkClick r:id="rId2"/>
              </a:rPr>
              <a:t>dev</a:t>
            </a:r>
            <a:r>
              <a:rPr lang="pt-BR" dirty="0">
                <a:hlinkClick r:id="rId2"/>
              </a:rPr>
              <a:t>/pandas/</a:t>
            </a:r>
            <a:r>
              <a:rPr lang="pt-BR" dirty="0" err="1">
                <a:hlinkClick r:id="rId2"/>
              </a:rPr>
              <a:t>issues?page</a:t>
            </a:r>
            <a:r>
              <a:rPr lang="pt-BR" dirty="0">
                <a:hlinkClick r:id="rId2"/>
              </a:rPr>
              <a:t>=2&amp;q=is%3Aissue+is%3Aopen</a:t>
            </a:r>
            <a:r>
              <a:rPr lang="pt-BR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Converse para entender o problema e verifique se sua solução é aceita pelos administradores do projeto.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Entenda na documentação (que, repito, é realmente muito boa e pratica) a clonar o repositório correto, e como rodar o ambiente deles para testar suas implementações.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Entenda como funciona para testar suas implementações e veja se não danificou o resto da biblioteca.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Entenda o </a:t>
            </a:r>
            <a:r>
              <a:rPr lang="pt-BR" dirty="0" err="1"/>
              <a:t>tamplate</a:t>
            </a:r>
            <a:r>
              <a:rPr lang="pt-BR" dirty="0"/>
              <a:t> do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para envia-lo correto, caso contrario pode ser que o mesmo seja ignorado.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7371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367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Retrospectiva</vt:lpstr>
      <vt:lpstr>PANDAS </vt:lpstr>
      <vt:lpstr>O que é?</vt:lpstr>
      <vt:lpstr>Porque escolher o Pandas?</vt:lpstr>
      <vt:lpstr>Porque escolher o Pandas?</vt:lpstr>
      <vt:lpstr>Porque não escolher o Pandas?</vt:lpstr>
      <vt:lpstr>Como fazer.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Gabriel Francato</dc:creator>
  <cp:lastModifiedBy>Gabriel Francato</cp:lastModifiedBy>
  <cp:revision>4</cp:revision>
  <dcterms:created xsi:type="dcterms:W3CDTF">2020-05-10T18:40:13Z</dcterms:created>
  <dcterms:modified xsi:type="dcterms:W3CDTF">2020-05-11T21:14:30Z</dcterms:modified>
</cp:coreProperties>
</file>