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59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716B8-6C6B-13C3-B89F-5B1ACD3A9496}" v="1" dt="2020-02-19T21:06:13.883"/>
    <p1510:client id="{44542A9A-B07F-755A-BF5E-69208F3B0A6B}" v="17" dt="2020-02-19T22:28:34.994"/>
    <p1510:client id="{CBE9A276-8197-44D4-B470-3F43F21CF0A5}" v="388" dt="2020-02-17T22:57:11.117"/>
    <p1510:client id="{CC4B75FF-C5F7-4915-AFCF-F3A0CABF399C}" v="2032" dt="2020-02-17T23:06:22.772"/>
    <p1510:client id="{E3C32DE2-B066-856E-ECD3-C540DA56AFD4}" v="4" dt="2020-02-17T22:37:26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76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6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8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09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6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9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2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3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86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DE/kri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rita.org/en/untranslatable_pages/intro_hacking_krita.html#working-with-the-krita-codebase" TargetMode="External"/><Relationship Id="rId2" Type="http://schemas.openxmlformats.org/officeDocument/2006/relationships/hyperlink" Target="https://docs.krita.org/en/untranslatable_pag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DE/krita" TargetMode="External"/><Relationship Id="rId2" Type="http://schemas.openxmlformats.org/officeDocument/2006/relationships/hyperlink" Target="https://forum.kde.org/viewforum.php?f=13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err="1"/>
              <a:t>Krita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Gabriel Francato, Hugo Mendes e </a:t>
            </a:r>
            <a:r>
              <a:rPr lang="en-US" err="1"/>
              <a:t>lucca</a:t>
            </a:r>
            <a:r>
              <a:rPr lang="en-US"/>
              <a:t> </a:t>
            </a:r>
            <a:r>
              <a:rPr lang="en-US" err="1"/>
              <a:t>delchiaro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/>
              <a:t>Para que ele serve?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anose="020B0604020202020204" pitchFamily="34" charset="0"/>
              <a:buChar char="•"/>
            </a:pPr>
            <a:r>
              <a:rPr lang="pt-BR" sz="2400" dirty="0" err="1"/>
              <a:t>Krita</a:t>
            </a:r>
            <a:r>
              <a:rPr lang="pt-BR" sz="2400" dirty="0"/>
              <a:t> é uma ferramenta para criação de artes digitais (ilustrações, </a:t>
            </a:r>
            <a:r>
              <a:rPr lang="pt-BR" sz="2400" dirty="0" err="1"/>
              <a:t>concept</a:t>
            </a:r>
            <a:r>
              <a:rPr lang="pt-BR" sz="2400" dirty="0"/>
              <a:t> </a:t>
            </a:r>
            <a:r>
              <a:rPr lang="pt-BR" sz="2400" dirty="0" err="1"/>
              <a:t>art</a:t>
            </a:r>
            <a:r>
              <a:rPr lang="pt-BR" sz="2400" dirty="0"/>
              <a:t>, animações e etc.).</a:t>
            </a:r>
            <a:endParaRPr lang="en-US" dirty="0"/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pt-BR" sz="2400" dirty="0"/>
              <a:t>Tem uma interface muito limpa e intuitiva.</a:t>
            </a:r>
            <a:endParaRPr lang="pt-BR" sz="2400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pt-BR" sz="2400" dirty="0"/>
              <a:t>É muito otimizado gerando alta qualidade e velocidade  no software.</a:t>
            </a:r>
            <a:endParaRPr lang="pt-BR" sz="2400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endParaRPr lang="pt-BR" sz="2400">
              <a:cs typeface="Calibri" panose="020F0502020204030204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endParaRPr lang="pt-BR">
              <a:cs typeface="Calibri" panose="020F0502020204030204"/>
            </a:endParaRPr>
          </a:p>
        </p:txBody>
      </p:sp>
      <p:pic>
        <p:nvPicPr>
          <p:cNvPr id="1026" name="Picture 2" descr="Resultado de imagem para krita para que ser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22" y="3601127"/>
            <a:ext cx="5058315" cy="26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18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Onde está o Código Fonte? Quais tecnologias são utilizadas? 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anose="020B0604020202020204" pitchFamily="34" charset="0"/>
              <a:buChar char="•"/>
            </a:pPr>
            <a:r>
              <a:rPr lang="pt-BR" sz="2400" dirty="0"/>
              <a:t>Código Fonte: https://invent.kde.org/kde/krita (</a:t>
            </a:r>
            <a:r>
              <a:rPr lang="pt-BR" sz="2400" dirty="0" err="1"/>
              <a:t>git</a:t>
            </a:r>
            <a:r>
              <a:rPr lang="pt-BR" sz="2400" dirty="0"/>
              <a:t> é um espelho do link </a:t>
            </a:r>
            <a:r>
              <a:rPr lang="pt-BR" sz="2400" dirty="0">
                <a:hlinkClick r:id="rId2"/>
              </a:rPr>
              <a:t>https://github.com/KDE/krita</a:t>
            </a:r>
            <a:r>
              <a:rPr lang="pt-BR" sz="2400" dirty="0"/>
              <a:t>)</a:t>
            </a:r>
            <a:endParaRPr lang="en-US" dirty="0"/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pt-BR" sz="2400" dirty="0"/>
              <a:t>O software foi escrito majoritariamente em C++ e Qt.</a:t>
            </a:r>
            <a:endParaRPr lang="pt-BR" sz="2400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pt-BR" sz="2400" dirty="0"/>
              <a:t>O Qt é um framework para desenvolvimento de interfaces em C++ desenvolvida por uma empresa privada chamada </a:t>
            </a:r>
            <a:r>
              <a:rPr lang="pt-BR" sz="2400" dirty="0" err="1"/>
              <a:t>Trolltech</a:t>
            </a:r>
            <a:r>
              <a:rPr lang="pt-BR" sz="2400" dirty="0"/>
              <a:t>.</a:t>
            </a:r>
            <a:endParaRPr lang="pt-BR" sz="2400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endParaRPr lang="pt-B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1734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F615-F3A0-4955-9BED-1901DA55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chemeClr val="tx1"/>
                </a:solidFill>
                <a:cs typeface="Calibri Light"/>
              </a:rPr>
              <a:t>Licen</a:t>
            </a:r>
            <a:r>
              <a:rPr lang="en-GB" err="1">
                <a:solidFill>
                  <a:schemeClr val="tx1"/>
                </a:solidFill>
                <a:ea typeface="+mj-lt"/>
                <a:cs typeface="+mj-lt"/>
              </a:rPr>
              <a:t>ç</a:t>
            </a:r>
            <a:r>
              <a:rPr lang="en-GB" err="1">
                <a:solidFill>
                  <a:schemeClr val="tx1"/>
                </a:solidFill>
                <a:cs typeface="Calibri Light"/>
              </a:rPr>
              <a:t>a</a:t>
            </a:r>
            <a:endParaRPr lang="en-US" err="1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58BC-BEFF-419E-889B-388F8202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55334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pt-BR" sz="3600">
                <a:solidFill>
                  <a:schemeClr val="tx1"/>
                </a:solidFill>
                <a:cs typeface="Calibri"/>
              </a:rPr>
              <a:t>No </a:t>
            </a:r>
            <a:r>
              <a:rPr lang="pt-BR" sz="3600" err="1">
                <a:solidFill>
                  <a:schemeClr val="tx1"/>
                </a:solidFill>
                <a:cs typeface="Calibri"/>
              </a:rPr>
              <a:t>krita</a:t>
            </a:r>
            <a:r>
              <a:rPr lang="pt-BR" sz="3600">
                <a:solidFill>
                  <a:schemeClr val="tx1"/>
                </a:solidFill>
                <a:cs typeface="Calibri"/>
              </a:rPr>
              <a:t> a </a:t>
            </a:r>
            <a:r>
              <a:rPr lang="pt-BR" sz="3600">
                <a:solidFill>
                  <a:schemeClr val="tx1"/>
                </a:solidFill>
                <a:ea typeface="+mn-lt"/>
                <a:cs typeface="+mn-lt"/>
              </a:rPr>
              <a:t>licença vale somente para alterações no código fonte, ou seja, tudo </a:t>
            </a:r>
            <a:r>
              <a:rPr lang="pt-BR" sz="3600" err="1">
                <a:solidFill>
                  <a:schemeClr val="tx1"/>
                </a:solidFill>
                <a:ea typeface="+mn-lt"/>
                <a:cs typeface="+mn-lt"/>
              </a:rPr>
              <a:t>criadono</a:t>
            </a:r>
            <a:r>
              <a:rPr lang="pt-BR" sz="3600">
                <a:solidFill>
                  <a:schemeClr val="tx1"/>
                </a:solidFill>
                <a:ea typeface="+mn-lt"/>
                <a:cs typeface="+mn-lt"/>
              </a:rPr>
              <a:t> programa pertence ao cri</a:t>
            </a:r>
            <a:r>
              <a:rPr lang="en-GB" sz="3600" err="1">
                <a:solidFill>
                  <a:schemeClr val="tx1"/>
                </a:solidFill>
                <a:ea typeface="+mn-lt"/>
                <a:cs typeface="+mn-lt"/>
              </a:rPr>
              <a:t>ador</a:t>
            </a:r>
            <a:endParaRPr lang="en-GB" err="1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364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78B04-B030-4BA0-BD63-E0A0F3B9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Existe documentação de desenvolvedor?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2F0524-8069-4455-BB22-06FE2DA90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17931" cy="426148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pt-BR">
                <a:cs typeface="Calibri"/>
              </a:rPr>
              <a:t>Sim existe, pode ser encontrado em:</a:t>
            </a:r>
          </a:p>
          <a:p>
            <a:r>
              <a:rPr lang="pt-BR">
                <a:ea typeface="+mn-lt"/>
                <a:cs typeface="+mn-lt"/>
                <a:hlinkClick r:id="rId2"/>
              </a:rPr>
              <a:t>https://docs.krita.org/en/untranslatable_pages.html</a:t>
            </a:r>
          </a:p>
          <a:p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O projeto tem uma boa documentação para compilar a partir do código fonte, e oferece também como alternativa uma imagem docker para configurar o ambiente. Não é simples, mas é fácil por conta da documentação.</a:t>
            </a: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Como mencionado acima, a documentação é bem completa, tem até uma documentação de como mexer no projeto: </a:t>
            </a:r>
            <a:r>
              <a:rPr lang="pt-BR">
                <a:ea typeface="+mn-lt"/>
                <a:cs typeface="+mn-lt"/>
                <a:hlinkClick r:id="rId3"/>
              </a:rPr>
              <a:t>https://docs.krita.org/en/untranslatable_pages/intro_hacking_krita.html#working-with-the-krita-codebase</a:t>
            </a: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O que não significa que o projeto em si é simples, afinal trata-se de C++.</a:t>
            </a:r>
          </a:p>
        </p:txBody>
      </p:sp>
    </p:spTree>
    <p:extLst>
      <p:ext uri="{BB962C8B-B14F-4D97-AF65-F5344CB8AC3E}">
        <p14:creationId xmlns:p14="http://schemas.microsoft.com/office/powerpoint/2010/main" val="21771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/>
              <a:t>Como o projeto é comandado?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pt-BR">
                <a:cs typeface="Calibri"/>
              </a:rPr>
              <a:t>O projeto tem 7 pessoas cada um comando uma parte diferente. Desde uma pessoa específica para gerenciar o repositório, a desenvolvedor e um especialista de UX.</a:t>
            </a:r>
          </a:p>
          <a:p>
            <a:r>
              <a:rPr lang="pt-BR" err="1">
                <a:ea typeface="+mn-lt"/>
                <a:cs typeface="+mn-lt"/>
              </a:rPr>
              <a:t>Boudewijn</a:t>
            </a:r>
            <a:r>
              <a:rPr lang="pt-BR">
                <a:ea typeface="+mn-lt"/>
                <a:cs typeface="+mn-lt"/>
              </a:rPr>
              <a:t> (</a:t>
            </a:r>
            <a:r>
              <a:rPr lang="pt-BR" err="1">
                <a:ea typeface="+mn-lt"/>
                <a:cs typeface="+mn-lt"/>
              </a:rPr>
              <a:t>irc</a:t>
            </a:r>
            <a:r>
              <a:rPr lang="pt-BR">
                <a:ea typeface="+mn-lt"/>
                <a:cs typeface="+mn-lt"/>
              </a:rPr>
              <a:t>: </a:t>
            </a:r>
            <a:r>
              <a:rPr lang="pt-BR" err="1">
                <a:ea typeface="+mn-lt"/>
                <a:cs typeface="+mn-lt"/>
              </a:rPr>
              <a:t>boud</a:t>
            </a:r>
            <a:r>
              <a:rPr lang="pt-BR">
                <a:ea typeface="+mn-lt"/>
                <a:cs typeface="+mn-lt"/>
              </a:rPr>
              <a:t>): </a:t>
            </a:r>
            <a:r>
              <a:rPr lang="pt-BR" err="1">
                <a:ea typeface="+mn-lt"/>
                <a:cs typeface="+mn-lt"/>
              </a:rPr>
              <a:t>project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maintainer</a:t>
            </a:r>
            <a:r>
              <a:rPr lang="pt-BR">
                <a:ea typeface="+mn-lt"/>
                <a:cs typeface="+mn-lt"/>
              </a:rPr>
              <a:t>, lead </a:t>
            </a:r>
            <a:r>
              <a:rPr lang="pt-BR" err="1">
                <a:ea typeface="+mn-lt"/>
                <a:cs typeface="+mn-lt"/>
              </a:rPr>
              <a:t>developer</a:t>
            </a:r>
            <a:r>
              <a:rPr lang="pt-BR">
                <a:ea typeface="+mn-lt"/>
                <a:cs typeface="+mn-lt"/>
              </a:rPr>
              <a:t>. Works full-time </a:t>
            </a:r>
            <a:r>
              <a:rPr lang="pt-BR" err="1">
                <a:ea typeface="+mn-lt"/>
                <a:cs typeface="+mn-lt"/>
              </a:rPr>
              <a:t>on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Krita</a:t>
            </a:r>
            <a:r>
              <a:rPr lang="pt-BR">
                <a:ea typeface="+mn-lt"/>
                <a:cs typeface="+mn-lt"/>
              </a:rPr>
              <a:t>. </a:t>
            </a:r>
            <a:r>
              <a:rPr lang="pt-BR" err="1">
                <a:ea typeface="+mn-lt"/>
                <a:cs typeface="+mn-lt"/>
              </a:rPr>
              <a:t>Manages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the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Krita</a:t>
            </a:r>
            <a:r>
              <a:rPr lang="pt-BR">
                <a:ea typeface="+mn-lt"/>
                <a:cs typeface="+mn-lt"/>
              </a:rPr>
              <a:t> Foundation, </a:t>
            </a:r>
            <a:r>
              <a:rPr lang="pt-BR" err="1">
                <a:ea typeface="+mn-lt"/>
                <a:cs typeface="+mn-lt"/>
              </a:rPr>
              <a:t>triages</a:t>
            </a:r>
            <a:r>
              <a:rPr lang="pt-BR">
                <a:ea typeface="+mn-lt"/>
                <a:cs typeface="+mn-lt"/>
              </a:rPr>
              <a:t> bugs, does social media </a:t>
            </a:r>
            <a:r>
              <a:rPr lang="pt-BR" err="1">
                <a:ea typeface="+mn-lt"/>
                <a:cs typeface="+mn-lt"/>
              </a:rPr>
              <a:t>and</a:t>
            </a:r>
            <a:r>
              <a:rPr lang="pt-BR">
                <a:ea typeface="+mn-lt"/>
                <a:cs typeface="+mn-lt"/>
              </a:rPr>
              <a:t> admin </a:t>
            </a:r>
            <a:r>
              <a:rPr lang="pt-BR" err="1">
                <a:ea typeface="+mn-lt"/>
                <a:cs typeface="+mn-lt"/>
              </a:rPr>
              <a:t>stuff</a:t>
            </a:r>
            <a:r>
              <a:rPr lang="pt-BR">
                <a:ea typeface="+mn-lt"/>
                <a:cs typeface="+mn-lt"/>
              </a:rPr>
              <a:t>. </a:t>
            </a:r>
            <a:r>
              <a:rPr lang="pt-BR" err="1">
                <a:ea typeface="+mn-lt"/>
                <a:cs typeface="+mn-lt"/>
              </a:rPr>
              <a:t>Boudewijn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is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also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on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Reddit</a:t>
            </a:r>
            <a:r>
              <a:rPr lang="pt-BR">
                <a:ea typeface="+mn-lt"/>
                <a:cs typeface="+mn-lt"/>
              </a:rPr>
              <a:t> as </a:t>
            </a:r>
            <a:r>
              <a:rPr lang="pt-BR" err="1">
                <a:ea typeface="+mn-lt"/>
                <a:cs typeface="+mn-lt"/>
              </a:rPr>
              <a:t>boudewijnrempt</a:t>
            </a:r>
            <a:r>
              <a:rPr lang="pt-BR">
                <a:ea typeface="+mn-lt"/>
                <a:cs typeface="+mn-lt"/>
              </a:rPr>
              <a:t>.</a:t>
            </a:r>
            <a:endParaRPr lang="pt-BR">
              <a:cs typeface="Calibri"/>
            </a:endParaRPr>
          </a:p>
          <a:p>
            <a:r>
              <a:rPr lang="pt-BR">
                <a:ea typeface="+mn-lt"/>
                <a:cs typeface="+mn-lt"/>
              </a:rPr>
              <a:t>Dmitry (</a:t>
            </a:r>
            <a:r>
              <a:rPr lang="pt-BR" err="1">
                <a:ea typeface="+mn-lt"/>
                <a:cs typeface="+mn-lt"/>
              </a:rPr>
              <a:t>irc</a:t>
            </a:r>
            <a:r>
              <a:rPr lang="pt-BR">
                <a:ea typeface="+mn-lt"/>
                <a:cs typeface="+mn-lt"/>
              </a:rPr>
              <a:t>: </a:t>
            </a:r>
            <a:r>
              <a:rPr lang="pt-BR" err="1">
                <a:ea typeface="+mn-lt"/>
                <a:cs typeface="+mn-lt"/>
              </a:rPr>
              <a:t>dmitryk_log</a:t>
            </a:r>
            <a:r>
              <a:rPr lang="pt-BR">
                <a:ea typeface="+mn-lt"/>
                <a:cs typeface="+mn-lt"/>
              </a:rPr>
              <a:t>): lead </a:t>
            </a:r>
            <a:r>
              <a:rPr lang="pt-BR" err="1">
                <a:ea typeface="+mn-lt"/>
                <a:cs typeface="+mn-lt"/>
              </a:rPr>
              <a:t>developer</a:t>
            </a:r>
            <a:r>
              <a:rPr lang="pt-BR">
                <a:ea typeface="+mn-lt"/>
                <a:cs typeface="+mn-lt"/>
              </a:rPr>
              <a:t>. Works full-time </a:t>
            </a:r>
            <a:r>
              <a:rPr lang="pt-BR" err="1">
                <a:ea typeface="+mn-lt"/>
                <a:cs typeface="+mn-lt"/>
              </a:rPr>
              <a:t>on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Krita</a:t>
            </a:r>
            <a:r>
              <a:rPr lang="pt-BR">
                <a:ea typeface="+mn-lt"/>
                <a:cs typeface="+mn-lt"/>
              </a:rPr>
              <a:t>.</a:t>
            </a:r>
            <a:endParaRPr lang="pt-BR"/>
          </a:p>
          <a:p>
            <a:r>
              <a:rPr lang="pt-BR" err="1">
                <a:ea typeface="+mn-lt"/>
                <a:cs typeface="+mn-lt"/>
              </a:rPr>
              <a:t>Wolthera</a:t>
            </a:r>
            <a:r>
              <a:rPr lang="pt-BR">
                <a:ea typeface="+mn-lt"/>
                <a:cs typeface="+mn-lt"/>
              </a:rPr>
              <a:t> (</a:t>
            </a:r>
            <a:r>
              <a:rPr lang="pt-BR" err="1">
                <a:ea typeface="+mn-lt"/>
                <a:cs typeface="+mn-lt"/>
              </a:rPr>
              <a:t>irc</a:t>
            </a:r>
            <a:r>
              <a:rPr lang="pt-BR">
                <a:ea typeface="+mn-lt"/>
                <a:cs typeface="+mn-lt"/>
              </a:rPr>
              <a:t>: </a:t>
            </a:r>
            <a:r>
              <a:rPr lang="pt-BR" err="1">
                <a:ea typeface="+mn-lt"/>
                <a:cs typeface="+mn-lt"/>
              </a:rPr>
              <a:t>wolthera_laptop</a:t>
            </a:r>
            <a:r>
              <a:rPr lang="pt-BR">
                <a:ea typeface="+mn-lt"/>
                <a:cs typeface="+mn-lt"/>
              </a:rPr>
              <a:t>): </a:t>
            </a:r>
            <a:r>
              <a:rPr lang="pt-BR" err="1">
                <a:ea typeface="+mn-lt"/>
                <a:cs typeface="+mn-lt"/>
              </a:rPr>
              <a:t>developer</a:t>
            </a:r>
            <a:r>
              <a:rPr lang="pt-BR">
                <a:ea typeface="+mn-lt"/>
                <a:cs typeface="+mn-lt"/>
              </a:rPr>
              <a:t>, </a:t>
            </a:r>
            <a:r>
              <a:rPr lang="pt-BR" err="1">
                <a:ea typeface="+mn-lt"/>
                <a:cs typeface="+mn-lt"/>
              </a:rPr>
              <a:t>writes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the</a:t>
            </a:r>
            <a:r>
              <a:rPr lang="pt-BR">
                <a:ea typeface="+mn-lt"/>
                <a:cs typeface="+mn-lt"/>
              </a:rPr>
              <a:t> manual </a:t>
            </a:r>
            <a:r>
              <a:rPr lang="pt-BR" err="1">
                <a:ea typeface="+mn-lt"/>
                <a:cs typeface="+mn-lt"/>
              </a:rPr>
              <a:t>and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tutorials</a:t>
            </a:r>
            <a:r>
              <a:rPr lang="pt-BR">
                <a:ea typeface="+mn-lt"/>
                <a:cs typeface="+mn-lt"/>
              </a:rPr>
              <a:t>, </a:t>
            </a:r>
            <a:r>
              <a:rPr lang="pt-BR" err="1">
                <a:ea typeface="+mn-lt"/>
                <a:cs typeface="+mn-lt"/>
              </a:rPr>
              <a:t>triages</a:t>
            </a:r>
            <a:r>
              <a:rPr lang="pt-BR">
                <a:ea typeface="+mn-lt"/>
                <a:cs typeface="+mn-lt"/>
              </a:rPr>
              <a:t> bugs, helps </a:t>
            </a:r>
            <a:r>
              <a:rPr lang="pt-BR" err="1">
                <a:ea typeface="+mn-lt"/>
                <a:cs typeface="+mn-lt"/>
              </a:rPr>
              <a:t>people</a:t>
            </a:r>
            <a:r>
              <a:rPr lang="pt-BR">
                <a:ea typeface="+mn-lt"/>
                <a:cs typeface="+mn-lt"/>
              </a:rPr>
              <a:t> out</a:t>
            </a:r>
            <a:endParaRPr lang="pt-BR"/>
          </a:p>
          <a:p>
            <a:r>
              <a:rPr lang="pt-BR">
                <a:ea typeface="+mn-lt"/>
                <a:cs typeface="+mn-lt"/>
              </a:rPr>
              <a:t>Scott </a:t>
            </a:r>
            <a:r>
              <a:rPr lang="pt-BR" err="1">
                <a:ea typeface="+mn-lt"/>
                <a:cs typeface="+mn-lt"/>
              </a:rPr>
              <a:t>Petrovic</a:t>
            </a:r>
            <a:r>
              <a:rPr lang="pt-BR">
                <a:ea typeface="+mn-lt"/>
                <a:cs typeface="+mn-lt"/>
              </a:rPr>
              <a:t> (</a:t>
            </a:r>
            <a:r>
              <a:rPr lang="pt-BR" err="1">
                <a:ea typeface="+mn-lt"/>
                <a:cs typeface="+mn-lt"/>
              </a:rPr>
              <a:t>irc</a:t>
            </a:r>
            <a:r>
              <a:rPr lang="pt-BR">
                <a:ea typeface="+mn-lt"/>
                <a:cs typeface="+mn-lt"/>
              </a:rPr>
              <a:t>: </a:t>
            </a:r>
            <a:r>
              <a:rPr lang="pt-BR" err="1">
                <a:ea typeface="+mn-lt"/>
                <a:cs typeface="+mn-lt"/>
              </a:rPr>
              <a:t>scottyp</a:t>
            </a:r>
            <a:r>
              <a:rPr lang="pt-BR">
                <a:ea typeface="+mn-lt"/>
                <a:cs typeface="+mn-lt"/>
              </a:rPr>
              <a:t>): UX designer, </a:t>
            </a:r>
            <a:r>
              <a:rPr lang="pt-BR" err="1">
                <a:ea typeface="+mn-lt"/>
                <a:cs typeface="+mn-lt"/>
              </a:rPr>
              <a:t>developer</a:t>
            </a:r>
            <a:r>
              <a:rPr lang="pt-BR">
                <a:ea typeface="+mn-lt"/>
                <a:cs typeface="+mn-lt"/>
              </a:rPr>
              <a:t>, webmaster</a:t>
            </a:r>
            <a:endParaRPr lang="pt-BR"/>
          </a:p>
          <a:p>
            <a:r>
              <a:rPr lang="pt-BR">
                <a:ea typeface="+mn-lt"/>
                <a:cs typeface="+mn-lt"/>
              </a:rPr>
              <a:t>David </a:t>
            </a:r>
            <a:r>
              <a:rPr lang="pt-BR" err="1">
                <a:ea typeface="+mn-lt"/>
                <a:cs typeface="+mn-lt"/>
              </a:rPr>
              <a:t>Revoy</a:t>
            </a:r>
            <a:r>
              <a:rPr lang="pt-BR">
                <a:ea typeface="+mn-lt"/>
                <a:cs typeface="+mn-lt"/>
              </a:rPr>
              <a:t> (</a:t>
            </a:r>
            <a:r>
              <a:rPr lang="pt-BR" err="1">
                <a:ea typeface="+mn-lt"/>
                <a:cs typeface="+mn-lt"/>
              </a:rPr>
              <a:t>irc</a:t>
            </a:r>
            <a:r>
              <a:rPr lang="pt-BR">
                <a:ea typeface="+mn-lt"/>
                <a:cs typeface="+mn-lt"/>
              </a:rPr>
              <a:t>: </a:t>
            </a:r>
            <a:r>
              <a:rPr lang="pt-BR" err="1">
                <a:ea typeface="+mn-lt"/>
                <a:cs typeface="+mn-lt"/>
              </a:rPr>
              <a:t>deevad</a:t>
            </a:r>
            <a:r>
              <a:rPr lang="pt-BR">
                <a:ea typeface="+mn-lt"/>
                <a:cs typeface="+mn-lt"/>
              </a:rPr>
              <a:t>): expert </a:t>
            </a:r>
            <a:r>
              <a:rPr lang="pt-BR" err="1">
                <a:ea typeface="+mn-lt"/>
                <a:cs typeface="+mn-lt"/>
              </a:rPr>
              <a:t>user</a:t>
            </a:r>
            <a:r>
              <a:rPr lang="pt-BR">
                <a:ea typeface="+mn-lt"/>
                <a:cs typeface="+mn-lt"/>
              </a:rPr>
              <a:t>, </a:t>
            </a:r>
            <a:r>
              <a:rPr lang="pt-BR" err="1">
                <a:ea typeface="+mn-lt"/>
                <a:cs typeface="+mn-lt"/>
              </a:rPr>
              <a:t>creates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Pepper</a:t>
            </a:r>
            <a:r>
              <a:rPr lang="pt-BR">
                <a:ea typeface="+mn-lt"/>
                <a:cs typeface="+mn-lt"/>
              </a:rPr>
              <a:t> &amp; </a:t>
            </a:r>
            <a:r>
              <a:rPr lang="pt-BR" err="1">
                <a:ea typeface="+mn-lt"/>
                <a:cs typeface="+mn-lt"/>
              </a:rPr>
              <a:t>Carrot</a:t>
            </a:r>
            <a:r>
              <a:rPr lang="pt-BR">
                <a:ea typeface="+mn-lt"/>
                <a:cs typeface="+mn-lt"/>
              </a:rPr>
              <a:t>, </a:t>
            </a:r>
            <a:r>
              <a:rPr lang="pt-BR" err="1">
                <a:ea typeface="+mn-lt"/>
                <a:cs typeface="+mn-lt"/>
              </a:rPr>
              <a:t>maintains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the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preset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bundle</a:t>
            </a:r>
            <a:r>
              <a:rPr lang="pt-BR">
                <a:ea typeface="+mn-lt"/>
                <a:cs typeface="+mn-lt"/>
              </a:rPr>
              <a:t>.</a:t>
            </a:r>
            <a:endParaRPr lang="pt-BR"/>
          </a:p>
          <a:p>
            <a:r>
              <a:rPr lang="pt-BR">
                <a:ea typeface="+mn-lt"/>
                <a:cs typeface="+mn-lt"/>
              </a:rPr>
              <a:t>Alvin Wong (</a:t>
            </a:r>
            <a:r>
              <a:rPr lang="pt-BR" err="1">
                <a:ea typeface="+mn-lt"/>
                <a:cs typeface="+mn-lt"/>
              </a:rPr>
              <a:t>irc</a:t>
            </a:r>
            <a:r>
              <a:rPr lang="pt-BR">
                <a:ea typeface="+mn-lt"/>
                <a:cs typeface="+mn-lt"/>
              </a:rPr>
              <a:t>: </a:t>
            </a:r>
            <a:r>
              <a:rPr lang="pt-BR" err="1">
                <a:ea typeface="+mn-lt"/>
                <a:cs typeface="+mn-lt"/>
              </a:rPr>
              <a:t>windragon</a:t>
            </a:r>
            <a:r>
              <a:rPr lang="pt-BR">
                <a:ea typeface="+mn-lt"/>
                <a:cs typeface="+mn-lt"/>
              </a:rPr>
              <a:t>): </a:t>
            </a:r>
            <a:r>
              <a:rPr lang="pt-BR" err="1">
                <a:ea typeface="+mn-lt"/>
                <a:cs typeface="+mn-lt"/>
              </a:rPr>
              <a:t>windows</a:t>
            </a:r>
            <a:r>
              <a:rPr lang="pt-BR">
                <a:ea typeface="+mn-lt"/>
                <a:cs typeface="+mn-lt"/>
              </a:rPr>
              <a:t> guru</a:t>
            </a:r>
            <a:endParaRPr lang="pt-BR"/>
          </a:p>
          <a:p>
            <a:r>
              <a:rPr lang="pt-BR">
                <a:ea typeface="+mn-lt"/>
                <a:cs typeface="+mn-lt"/>
              </a:rPr>
              <a:t>Ben </a:t>
            </a:r>
            <a:r>
              <a:rPr lang="pt-BR" err="1">
                <a:ea typeface="+mn-lt"/>
                <a:cs typeface="+mn-lt"/>
              </a:rPr>
              <a:t>Cooksley</a:t>
            </a:r>
            <a:r>
              <a:rPr lang="pt-BR">
                <a:ea typeface="+mn-lt"/>
                <a:cs typeface="+mn-lt"/>
              </a:rPr>
              <a:t> (</a:t>
            </a:r>
            <a:r>
              <a:rPr lang="pt-BR" err="1">
                <a:ea typeface="+mn-lt"/>
                <a:cs typeface="+mn-lt"/>
              </a:rPr>
              <a:t>irc</a:t>
            </a:r>
            <a:r>
              <a:rPr lang="pt-BR">
                <a:ea typeface="+mn-lt"/>
                <a:cs typeface="+mn-lt"/>
              </a:rPr>
              <a:t>: </a:t>
            </a:r>
            <a:r>
              <a:rPr lang="pt-BR" err="1">
                <a:ea typeface="+mn-lt"/>
                <a:cs typeface="+mn-lt"/>
              </a:rPr>
              <a:t>bcooksley</a:t>
            </a:r>
            <a:r>
              <a:rPr lang="pt-BR">
                <a:ea typeface="+mn-lt"/>
                <a:cs typeface="+mn-lt"/>
              </a:rPr>
              <a:t>): KDE system administrator.</a:t>
            </a:r>
            <a:endParaRPr lang="pt-BR"/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529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Onde encontrar membros do projeto? Onde pedir ajuda?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2400"/>
              <a:t>Para usuários do software é possível utilizar o fórum deles (</a:t>
            </a:r>
            <a:r>
              <a:rPr lang="pt-BR" sz="2400">
                <a:hlinkClick r:id="rId2"/>
              </a:rPr>
              <a:t>https://forum.kde.org/viewforum.php?f=136</a:t>
            </a:r>
            <a:r>
              <a:rPr lang="pt-BR" sz="240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/>
              <a:t>No fórum é possível verificar membros online para já resolver seu problema e possível fazer um post.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/>
              <a:t>Para as pessoas que querem ajudar no desenvolvimento do projeto é possível acessar o </a:t>
            </a:r>
            <a:r>
              <a:rPr lang="pt-BR" sz="2400" err="1"/>
              <a:t>git</a:t>
            </a:r>
            <a:r>
              <a:rPr lang="pt-BR" sz="2400"/>
              <a:t> </a:t>
            </a:r>
            <a:r>
              <a:rPr lang="pt-BR" sz="2400">
                <a:hlinkClick r:id="rId3"/>
              </a:rPr>
              <a:t>https://github.com/KDE/krita</a:t>
            </a:r>
            <a:r>
              <a:rPr lang="pt-BR" sz="240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/>
              <a:t>Eles também tem um </a:t>
            </a:r>
            <a:r>
              <a:rPr lang="pt-BR" sz="2400" err="1"/>
              <a:t>email</a:t>
            </a:r>
            <a:r>
              <a:rPr lang="pt-BR" sz="2400"/>
              <a:t> para falar com os administradores do projeto para mais detalhes sobre o software. (forum-admin@kde.org 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/>
              <a:t>Alguns outros métodos, mas esses parecem ser os mais eficientes.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399923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CF123-CC58-4EC1-85EB-052D3BE0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Financiamento</a:t>
            </a:r>
          </a:p>
        </p:txBody>
      </p:sp>
      <p:pic>
        <p:nvPicPr>
          <p:cNvPr id="6" name="Picture 6" descr="A picture containing accessory, text, umbrella, rain&#10;&#10;Description generated with very high confidence">
            <a:extLst>
              <a:ext uri="{FF2B5EF4-FFF2-40B4-BE49-F238E27FC236}">
                <a16:creationId xmlns:a16="http://schemas.microsoft.com/office/drawing/2014/main" id="{22EACE84-526B-4301-848A-F4CB2D6C3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85" y="640080"/>
            <a:ext cx="4380225" cy="360273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map, device&#10;&#10;Description generated with very high confidence">
            <a:extLst>
              <a:ext uri="{FF2B5EF4-FFF2-40B4-BE49-F238E27FC236}">
                <a16:creationId xmlns:a16="http://schemas.microsoft.com/office/drawing/2014/main" id="{8C5BB5B0-4AE3-4753-8384-BB63058FC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4891" y="640080"/>
            <a:ext cx="4380225" cy="360273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53617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Retrospectiva</vt:lpstr>
      <vt:lpstr>Krita</vt:lpstr>
      <vt:lpstr>Para que ele serve?</vt:lpstr>
      <vt:lpstr>Onde está o Código Fonte? Quais tecnologias são utilizadas? </vt:lpstr>
      <vt:lpstr>Licença</vt:lpstr>
      <vt:lpstr>Existe documentação de desenvolvedor?</vt:lpstr>
      <vt:lpstr>Como o projeto é comandado?</vt:lpstr>
      <vt:lpstr>Onde encontrar membros do projeto? Onde pedir ajuda?</vt:lpstr>
      <vt:lpstr>Financiamento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</cp:revision>
  <dcterms:created xsi:type="dcterms:W3CDTF">2020-02-17T22:37:18Z</dcterms:created>
  <dcterms:modified xsi:type="dcterms:W3CDTF">2020-03-04T21:19:50Z</dcterms:modified>
</cp:coreProperties>
</file>