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5" r:id="rId4"/>
    <p:sldId id="266" r:id="rId5"/>
    <p:sldId id="267" r:id="rId6"/>
    <p:sldId id="270" r:id="rId7"/>
    <p:sldId id="269" r:id="rId8"/>
    <p:sldId id="27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2060"/>
    <a:srgbClr val="F0D9B5"/>
    <a:srgbClr val="B58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63C8-4000-45FF-F272-49CACDC1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D86D0-8297-2D05-1343-A01DE1CE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62A352-1668-91B7-A8F7-991C7C7F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D5373-8F7E-E1F2-E245-8C9B198F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BE4082-BA53-2C8D-84CF-F50958E4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C5536-EEC9-3F58-1AD0-664B0D6B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A35ADD-F79B-CCF7-89BF-3C7FCF67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1C254-514B-FF75-C47E-B59E28F5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4403D-CA24-4A17-52BE-D73E927D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07235-BADC-D429-815C-0ED8EA91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2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75B04-8E06-DD69-EF95-1A0D0466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72F46-257C-2173-98CF-1286F584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0FC00-7AD0-24D9-A29B-9DF5FF4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82A6F-A823-F642-D1AC-C142A0CD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81552-0D77-9045-FB80-4156E83E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4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BE85-691F-89A7-228F-98F44C92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C5C3-451F-316C-B343-6AEA2396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85F38-163B-6DFF-A845-FFDB4CE7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E64541-55A5-FEA0-AB9C-E759CB49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DE361-1100-4FF5-F02B-FF26B50B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0465-4D25-38BC-C05D-6ED5EB56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1312A0-42A8-2F2D-5377-E790EF5D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3DF28-6FCE-9C0B-2EAD-5F79CC60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C1B4F-05BB-9764-40A6-29C661A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9FE7C-BFC8-7878-D4D0-611E6C5B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0CF1-2264-0C42-5BD1-4E0A063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2DF44-4607-90E1-72F8-98884DAC9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02D697-28B1-7E3E-6031-572B7507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5E74F-964F-F708-E3A5-B6D173B1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5CD49-C639-38C0-B08D-870AEDB7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B27A02-384B-993C-016C-2FE6305C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C7445-1269-6F0A-6456-703818DE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7C43B5-06B4-F1E3-D6BA-7B7D9283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E1F78-6E9A-4609-377B-1C5E2321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AB6018-F546-4D7D-6484-AF8DE788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F385B9-7FA0-A535-8B7D-304D2A45F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9394D9-AF79-D2B8-D1A6-9250868A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66EEBB-1001-8C77-E12D-32702A74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B54ED1-1288-E906-D771-E2A8CFB2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7F7AA-0E47-D25E-9F50-F67CA44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658F8A-B513-DAED-E295-818FA969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F8AA51-5133-F750-46E4-549C832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0FFC23-EB3F-1A26-27AA-909A2D6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8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95F1FC-CEF0-36D0-982A-A148FB47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5E91C4-EBBB-646B-0F88-0E8A72AC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CCEE0E-ACC8-7771-A74E-9A27BD8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6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319C-CF68-CF20-B6B6-D6BC99E0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FA874-89C8-4009-70CC-94CD5ADE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271B4E-1775-580A-D286-10C9945E0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15CA6-25DA-B144-3A4F-76AFA0F8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637B67-68A4-A735-0A18-5F7E1D0A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2D188-0DFD-DC71-911F-358D8F7D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45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6B36C-455B-5471-042B-24F88DB1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04CA53-8C7A-3F8C-9620-D988D5AE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19376-06D4-CE35-4CE1-1898EE8F1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FC125-18DC-FDA0-FF06-29363346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536DBC-B892-6CBB-E21E-D109E82B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CDD21-10A8-138B-644A-5C36CBD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11D267-D72D-7570-E8D4-E0542CE5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53AC3-0EB6-31E8-1F36-45A7A2E9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8E5C9-4F8A-88BC-8AC4-602D6B79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EC986-DC78-4A6F-B786-CE89563D5C50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7C05F-8707-AA68-7C37-9A9564D9B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CCA0-E9EC-C94C-E366-724C6F96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2C574-9443-4A46-B32B-14313D030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6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hess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hess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od-wood-table-top-wood-wall-177218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chess-png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od-wood-table-top-wood-wall-177218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chess-png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od-wood-table-top-wood-wall-177218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chess-png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od-wood-table-top-wood-wall-177218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chess-png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od-wood-table-top-wood-wall-177218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chess-png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od-wood-table-top-wood-wall-177218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chess-pn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0FB9EF6-3649-BD5D-879C-3C9FDC19F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8975620" y="2353006"/>
            <a:ext cx="822960" cy="822960"/>
          </a:xfrm>
          <a:prstGeom prst="rect">
            <a:avLst/>
          </a:prstGeom>
        </p:spPr>
      </p:pic>
      <p:pic>
        <p:nvPicPr>
          <p:cNvPr id="44" name="Imagem 4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8E855F9-1C6A-2275-2406-B23E23F02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8975620" y="3247479"/>
            <a:ext cx="822960" cy="822960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FBE6317-CB70-D7D1-E91B-06CF6A834B73}"/>
              </a:ext>
            </a:extLst>
          </p:cNvPr>
          <p:cNvGrpSpPr/>
          <p:nvPr/>
        </p:nvGrpSpPr>
        <p:grpSpPr>
          <a:xfrm>
            <a:off x="2676829" y="2265785"/>
            <a:ext cx="829979" cy="822960"/>
            <a:chOff x="1866401" y="2093443"/>
            <a:chExt cx="829979" cy="822960"/>
          </a:xfrm>
        </p:grpSpPr>
        <p:pic>
          <p:nvPicPr>
            <p:cNvPr id="58" name="Imagem 5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EAFAC187-E49E-22E8-CCA8-061B72955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359" t="4952" r="86878" b="56009"/>
            <a:stretch/>
          </p:blipFill>
          <p:spPr>
            <a:xfrm>
              <a:off x="1866401" y="2093443"/>
              <a:ext cx="829979" cy="822960"/>
            </a:xfrm>
            <a:prstGeom prst="rect">
              <a:avLst/>
            </a:prstGeom>
          </p:spPr>
        </p:pic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97A93F32-D0B0-57DC-1DBE-7835E8F5CCCD}"/>
                </a:ext>
              </a:extLst>
            </p:cNvPr>
            <p:cNvGrpSpPr/>
            <p:nvPr/>
          </p:nvGrpSpPr>
          <p:grpSpPr>
            <a:xfrm>
              <a:off x="2246465" y="2400148"/>
              <a:ext cx="69850" cy="209550"/>
              <a:chOff x="1295400" y="1708150"/>
              <a:chExt cx="69850" cy="209550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152BCDC7-AA57-B575-2290-CB6AFC6E106F}"/>
                  </a:ext>
                </a:extLst>
              </p:cNvPr>
              <p:cNvSpPr/>
              <p:nvPr/>
            </p:nvSpPr>
            <p:spPr>
              <a:xfrm>
                <a:off x="1295400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74ED3721-DAD6-49DC-20F5-45206A45F498}"/>
                  </a:ext>
                </a:extLst>
              </p:cNvPr>
              <p:cNvSpPr/>
              <p:nvPr/>
            </p:nvSpPr>
            <p:spPr>
              <a:xfrm>
                <a:off x="1295400" y="177800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04162122-4454-0498-D3AA-49C341A94CEF}"/>
                  </a:ext>
                </a:extLst>
              </p:cNvPr>
              <p:cNvSpPr/>
              <p:nvPr/>
            </p:nvSpPr>
            <p:spPr>
              <a:xfrm>
                <a:off x="1295400" y="18478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1F467F8C-B1B7-E3E5-B6BA-A543E2E40079}"/>
              </a:ext>
            </a:extLst>
          </p:cNvPr>
          <p:cNvGrpSpPr/>
          <p:nvPr/>
        </p:nvGrpSpPr>
        <p:grpSpPr>
          <a:xfrm>
            <a:off x="2676830" y="3238086"/>
            <a:ext cx="829979" cy="822960"/>
            <a:chOff x="1965176" y="1552161"/>
            <a:chExt cx="829979" cy="822960"/>
          </a:xfrm>
        </p:grpSpPr>
        <p:pic>
          <p:nvPicPr>
            <p:cNvPr id="64" name="Imagem 6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50CADEFE-18F4-8AEF-751E-E7C0E6BE1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359" t="54783" r="86878" b="6179"/>
            <a:stretch/>
          </p:blipFill>
          <p:spPr>
            <a:xfrm>
              <a:off x="1965176" y="1552161"/>
              <a:ext cx="829979" cy="822960"/>
            </a:xfrm>
            <a:prstGeom prst="rect">
              <a:avLst/>
            </a:prstGeom>
          </p:spPr>
        </p:pic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BD2C5A3C-1F53-C395-26DE-6CF19423B881}"/>
                </a:ext>
              </a:extLst>
            </p:cNvPr>
            <p:cNvGrpSpPr/>
            <p:nvPr/>
          </p:nvGrpSpPr>
          <p:grpSpPr>
            <a:xfrm>
              <a:off x="2350003" y="1863628"/>
              <a:ext cx="69850" cy="209550"/>
              <a:chOff x="1295400" y="1708150"/>
              <a:chExt cx="69850" cy="209550"/>
            </a:xfrm>
          </p:grpSpPr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3B43A86-7C39-4100-AD1F-FDDEB85EC9C5}"/>
                  </a:ext>
                </a:extLst>
              </p:cNvPr>
              <p:cNvSpPr/>
              <p:nvPr/>
            </p:nvSpPr>
            <p:spPr>
              <a:xfrm>
                <a:off x="1295400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71C0B8E8-BF2B-16B7-6DBC-0D0201BD0974}"/>
                  </a:ext>
                </a:extLst>
              </p:cNvPr>
              <p:cNvSpPr/>
              <p:nvPr/>
            </p:nvSpPr>
            <p:spPr>
              <a:xfrm>
                <a:off x="1295400" y="177800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CC7C28A7-2E05-CBC1-9FA6-0F01755BD665}"/>
                  </a:ext>
                </a:extLst>
              </p:cNvPr>
              <p:cNvSpPr/>
              <p:nvPr/>
            </p:nvSpPr>
            <p:spPr>
              <a:xfrm>
                <a:off x="1295400" y="18478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927D9B1-C5CA-6D15-0C7C-530BE03F5DE9}"/>
              </a:ext>
            </a:extLst>
          </p:cNvPr>
          <p:cNvGrpSpPr/>
          <p:nvPr/>
        </p:nvGrpSpPr>
        <p:grpSpPr>
          <a:xfrm>
            <a:off x="3644515" y="2275426"/>
            <a:ext cx="822960" cy="822960"/>
            <a:chOff x="2150308" y="2287643"/>
            <a:chExt cx="822960" cy="822960"/>
          </a:xfrm>
        </p:grpSpPr>
        <p:pic>
          <p:nvPicPr>
            <p:cNvPr id="70" name="Imagem 6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5840A22A-1C43-FD55-9B86-ED730B4E9D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8494" t="4952" r="69843" b="56009"/>
            <a:stretch/>
          </p:blipFill>
          <p:spPr>
            <a:xfrm>
              <a:off x="2150308" y="2287643"/>
              <a:ext cx="822960" cy="822960"/>
            </a:xfrm>
            <a:prstGeom prst="rect">
              <a:avLst/>
            </a:prstGeom>
          </p:spPr>
        </p:pic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04A28888-ACC1-F4CD-FDC6-FD04D8137A56}"/>
                </a:ext>
              </a:extLst>
            </p:cNvPr>
            <p:cNvGrpSpPr/>
            <p:nvPr/>
          </p:nvGrpSpPr>
          <p:grpSpPr>
            <a:xfrm>
              <a:off x="2526863" y="2594348"/>
              <a:ext cx="69850" cy="209550"/>
              <a:chOff x="1635918" y="1708150"/>
              <a:chExt cx="69850" cy="209550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4CA2FDE-C1DF-1A82-52D3-A79859EDFA08}"/>
                  </a:ext>
                </a:extLst>
              </p:cNvPr>
              <p:cNvSpPr/>
              <p:nvPr/>
            </p:nvSpPr>
            <p:spPr>
              <a:xfrm>
                <a:off x="1635918" y="17081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87934501-8FE8-244E-956D-EF2FB66D8D37}"/>
                  </a:ext>
                </a:extLst>
              </p:cNvPr>
              <p:cNvSpPr/>
              <p:nvPr/>
            </p:nvSpPr>
            <p:spPr>
              <a:xfrm>
                <a:off x="163591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998CD5B6-1517-BD4B-27A0-08927F4F944E}"/>
                  </a:ext>
                </a:extLst>
              </p:cNvPr>
              <p:cNvSpPr/>
              <p:nvPr/>
            </p:nvSpPr>
            <p:spPr>
              <a:xfrm>
                <a:off x="163591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61EA0C6-24EC-0961-C45E-27AF6D4B8F66}"/>
              </a:ext>
            </a:extLst>
          </p:cNvPr>
          <p:cNvGrpSpPr/>
          <p:nvPr/>
        </p:nvGrpSpPr>
        <p:grpSpPr>
          <a:xfrm>
            <a:off x="3640510" y="3198096"/>
            <a:ext cx="822960" cy="822960"/>
            <a:chOff x="2973268" y="2287643"/>
            <a:chExt cx="822960" cy="822960"/>
          </a:xfrm>
        </p:grpSpPr>
        <p:pic>
          <p:nvPicPr>
            <p:cNvPr id="76" name="Imagem 7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A9AF9AFC-8DD7-45D2-972E-422CE75C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8494" t="54783" r="69843" b="6179"/>
            <a:stretch/>
          </p:blipFill>
          <p:spPr>
            <a:xfrm>
              <a:off x="2973268" y="2287643"/>
              <a:ext cx="822960" cy="822960"/>
            </a:xfrm>
            <a:prstGeom prst="rect">
              <a:avLst/>
            </a:prstGeom>
          </p:spPr>
        </p:pic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D421D431-D59C-B4B0-3F5C-ED7643B75268}"/>
                </a:ext>
              </a:extLst>
            </p:cNvPr>
            <p:cNvGrpSpPr/>
            <p:nvPr/>
          </p:nvGrpSpPr>
          <p:grpSpPr>
            <a:xfrm>
              <a:off x="3349823" y="2594348"/>
              <a:ext cx="69850" cy="209550"/>
              <a:chOff x="1635918" y="1708150"/>
              <a:chExt cx="69850" cy="209550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A4EB9693-4C31-AB1D-7332-97885EF5CFF5}"/>
                  </a:ext>
                </a:extLst>
              </p:cNvPr>
              <p:cNvSpPr/>
              <p:nvPr/>
            </p:nvSpPr>
            <p:spPr>
              <a:xfrm>
                <a:off x="1635918" y="17081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EFFA8090-5B1B-61F5-AB38-4525C1B63F00}"/>
                  </a:ext>
                </a:extLst>
              </p:cNvPr>
              <p:cNvSpPr/>
              <p:nvPr/>
            </p:nvSpPr>
            <p:spPr>
              <a:xfrm>
                <a:off x="163591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7F57C9A6-094D-2136-8314-7334A3FD806D}"/>
                  </a:ext>
                </a:extLst>
              </p:cNvPr>
              <p:cNvSpPr/>
              <p:nvPr/>
            </p:nvSpPr>
            <p:spPr>
              <a:xfrm>
                <a:off x="163591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F653591-BE55-59A8-6F08-F3059F534060}"/>
              </a:ext>
            </a:extLst>
          </p:cNvPr>
          <p:cNvGrpSpPr/>
          <p:nvPr/>
        </p:nvGrpSpPr>
        <p:grpSpPr>
          <a:xfrm>
            <a:off x="4741597" y="2266812"/>
            <a:ext cx="830860" cy="822960"/>
            <a:chOff x="2836738" y="1401817"/>
            <a:chExt cx="830860" cy="822960"/>
          </a:xfrm>
        </p:grpSpPr>
        <p:pic>
          <p:nvPicPr>
            <p:cNvPr id="82" name="Imagem 8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54563C1B-946D-2ACF-CA69-12BA70D17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119" t="4952" r="52106" b="56009"/>
            <a:stretch/>
          </p:blipFill>
          <p:spPr>
            <a:xfrm>
              <a:off x="2836738" y="1401817"/>
              <a:ext cx="830860" cy="822960"/>
            </a:xfrm>
            <a:prstGeom prst="rect">
              <a:avLst/>
            </a:prstGeom>
          </p:spPr>
        </p:pic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CB856317-2F6B-4B41-9D12-83A9A9C6154C}"/>
                </a:ext>
              </a:extLst>
            </p:cNvPr>
            <p:cNvGrpSpPr/>
            <p:nvPr/>
          </p:nvGrpSpPr>
          <p:grpSpPr>
            <a:xfrm>
              <a:off x="3217243" y="1708522"/>
              <a:ext cx="69850" cy="209550"/>
              <a:chOff x="1454943" y="1708150"/>
              <a:chExt cx="69850" cy="209550"/>
            </a:xfrm>
          </p:grpSpPr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66E020C-3500-3673-C4DC-5128AFD60758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02B086AA-9F39-87CF-755B-0086D9E3EE67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1F7E8683-2F94-EA94-9FDA-CC684C4843E1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7ABAA9E-5AB6-5F78-B298-8862898AAE26}"/>
              </a:ext>
            </a:extLst>
          </p:cNvPr>
          <p:cNvGrpSpPr/>
          <p:nvPr/>
        </p:nvGrpSpPr>
        <p:grpSpPr>
          <a:xfrm>
            <a:off x="4728002" y="3254536"/>
            <a:ext cx="830860" cy="822960"/>
            <a:chOff x="2836738" y="2452273"/>
            <a:chExt cx="830860" cy="822960"/>
          </a:xfrm>
        </p:grpSpPr>
        <p:pic>
          <p:nvPicPr>
            <p:cNvPr id="88" name="Imagem 8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34B6F9D2-AEE0-FF84-1CC3-66378EEC4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119" t="54783" r="52106" b="6179"/>
            <a:stretch/>
          </p:blipFill>
          <p:spPr>
            <a:xfrm>
              <a:off x="2836738" y="2452273"/>
              <a:ext cx="830860" cy="822960"/>
            </a:xfrm>
            <a:prstGeom prst="rect">
              <a:avLst/>
            </a:prstGeom>
          </p:spPr>
        </p:pic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57FFC7CF-E3F5-618C-270F-8DF8F37C5B70}"/>
                </a:ext>
              </a:extLst>
            </p:cNvPr>
            <p:cNvGrpSpPr/>
            <p:nvPr/>
          </p:nvGrpSpPr>
          <p:grpSpPr>
            <a:xfrm>
              <a:off x="3217243" y="2758978"/>
              <a:ext cx="69850" cy="209550"/>
              <a:chOff x="1454943" y="1708150"/>
              <a:chExt cx="69850" cy="209550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66614F5C-E27C-418F-B080-56C73358DC45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57CF5826-AD73-02C5-B6AF-CF81B556F802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EAE0B108-3596-8290-71D0-D242090E1A8A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A9B68C64-9B02-EE13-FE60-7B169726482A}"/>
              </a:ext>
            </a:extLst>
          </p:cNvPr>
          <p:cNvGrpSpPr/>
          <p:nvPr/>
        </p:nvGrpSpPr>
        <p:grpSpPr>
          <a:xfrm>
            <a:off x="6048025" y="2310351"/>
            <a:ext cx="830859" cy="822960"/>
            <a:chOff x="2638610" y="1708150"/>
            <a:chExt cx="830859" cy="822960"/>
          </a:xfrm>
        </p:grpSpPr>
        <p:pic>
          <p:nvPicPr>
            <p:cNvPr id="94" name="Imagem 9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758E14B2-6D97-E43F-5FF5-D13C5AD6E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3492" t="4952" r="34733" b="56009"/>
            <a:stretch/>
          </p:blipFill>
          <p:spPr>
            <a:xfrm>
              <a:off x="2638610" y="1708150"/>
              <a:ext cx="830859" cy="822960"/>
            </a:xfrm>
            <a:prstGeom prst="rect">
              <a:avLst/>
            </a:prstGeom>
          </p:spPr>
        </p:pic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2F9E5316-1119-DCD6-06A4-78E173AF1F48}"/>
                </a:ext>
              </a:extLst>
            </p:cNvPr>
            <p:cNvGrpSpPr/>
            <p:nvPr/>
          </p:nvGrpSpPr>
          <p:grpSpPr>
            <a:xfrm>
              <a:off x="3019114" y="2014855"/>
              <a:ext cx="69850" cy="209550"/>
              <a:chOff x="1816893" y="1708150"/>
              <a:chExt cx="69850" cy="209550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2A757C88-E053-CEA4-7AD0-67FFBB3F99CB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053A21BD-E6E7-FDCD-1096-785EEC06D284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3A4E6362-341D-F0AD-AB80-96FA45143EF7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92F80EAA-1214-4A9C-A5B4-F5956A8DBB86}"/>
              </a:ext>
            </a:extLst>
          </p:cNvPr>
          <p:cNvGrpSpPr/>
          <p:nvPr/>
        </p:nvGrpSpPr>
        <p:grpSpPr>
          <a:xfrm>
            <a:off x="6015852" y="3302871"/>
            <a:ext cx="830859" cy="822960"/>
            <a:chOff x="2638610" y="2758606"/>
            <a:chExt cx="830859" cy="822960"/>
          </a:xfrm>
        </p:grpSpPr>
        <p:pic>
          <p:nvPicPr>
            <p:cNvPr id="101" name="Imagem 10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747CA8D-64A4-AFAE-673C-9092E25D4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3492" t="54783" r="34733" b="6179"/>
            <a:stretch/>
          </p:blipFill>
          <p:spPr>
            <a:xfrm>
              <a:off x="2638610" y="2758606"/>
              <a:ext cx="830859" cy="822960"/>
            </a:xfrm>
            <a:prstGeom prst="rect">
              <a:avLst/>
            </a:prstGeom>
          </p:spPr>
        </p:pic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EF6A559E-A46C-BC41-8EAD-64E10B1C4A8E}"/>
                </a:ext>
              </a:extLst>
            </p:cNvPr>
            <p:cNvGrpSpPr/>
            <p:nvPr/>
          </p:nvGrpSpPr>
          <p:grpSpPr>
            <a:xfrm>
              <a:off x="3019114" y="3065311"/>
              <a:ext cx="69850" cy="209550"/>
              <a:chOff x="1816893" y="1708150"/>
              <a:chExt cx="69850" cy="209550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E4A92099-0947-5CED-18C7-C5581AA1247B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0F65AA1A-31FD-773C-209F-76E5701A44E6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18E941F6-0DF6-B037-C397-BF123EAD8350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C6B42C18-4B8E-E32D-9741-1AE87249FF76}"/>
              </a:ext>
            </a:extLst>
          </p:cNvPr>
          <p:cNvGrpSpPr/>
          <p:nvPr/>
        </p:nvGrpSpPr>
        <p:grpSpPr>
          <a:xfrm>
            <a:off x="7658354" y="2310351"/>
            <a:ext cx="822960" cy="822960"/>
            <a:chOff x="7652526" y="2082855"/>
            <a:chExt cx="822960" cy="822960"/>
          </a:xfrm>
        </p:grpSpPr>
        <p:pic>
          <p:nvPicPr>
            <p:cNvPr id="107" name="Imagem 10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74AC7B88-6BEE-273B-D547-89D587C85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71229" t="4952" r="17108" b="56009"/>
            <a:stretch/>
          </p:blipFill>
          <p:spPr>
            <a:xfrm>
              <a:off x="7652526" y="2082855"/>
              <a:ext cx="822960" cy="822960"/>
            </a:xfrm>
            <a:prstGeom prst="rect">
              <a:avLst/>
            </a:prstGeom>
          </p:spPr>
        </p:pic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7416F6D0-0B01-050A-7645-24E16CB4EF79}"/>
                </a:ext>
              </a:extLst>
            </p:cNvPr>
            <p:cNvGrpSpPr/>
            <p:nvPr/>
          </p:nvGrpSpPr>
          <p:grpSpPr>
            <a:xfrm>
              <a:off x="8029081" y="2389560"/>
              <a:ext cx="69850" cy="209550"/>
              <a:chOff x="1997868" y="1708150"/>
              <a:chExt cx="69850" cy="209550"/>
            </a:xfrm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EB1DE266-325A-4405-3717-9A8B5E60BADB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1B82F76D-965D-F43D-3F8A-E2DF4131CF38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EA311289-EA66-0282-A5C2-CEEB3533BC4C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BBDB677F-9A54-FA12-A329-C0863C22F08E}"/>
              </a:ext>
            </a:extLst>
          </p:cNvPr>
          <p:cNvGrpSpPr/>
          <p:nvPr/>
        </p:nvGrpSpPr>
        <p:grpSpPr>
          <a:xfrm>
            <a:off x="7687771" y="3247709"/>
            <a:ext cx="822960" cy="822960"/>
            <a:chOff x="7652526" y="3133311"/>
            <a:chExt cx="822960" cy="822960"/>
          </a:xfrm>
        </p:grpSpPr>
        <p:pic>
          <p:nvPicPr>
            <p:cNvPr id="113" name="Imagem 112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72ED70A3-3ED8-2206-A6D6-6E4267A4D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71229" t="54783" r="17108" b="6179"/>
            <a:stretch/>
          </p:blipFill>
          <p:spPr>
            <a:xfrm>
              <a:off x="7652526" y="3133311"/>
              <a:ext cx="822960" cy="822960"/>
            </a:xfrm>
            <a:prstGeom prst="rect">
              <a:avLst/>
            </a:prstGeom>
          </p:spPr>
        </p:pic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7D413E03-C05D-D5E2-1B71-F2178ACEF669}"/>
                </a:ext>
              </a:extLst>
            </p:cNvPr>
            <p:cNvGrpSpPr/>
            <p:nvPr/>
          </p:nvGrpSpPr>
          <p:grpSpPr>
            <a:xfrm>
              <a:off x="8029081" y="3440016"/>
              <a:ext cx="69850" cy="209550"/>
              <a:chOff x="1997868" y="1708150"/>
              <a:chExt cx="69850" cy="209550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D04EBAC1-3A03-04E9-DD19-45EB27554659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0BC90BF1-B390-1E95-C6F5-30264DF4C317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79E49CDC-538F-CC72-DAA2-65468A8B2D3D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D3850967-064C-3CCC-D066-949E0E5ECD13}"/>
              </a:ext>
            </a:extLst>
          </p:cNvPr>
          <p:cNvSpPr txBox="1"/>
          <p:nvPr/>
        </p:nvSpPr>
        <p:spPr>
          <a:xfrm>
            <a:off x="2424519" y="4041544"/>
            <a:ext cx="113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Vermelho</a:t>
            </a:r>
            <a:endParaRPr lang="pt-BR" dirty="0"/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B6BB2E60-0BDA-A4F9-D30B-6FA54C2A610C}"/>
              </a:ext>
            </a:extLst>
          </p:cNvPr>
          <p:cNvSpPr txBox="1"/>
          <p:nvPr/>
        </p:nvSpPr>
        <p:spPr>
          <a:xfrm>
            <a:off x="3486953" y="4024503"/>
            <a:ext cx="11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Azul claro</a:t>
            </a:r>
            <a:endParaRPr lang="pt-BR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CFA20D6-0044-DE49-404A-92EF3CC9CB72}"/>
              </a:ext>
            </a:extLst>
          </p:cNvPr>
          <p:cNvSpPr txBox="1"/>
          <p:nvPr/>
        </p:nvSpPr>
        <p:spPr>
          <a:xfrm>
            <a:off x="4644419" y="4015224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Amarelo</a:t>
            </a:r>
            <a:endParaRPr lang="pt-BR" dirty="0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710BB0B0-F918-8B21-BDCA-C045D51DDA2E}"/>
              </a:ext>
            </a:extLst>
          </p:cNvPr>
          <p:cNvSpPr txBox="1"/>
          <p:nvPr/>
        </p:nvSpPr>
        <p:spPr>
          <a:xfrm>
            <a:off x="5673360" y="4041544"/>
            <a:ext cx="166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2/3 - Azul claro</a:t>
            </a:r>
          </a:p>
          <a:p>
            <a:r>
              <a:rPr lang="en-US" dirty="0"/>
              <a:t>1/3 - </a:t>
            </a:r>
            <a:r>
              <a:rPr lang="en-US" dirty="0" err="1"/>
              <a:t>Amarelo</a:t>
            </a:r>
            <a:endParaRPr lang="pt-BR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325F8582-3F2D-0416-A8AA-6D12500DF2B9}"/>
              </a:ext>
            </a:extLst>
          </p:cNvPr>
          <p:cNvSpPr txBox="1"/>
          <p:nvPr/>
        </p:nvSpPr>
        <p:spPr>
          <a:xfrm>
            <a:off x="7335290" y="4070669"/>
            <a:ext cx="166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2/3 - Azul claro</a:t>
            </a:r>
          </a:p>
          <a:p>
            <a:r>
              <a:rPr lang="en-US" dirty="0"/>
              <a:t>1/3 - Vermelho</a:t>
            </a:r>
            <a:endParaRPr lang="pt-BR" dirty="0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B43998D9-763E-23EE-40F4-3DF6419F5C67}"/>
              </a:ext>
            </a:extLst>
          </p:cNvPr>
          <p:cNvSpPr txBox="1"/>
          <p:nvPr/>
        </p:nvSpPr>
        <p:spPr>
          <a:xfrm>
            <a:off x="9087254" y="4014349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6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9C6DE85-12B5-0770-8CAC-880156AB91E7}"/>
              </a:ext>
            </a:extLst>
          </p:cNvPr>
          <p:cNvSpPr/>
          <p:nvPr/>
        </p:nvSpPr>
        <p:spPr>
          <a:xfrm>
            <a:off x="266700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AC0CB0-07B7-3D50-0CD2-1642CB16A447}"/>
              </a:ext>
            </a:extLst>
          </p:cNvPr>
          <p:cNvSpPr/>
          <p:nvPr/>
        </p:nvSpPr>
        <p:spPr>
          <a:xfrm flipH="1" flipV="1">
            <a:off x="348996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36EDC1B-AE8A-7F1F-0E79-44A6E1088246}"/>
              </a:ext>
            </a:extLst>
          </p:cNvPr>
          <p:cNvSpPr/>
          <p:nvPr/>
        </p:nvSpPr>
        <p:spPr>
          <a:xfrm flipH="1" flipV="1">
            <a:off x="266700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C02D6F-9E0E-1DD9-3268-E9A408FCA51B}"/>
              </a:ext>
            </a:extLst>
          </p:cNvPr>
          <p:cNvSpPr/>
          <p:nvPr/>
        </p:nvSpPr>
        <p:spPr>
          <a:xfrm>
            <a:off x="348996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657972A-1EEE-B55E-6F88-C8A3E2DE1900}"/>
              </a:ext>
            </a:extLst>
          </p:cNvPr>
          <p:cNvSpPr/>
          <p:nvPr/>
        </p:nvSpPr>
        <p:spPr>
          <a:xfrm>
            <a:off x="431292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BD8BFDF-A633-A3ED-90E7-A9ECB87F4B21}"/>
              </a:ext>
            </a:extLst>
          </p:cNvPr>
          <p:cNvSpPr/>
          <p:nvPr/>
        </p:nvSpPr>
        <p:spPr>
          <a:xfrm flipH="1" flipV="1">
            <a:off x="513588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F489B2-B738-261F-674E-0774A2C8619C}"/>
              </a:ext>
            </a:extLst>
          </p:cNvPr>
          <p:cNvSpPr/>
          <p:nvPr/>
        </p:nvSpPr>
        <p:spPr>
          <a:xfrm flipH="1" flipV="1">
            <a:off x="431292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288CFF-78C3-5E07-4D82-970EBBA85C6E}"/>
              </a:ext>
            </a:extLst>
          </p:cNvPr>
          <p:cNvSpPr/>
          <p:nvPr/>
        </p:nvSpPr>
        <p:spPr>
          <a:xfrm>
            <a:off x="513588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68BA08E-D5CB-A471-517C-0B23315C1361}"/>
              </a:ext>
            </a:extLst>
          </p:cNvPr>
          <p:cNvSpPr/>
          <p:nvPr/>
        </p:nvSpPr>
        <p:spPr>
          <a:xfrm>
            <a:off x="595884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186DDF7-1B53-8CDF-C2AD-7758B9DAD4F3}"/>
              </a:ext>
            </a:extLst>
          </p:cNvPr>
          <p:cNvSpPr/>
          <p:nvPr/>
        </p:nvSpPr>
        <p:spPr>
          <a:xfrm flipH="1" flipV="1">
            <a:off x="678180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4CE0380-5951-693F-BE41-8354F2F88FE7}"/>
              </a:ext>
            </a:extLst>
          </p:cNvPr>
          <p:cNvSpPr/>
          <p:nvPr/>
        </p:nvSpPr>
        <p:spPr>
          <a:xfrm flipH="1" flipV="1">
            <a:off x="595884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C2EA6D0-A539-3B97-1EA4-EE141090363C}"/>
              </a:ext>
            </a:extLst>
          </p:cNvPr>
          <p:cNvSpPr/>
          <p:nvPr/>
        </p:nvSpPr>
        <p:spPr>
          <a:xfrm>
            <a:off x="678180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667025-AE23-FD69-4ACA-EB6E615CF846}"/>
              </a:ext>
            </a:extLst>
          </p:cNvPr>
          <p:cNvSpPr/>
          <p:nvPr/>
        </p:nvSpPr>
        <p:spPr>
          <a:xfrm>
            <a:off x="760476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C2F7003-DCCE-D271-DEF1-1EC159742807}"/>
              </a:ext>
            </a:extLst>
          </p:cNvPr>
          <p:cNvSpPr/>
          <p:nvPr/>
        </p:nvSpPr>
        <p:spPr>
          <a:xfrm flipH="1" flipV="1">
            <a:off x="842772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F13E6B2-2203-74F0-6C4F-7E6FE709FEAE}"/>
              </a:ext>
            </a:extLst>
          </p:cNvPr>
          <p:cNvSpPr/>
          <p:nvPr/>
        </p:nvSpPr>
        <p:spPr>
          <a:xfrm flipH="1" flipV="1">
            <a:off x="760476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D434A3-2568-D8E1-0213-4D906457119A}"/>
              </a:ext>
            </a:extLst>
          </p:cNvPr>
          <p:cNvSpPr/>
          <p:nvPr/>
        </p:nvSpPr>
        <p:spPr>
          <a:xfrm>
            <a:off x="842772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93AF2DB-FE00-39E2-C258-895F76B85ACF}"/>
              </a:ext>
            </a:extLst>
          </p:cNvPr>
          <p:cNvSpPr/>
          <p:nvPr/>
        </p:nvSpPr>
        <p:spPr>
          <a:xfrm>
            <a:off x="266700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22A9FD9-CBA6-D3ED-B57F-85960E283E46}"/>
              </a:ext>
            </a:extLst>
          </p:cNvPr>
          <p:cNvSpPr/>
          <p:nvPr/>
        </p:nvSpPr>
        <p:spPr>
          <a:xfrm flipH="1" flipV="1">
            <a:off x="348996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EB41814-CE33-4DA0-E985-0800A898B9DD}"/>
              </a:ext>
            </a:extLst>
          </p:cNvPr>
          <p:cNvSpPr/>
          <p:nvPr/>
        </p:nvSpPr>
        <p:spPr>
          <a:xfrm flipH="1" flipV="1">
            <a:off x="266700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B277B5A-3D12-8BE3-2DBC-38294E6AF3BB}"/>
              </a:ext>
            </a:extLst>
          </p:cNvPr>
          <p:cNvSpPr/>
          <p:nvPr/>
        </p:nvSpPr>
        <p:spPr>
          <a:xfrm>
            <a:off x="348996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5F75E0-8C05-CF31-9600-E5345A811C65}"/>
              </a:ext>
            </a:extLst>
          </p:cNvPr>
          <p:cNvSpPr/>
          <p:nvPr/>
        </p:nvSpPr>
        <p:spPr>
          <a:xfrm>
            <a:off x="431292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CD68F3B-F845-23AF-0E0D-D0DDD59AF791}"/>
              </a:ext>
            </a:extLst>
          </p:cNvPr>
          <p:cNvSpPr/>
          <p:nvPr/>
        </p:nvSpPr>
        <p:spPr>
          <a:xfrm flipH="1" flipV="1">
            <a:off x="513588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9AD4345-9442-2135-A9A2-D714EF0C1532}"/>
              </a:ext>
            </a:extLst>
          </p:cNvPr>
          <p:cNvSpPr/>
          <p:nvPr/>
        </p:nvSpPr>
        <p:spPr>
          <a:xfrm flipH="1" flipV="1">
            <a:off x="431292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4B2240D-1CF8-9E10-0FE7-CDDC43B99AED}"/>
              </a:ext>
            </a:extLst>
          </p:cNvPr>
          <p:cNvSpPr/>
          <p:nvPr/>
        </p:nvSpPr>
        <p:spPr>
          <a:xfrm>
            <a:off x="513588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FD18AEC-0DDC-3A20-FE29-2ED1531EACAC}"/>
              </a:ext>
            </a:extLst>
          </p:cNvPr>
          <p:cNvSpPr/>
          <p:nvPr/>
        </p:nvSpPr>
        <p:spPr>
          <a:xfrm>
            <a:off x="595884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E77351C-98BF-2465-D4CD-958A63F61D8E}"/>
              </a:ext>
            </a:extLst>
          </p:cNvPr>
          <p:cNvSpPr/>
          <p:nvPr/>
        </p:nvSpPr>
        <p:spPr>
          <a:xfrm flipH="1" flipV="1">
            <a:off x="678180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404656B-05CA-ED99-2FD3-4F37930BC2AE}"/>
              </a:ext>
            </a:extLst>
          </p:cNvPr>
          <p:cNvSpPr/>
          <p:nvPr/>
        </p:nvSpPr>
        <p:spPr>
          <a:xfrm flipH="1" flipV="1">
            <a:off x="595884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D9B92D5-9E0F-06CE-EEAA-B92E703268CB}"/>
              </a:ext>
            </a:extLst>
          </p:cNvPr>
          <p:cNvSpPr/>
          <p:nvPr/>
        </p:nvSpPr>
        <p:spPr>
          <a:xfrm>
            <a:off x="678180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3BD3F0-6387-A794-5A71-4BFF98C22A44}"/>
              </a:ext>
            </a:extLst>
          </p:cNvPr>
          <p:cNvSpPr/>
          <p:nvPr/>
        </p:nvSpPr>
        <p:spPr>
          <a:xfrm>
            <a:off x="760476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0A2F9F8-A352-C8E9-EB6D-54505948F14C}"/>
              </a:ext>
            </a:extLst>
          </p:cNvPr>
          <p:cNvSpPr/>
          <p:nvPr/>
        </p:nvSpPr>
        <p:spPr>
          <a:xfrm flipH="1" flipV="1">
            <a:off x="842772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3C92B34-F1F4-A968-498B-C7523E6A47E7}"/>
              </a:ext>
            </a:extLst>
          </p:cNvPr>
          <p:cNvSpPr/>
          <p:nvPr/>
        </p:nvSpPr>
        <p:spPr>
          <a:xfrm flipH="1" flipV="1">
            <a:off x="760476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EE25F3D-542B-BF76-2522-756B2C053454}"/>
              </a:ext>
            </a:extLst>
          </p:cNvPr>
          <p:cNvSpPr/>
          <p:nvPr/>
        </p:nvSpPr>
        <p:spPr>
          <a:xfrm>
            <a:off x="842772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439E195-B19B-3773-95D4-EDE2A0243B52}"/>
              </a:ext>
            </a:extLst>
          </p:cNvPr>
          <p:cNvSpPr/>
          <p:nvPr/>
        </p:nvSpPr>
        <p:spPr>
          <a:xfrm>
            <a:off x="266700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28AC8DD-556B-332A-6E98-50A47757B6A8}"/>
              </a:ext>
            </a:extLst>
          </p:cNvPr>
          <p:cNvSpPr/>
          <p:nvPr/>
        </p:nvSpPr>
        <p:spPr>
          <a:xfrm flipH="1" flipV="1">
            <a:off x="348996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D5AF565-3F4F-E458-D4BA-56AEF56AE5B7}"/>
              </a:ext>
            </a:extLst>
          </p:cNvPr>
          <p:cNvSpPr/>
          <p:nvPr/>
        </p:nvSpPr>
        <p:spPr>
          <a:xfrm flipH="1" flipV="1">
            <a:off x="266700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BB6E092-161F-3F92-4CE0-488FEEAAA171}"/>
              </a:ext>
            </a:extLst>
          </p:cNvPr>
          <p:cNvSpPr/>
          <p:nvPr/>
        </p:nvSpPr>
        <p:spPr>
          <a:xfrm>
            <a:off x="348996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7353229-EBDD-24F9-0F1F-5419CC5509EF}"/>
              </a:ext>
            </a:extLst>
          </p:cNvPr>
          <p:cNvSpPr/>
          <p:nvPr/>
        </p:nvSpPr>
        <p:spPr>
          <a:xfrm>
            <a:off x="431292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001CA77-E7ED-3AEB-A342-CB3D15C6127E}"/>
              </a:ext>
            </a:extLst>
          </p:cNvPr>
          <p:cNvSpPr/>
          <p:nvPr/>
        </p:nvSpPr>
        <p:spPr>
          <a:xfrm flipH="1" flipV="1">
            <a:off x="513588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4A55419-32BD-B5B7-42F9-BA9A798D3A12}"/>
              </a:ext>
            </a:extLst>
          </p:cNvPr>
          <p:cNvSpPr/>
          <p:nvPr/>
        </p:nvSpPr>
        <p:spPr>
          <a:xfrm flipH="1" flipV="1">
            <a:off x="431292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D85C73A-486F-38DD-F60A-F4365ED20175}"/>
              </a:ext>
            </a:extLst>
          </p:cNvPr>
          <p:cNvSpPr/>
          <p:nvPr/>
        </p:nvSpPr>
        <p:spPr>
          <a:xfrm>
            <a:off x="513588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5E6F2A1-549B-45EF-2129-E97DBC5616DF}"/>
              </a:ext>
            </a:extLst>
          </p:cNvPr>
          <p:cNvSpPr/>
          <p:nvPr/>
        </p:nvSpPr>
        <p:spPr>
          <a:xfrm>
            <a:off x="595884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DC5EEFA-4C7A-4696-1C17-7A6642885F48}"/>
              </a:ext>
            </a:extLst>
          </p:cNvPr>
          <p:cNvSpPr/>
          <p:nvPr/>
        </p:nvSpPr>
        <p:spPr>
          <a:xfrm flipH="1" flipV="1">
            <a:off x="678180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A9EBEDDF-E943-B16D-118E-8B8A71AF463B}"/>
              </a:ext>
            </a:extLst>
          </p:cNvPr>
          <p:cNvSpPr/>
          <p:nvPr/>
        </p:nvSpPr>
        <p:spPr>
          <a:xfrm flipH="1" flipV="1">
            <a:off x="595884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D0353F6-D84D-5299-1235-E21332079296}"/>
              </a:ext>
            </a:extLst>
          </p:cNvPr>
          <p:cNvSpPr/>
          <p:nvPr/>
        </p:nvSpPr>
        <p:spPr>
          <a:xfrm>
            <a:off x="678180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1D2CA74-CA6F-F9EA-2696-EABF54B9B949}"/>
              </a:ext>
            </a:extLst>
          </p:cNvPr>
          <p:cNvSpPr/>
          <p:nvPr/>
        </p:nvSpPr>
        <p:spPr>
          <a:xfrm>
            <a:off x="760476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EB464057-F794-1ED3-9B8C-A25C9A5D3F51}"/>
              </a:ext>
            </a:extLst>
          </p:cNvPr>
          <p:cNvSpPr/>
          <p:nvPr/>
        </p:nvSpPr>
        <p:spPr>
          <a:xfrm flipH="1" flipV="1">
            <a:off x="842772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62749C3-7B94-6776-B273-83FDECAF7A2B}"/>
              </a:ext>
            </a:extLst>
          </p:cNvPr>
          <p:cNvSpPr/>
          <p:nvPr/>
        </p:nvSpPr>
        <p:spPr>
          <a:xfrm flipH="1" flipV="1">
            <a:off x="760476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882CB44C-8A83-383B-9304-E5247275148F}"/>
              </a:ext>
            </a:extLst>
          </p:cNvPr>
          <p:cNvSpPr/>
          <p:nvPr/>
        </p:nvSpPr>
        <p:spPr>
          <a:xfrm>
            <a:off x="842772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6383702-4C31-C630-1794-3984DF22F7BE}"/>
              </a:ext>
            </a:extLst>
          </p:cNvPr>
          <p:cNvSpPr/>
          <p:nvPr/>
        </p:nvSpPr>
        <p:spPr>
          <a:xfrm>
            <a:off x="266700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4C60ADE-73DE-8224-64B2-029C6170E3E1}"/>
              </a:ext>
            </a:extLst>
          </p:cNvPr>
          <p:cNvSpPr/>
          <p:nvPr/>
        </p:nvSpPr>
        <p:spPr>
          <a:xfrm flipH="1" flipV="1">
            <a:off x="348996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3CC534B-24C9-693F-A9F5-131BA24E23E8}"/>
              </a:ext>
            </a:extLst>
          </p:cNvPr>
          <p:cNvSpPr/>
          <p:nvPr/>
        </p:nvSpPr>
        <p:spPr>
          <a:xfrm flipH="1" flipV="1">
            <a:off x="266700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7777B97-90B4-0EE8-D31D-74F39F9F680A}"/>
              </a:ext>
            </a:extLst>
          </p:cNvPr>
          <p:cNvSpPr/>
          <p:nvPr/>
        </p:nvSpPr>
        <p:spPr>
          <a:xfrm>
            <a:off x="348996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593D149-8E20-8217-BFB5-585C2328C7CB}"/>
              </a:ext>
            </a:extLst>
          </p:cNvPr>
          <p:cNvSpPr/>
          <p:nvPr/>
        </p:nvSpPr>
        <p:spPr>
          <a:xfrm>
            <a:off x="431292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A7F884F-3A46-763E-D050-9E62F40207B6}"/>
              </a:ext>
            </a:extLst>
          </p:cNvPr>
          <p:cNvSpPr/>
          <p:nvPr/>
        </p:nvSpPr>
        <p:spPr>
          <a:xfrm flipH="1" flipV="1">
            <a:off x="513588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ABEE397-0ED7-54EE-CA67-B884441946B8}"/>
              </a:ext>
            </a:extLst>
          </p:cNvPr>
          <p:cNvSpPr/>
          <p:nvPr/>
        </p:nvSpPr>
        <p:spPr>
          <a:xfrm flipH="1" flipV="1">
            <a:off x="431292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B68CA0E-5639-EF9D-AFCC-836ABDD24A60}"/>
              </a:ext>
            </a:extLst>
          </p:cNvPr>
          <p:cNvSpPr/>
          <p:nvPr/>
        </p:nvSpPr>
        <p:spPr>
          <a:xfrm>
            <a:off x="513588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217CFA8-96A4-FA97-E8B6-FEA7B1F6668F}"/>
              </a:ext>
            </a:extLst>
          </p:cNvPr>
          <p:cNvSpPr/>
          <p:nvPr/>
        </p:nvSpPr>
        <p:spPr>
          <a:xfrm>
            <a:off x="595884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529B6174-50F1-4627-8853-0413999BDE1F}"/>
              </a:ext>
            </a:extLst>
          </p:cNvPr>
          <p:cNvSpPr/>
          <p:nvPr/>
        </p:nvSpPr>
        <p:spPr>
          <a:xfrm flipH="1" flipV="1">
            <a:off x="678180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85FE1237-C620-FD00-13B9-F7ECB47D72A7}"/>
              </a:ext>
            </a:extLst>
          </p:cNvPr>
          <p:cNvSpPr/>
          <p:nvPr/>
        </p:nvSpPr>
        <p:spPr>
          <a:xfrm flipH="1" flipV="1">
            <a:off x="595884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9FEFA3F-CF1C-E084-A442-616B666D1A95}"/>
              </a:ext>
            </a:extLst>
          </p:cNvPr>
          <p:cNvSpPr/>
          <p:nvPr/>
        </p:nvSpPr>
        <p:spPr>
          <a:xfrm>
            <a:off x="678180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87B5056-E7B3-FCAB-24C3-45BA98A0D9AE}"/>
              </a:ext>
            </a:extLst>
          </p:cNvPr>
          <p:cNvSpPr/>
          <p:nvPr/>
        </p:nvSpPr>
        <p:spPr>
          <a:xfrm>
            <a:off x="760476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3FC9561C-9C63-F553-3220-C654F3B88AD4}"/>
              </a:ext>
            </a:extLst>
          </p:cNvPr>
          <p:cNvSpPr/>
          <p:nvPr/>
        </p:nvSpPr>
        <p:spPr>
          <a:xfrm flipH="1" flipV="1">
            <a:off x="842772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0B7C9B15-5B77-F338-805C-DF1B71D605A7}"/>
              </a:ext>
            </a:extLst>
          </p:cNvPr>
          <p:cNvSpPr/>
          <p:nvPr/>
        </p:nvSpPr>
        <p:spPr>
          <a:xfrm flipH="1" flipV="1">
            <a:off x="760476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2947DD4-F876-DE21-0C45-D5318DAF34E4}"/>
              </a:ext>
            </a:extLst>
          </p:cNvPr>
          <p:cNvSpPr/>
          <p:nvPr/>
        </p:nvSpPr>
        <p:spPr>
          <a:xfrm>
            <a:off x="842772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43CD561C-D06E-3E43-612D-274E49D0C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8416752" y="822960"/>
            <a:ext cx="822960" cy="822960"/>
          </a:xfrm>
          <a:prstGeom prst="rect">
            <a:avLst/>
          </a:prstGeom>
        </p:spPr>
      </p:pic>
      <p:pic>
        <p:nvPicPr>
          <p:cNvPr id="3" name="Imagem 2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F7F5575-58DD-079D-4F50-9B965B5D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6792768" y="822960"/>
            <a:ext cx="822960" cy="822960"/>
          </a:xfrm>
          <a:prstGeom prst="rect">
            <a:avLst/>
          </a:prstGeom>
        </p:spPr>
      </p:pic>
      <p:pic>
        <p:nvPicPr>
          <p:cNvPr id="4" name="Imagem 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A50CD1E7-7D74-A8DB-BA16-86A58DD5D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5969808" y="4937760"/>
            <a:ext cx="822960" cy="822960"/>
          </a:xfrm>
          <a:prstGeom prst="rect">
            <a:avLst/>
          </a:prstGeom>
        </p:spPr>
      </p:pic>
      <p:pic>
        <p:nvPicPr>
          <p:cNvPr id="11" name="Imagem 10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1108004-734C-6E5C-CDA8-0BFFD891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7608607" y="822960"/>
            <a:ext cx="822960" cy="822960"/>
          </a:xfrm>
          <a:prstGeom prst="rect">
            <a:avLst/>
          </a:prstGeom>
        </p:spPr>
      </p:pic>
      <p:pic>
        <p:nvPicPr>
          <p:cNvPr id="12" name="Imagem 1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B0D1120F-C2D3-19B6-3C0F-73CC26F84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5956630" y="822960"/>
            <a:ext cx="822960" cy="822960"/>
          </a:xfrm>
          <a:prstGeom prst="rect">
            <a:avLst/>
          </a:prstGeom>
        </p:spPr>
      </p:pic>
      <p:pic>
        <p:nvPicPr>
          <p:cNvPr id="14" name="Imagem 1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064BD624-113E-FA3C-53E4-3BD80A626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5131402" y="822960"/>
            <a:ext cx="822960" cy="822960"/>
          </a:xfrm>
          <a:prstGeom prst="rect">
            <a:avLst/>
          </a:prstGeom>
        </p:spPr>
      </p:pic>
      <p:pic>
        <p:nvPicPr>
          <p:cNvPr id="15" name="Imagem 1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DB1CB13-78D1-181D-3F59-5C1CFFA1E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4323155" y="822960"/>
            <a:ext cx="822960" cy="822960"/>
          </a:xfrm>
          <a:prstGeom prst="rect">
            <a:avLst/>
          </a:prstGeom>
        </p:spPr>
      </p:pic>
      <p:pic>
        <p:nvPicPr>
          <p:cNvPr id="16" name="Imagem 1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60BDD94A-942F-B014-0DE8-306843415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3487816" y="822960"/>
            <a:ext cx="822960" cy="822960"/>
          </a:xfrm>
          <a:prstGeom prst="rect">
            <a:avLst/>
          </a:prstGeom>
        </p:spPr>
      </p:pic>
      <p:pic>
        <p:nvPicPr>
          <p:cNvPr id="17" name="Imagem 1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0D03916D-11EA-0FD7-DF55-D090BA8B4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4952" b="56009"/>
          <a:stretch/>
        </p:blipFill>
        <p:spPr>
          <a:xfrm>
            <a:off x="2670238" y="822960"/>
            <a:ext cx="822960" cy="822960"/>
          </a:xfrm>
          <a:prstGeom prst="rect">
            <a:avLst/>
          </a:prstGeom>
        </p:spPr>
      </p:pic>
      <p:pic>
        <p:nvPicPr>
          <p:cNvPr id="18" name="Imagem 1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8545A762-9735-CD83-DD83-28565F420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8426083" y="4937760"/>
            <a:ext cx="822960" cy="822960"/>
          </a:xfrm>
          <a:prstGeom prst="rect">
            <a:avLst/>
          </a:prstGeom>
        </p:spPr>
      </p:pic>
      <p:pic>
        <p:nvPicPr>
          <p:cNvPr id="81" name="Imagem 80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A32E084-3D88-AEA9-7C1B-6FE63546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7592155" y="4937760"/>
            <a:ext cx="822960" cy="822960"/>
          </a:xfrm>
          <a:prstGeom prst="rect">
            <a:avLst/>
          </a:prstGeom>
        </p:spPr>
      </p:pic>
      <p:pic>
        <p:nvPicPr>
          <p:cNvPr id="82" name="Imagem 8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D175FA7-5856-0CA4-D8CD-0A47560E2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6785647" y="4937760"/>
            <a:ext cx="822960" cy="822960"/>
          </a:xfrm>
          <a:prstGeom prst="rect">
            <a:avLst/>
          </a:prstGeom>
        </p:spPr>
      </p:pic>
      <p:pic>
        <p:nvPicPr>
          <p:cNvPr id="83" name="Imagem 82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FE6FAEC-EEBB-BA72-B81E-09C02B77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5130969" y="4937760"/>
            <a:ext cx="822960" cy="822960"/>
          </a:xfrm>
          <a:prstGeom prst="rect">
            <a:avLst/>
          </a:prstGeom>
        </p:spPr>
      </p:pic>
      <p:pic>
        <p:nvPicPr>
          <p:cNvPr id="84" name="Imagem 8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FCDE9D2-3401-DB51-8968-DF4CC7B62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4323888" y="4937760"/>
            <a:ext cx="822960" cy="822960"/>
          </a:xfrm>
          <a:prstGeom prst="rect">
            <a:avLst/>
          </a:prstGeom>
        </p:spPr>
      </p:pic>
      <p:pic>
        <p:nvPicPr>
          <p:cNvPr id="85" name="Imagem 8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94BD6EA7-BCC8-64D8-DC83-25C6585B5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3484579" y="4937760"/>
            <a:ext cx="822960" cy="822960"/>
          </a:xfrm>
          <a:prstGeom prst="rect">
            <a:avLst/>
          </a:prstGeom>
        </p:spPr>
      </p:pic>
      <p:pic>
        <p:nvPicPr>
          <p:cNvPr id="89" name="Imagem 88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1E1F8C6-C1DC-FEC5-AACF-F8A5DD86E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337" t="54783" b="6179"/>
          <a:stretch/>
        </p:blipFill>
        <p:spPr>
          <a:xfrm>
            <a:off x="2674069" y="4937760"/>
            <a:ext cx="822960" cy="822960"/>
          </a:xfrm>
          <a:prstGeom prst="rect">
            <a:avLst/>
          </a:prstGeom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9B5DB1D6-BE0E-8554-4DC5-8F03A53CB9A5}"/>
              </a:ext>
            </a:extLst>
          </p:cNvPr>
          <p:cNvGrpSpPr/>
          <p:nvPr/>
        </p:nvGrpSpPr>
        <p:grpSpPr>
          <a:xfrm>
            <a:off x="2668168" y="-8667"/>
            <a:ext cx="830860" cy="822960"/>
            <a:chOff x="2836738" y="1401817"/>
            <a:chExt cx="830860" cy="822960"/>
          </a:xfrm>
        </p:grpSpPr>
        <p:pic>
          <p:nvPicPr>
            <p:cNvPr id="102" name="Imagem 10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571A6518-0A67-B649-7698-4303FD7D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119" t="4952" r="52106" b="56009"/>
            <a:stretch/>
          </p:blipFill>
          <p:spPr>
            <a:xfrm>
              <a:off x="2836738" y="1401817"/>
              <a:ext cx="830860" cy="822960"/>
            </a:xfrm>
            <a:prstGeom prst="rect">
              <a:avLst/>
            </a:prstGeom>
          </p:spPr>
        </p:pic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13E91EAC-ECD0-599A-E201-D6CCA2FFB4FA}"/>
                </a:ext>
              </a:extLst>
            </p:cNvPr>
            <p:cNvGrpSpPr/>
            <p:nvPr/>
          </p:nvGrpSpPr>
          <p:grpSpPr>
            <a:xfrm>
              <a:off x="3217243" y="1708522"/>
              <a:ext cx="69850" cy="209550"/>
              <a:chOff x="1454943" y="1708150"/>
              <a:chExt cx="69850" cy="20955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39AE7B03-B63A-93B8-004D-DCD6CA172D87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C76FEC1C-3D55-F28B-1B83-016F43895BC7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0CC277B2-0439-3F4F-97B6-2061D555C19A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AA81AD0-BED2-87C3-9B6A-210251D4D6A9}"/>
              </a:ext>
            </a:extLst>
          </p:cNvPr>
          <p:cNvGrpSpPr/>
          <p:nvPr/>
        </p:nvGrpSpPr>
        <p:grpSpPr>
          <a:xfrm>
            <a:off x="8408852" y="-43592"/>
            <a:ext cx="830860" cy="822960"/>
            <a:chOff x="2836738" y="1401817"/>
            <a:chExt cx="830860" cy="822960"/>
          </a:xfrm>
        </p:grpSpPr>
        <p:pic>
          <p:nvPicPr>
            <p:cNvPr id="108" name="Imagem 10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93C9D84-D385-9207-8222-B132E06ED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119" t="4952" r="52106" b="56009"/>
            <a:stretch/>
          </p:blipFill>
          <p:spPr>
            <a:xfrm>
              <a:off x="2836738" y="1401817"/>
              <a:ext cx="830860" cy="822960"/>
            </a:xfrm>
            <a:prstGeom prst="rect">
              <a:avLst/>
            </a:prstGeom>
          </p:spPr>
        </p:pic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E7D4F4C-1973-234A-61F7-BCB488F68D3E}"/>
                </a:ext>
              </a:extLst>
            </p:cNvPr>
            <p:cNvGrpSpPr/>
            <p:nvPr/>
          </p:nvGrpSpPr>
          <p:grpSpPr>
            <a:xfrm>
              <a:off x="3217243" y="1708522"/>
              <a:ext cx="69850" cy="209550"/>
              <a:chOff x="1454943" y="1708150"/>
              <a:chExt cx="69850" cy="209550"/>
            </a:xfrm>
          </p:grpSpPr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212FF495-6995-1283-CAC5-40E7B1028955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DAD103BD-64E6-C949-093B-F3D2D3318039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AB718D31-3F18-A0EE-41FA-F530D1A00F9F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A5C18A39-2EF6-39BD-CD3B-1BA0709CCBCD}"/>
              </a:ext>
            </a:extLst>
          </p:cNvPr>
          <p:cNvGrpSpPr/>
          <p:nvPr/>
        </p:nvGrpSpPr>
        <p:grpSpPr>
          <a:xfrm>
            <a:off x="5974514" y="-9331"/>
            <a:ext cx="829979" cy="822960"/>
            <a:chOff x="1866401" y="2093443"/>
            <a:chExt cx="829979" cy="822960"/>
          </a:xfrm>
        </p:grpSpPr>
        <p:pic>
          <p:nvPicPr>
            <p:cNvPr id="114" name="Imagem 11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81D0893-C19B-020B-129C-FE849F7B9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359" t="4952" r="86878" b="56009"/>
            <a:stretch/>
          </p:blipFill>
          <p:spPr>
            <a:xfrm>
              <a:off x="1866401" y="2093443"/>
              <a:ext cx="829979" cy="822960"/>
            </a:xfrm>
            <a:prstGeom prst="rect">
              <a:avLst/>
            </a:prstGeom>
          </p:spPr>
        </p:pic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DE8D8FD5-8D9C-4C4D-E0D8-55959335D036}"/>
                </a:ext>
              </a:extLst>
            </p:cNvPr>
            <p:cNvGrpSpPr/>
            <p:nvPr/>
          </p:nvGrpSpPr>
          <p:grpSpPr>
            <a:xfrm>
              <a:off x="2246465" y="2400148"/>
              <a:ext cx="69850" cy="209550"/>
              <a:chOff x="1295400" y="1708150"/>
              <a:chExt cx="69850" cy="209550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499A2874-ECDD-F33B-AE58-7FEA0220B874}"/>
                  </a:ext>
                </a:extLst>
              </p:cNvPr>
              <p:cNvSpPr/>
              <p:nvPr/>
            </p:nvSpPr>
            <p:spPr>
              <a:xfrm>
                <a:off x="1295400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6337B59C-7F21-8E0A-0C81-295EB8145B4E}"/>
                  </a:ext>
                </a:extLst>
              </p:cNvPr>
              <p:cNvSpPr/>
              <p:nvPr/>
            </p:nvSpPr>
            <p:spPr>
              <a:xfrm>
                <a:off x="1295400" y="177800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327A6AC-AB88-5E85-2D45-9C8C8512B133}"/>
                  </a:ext>
                </a:extLst>
              </p:cNvPr>
              <p:cNvSpPr/>
              <p:nvPr/>
            </p:nvSpPr>
            <p:spPr>
              <a:xfrm>
                <a:off x="1295400" y="18478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5204FA4B-B8C2-A26D-C198-43C14E01152D}"/>
              </a:ext>
            </a:extLst>
          </p:cNvPr>
          <p:cNvGrpSpPr/>
          <p:nvPr/>
        </p:nvGrpSpPr>
        <p:grpSpPr>
          <a:xfrm>
            <a:off x="5133189" y="9331"/>
            <a:ext cx="822960" cy="822960"/>
            <a:chOff x="2150308" y="2287643"/>
            <a:chExt cx="822960" cy="822960"/>
          </a:xfrm>
        </p:grpSpPr>
        <p:pic>
          <p:nvPicPr>
            <p:cNvPr id="120" name="Imagem 11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299584AF-48B8-BD9B-8AD4-B26B7490B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8494" t="4952" r="69843" b="56009"/>
            <a:stretch/>
          </p:blipFill>
          <p:spPr>
            <a:xfrm>
              <a:off x="2150308" y="2287643"/>
              <a:ext cx="822960" cy="822960"/>
            </a:xfrm>
            <a:prstGeom prst="rect">
              <a:avLst/>
            </a:prstGeom>
          </p:spPr>
        </p:pic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A406A775-A6D4-E16A-6C22-6BBAA8CC3768}"/>
                </a:ext>
              </a:extLst>
            </p:cNvPr>
            <p:cNvGrpSpPr/>
            <p:nvPr/>
          </p:nvGrpSpPr>
          <p:grpSpPr>
            <a:xfrm>
              <a:off x="2526863" y="2594348"/>
              <a:ext cx="69850" cy="209550"/>
              <a:chOff x="1635918" y="1708150"/>
              <a:chExt cx="69850" cy="209550"/>
            </a:xfrm>
          </p:grpSpPr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9AD77C99-F0C9-3476-1E43-A20210EEE71B}"/>
                  </a:ext>
                </a:extLst>
              </p:cNvPr>
              <p:cNvSpPr/>
              <p:nvPr/>
            </p:nvSpPr>
            <p:spPr>
              <a:xfrm>
                <a:off x="1635918" y="17081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D562D795-71D0-5EA5-0E14-C9474B63AFF6}"/>
                  </a:ext>
                </a:extLst>
              </p:cNvPr>
              <p:cNvSpPr/>
              <p:nvPr/>
            </p:nvSpPr>
            <p:spPr>
              <a:xfrm>
                <a:off x="163591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8AE38A98-2DE4-2188-FDF8-4CBC911134BB}"/>
                  </a:ext>
                </a:extLst>
              </p:cNvPr>
              <p:cNvSpPr/>
              <p:nvPr/>
            </p:nvSpPr>
            <p:spPr>
              <a:xfrm>
                <a:off x="163591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3D685B6-81FF-8609-DC37-729D7735EFDF}"/>
              </a:ext>
            </a:extLst>
          </p:cNvPr>
          <p:cNvGrpSpPr/>
          <p:nvPr/>
        </p:nvGrpSpPr>
        <p:grpSpPr>
          <a:xfrm>
            <a:off x="7607073" y="-11728"/>
            <a:ext cx="822960" cy="822960"/>
            <a:chOff x="7652526" y="2082855"/>
            <a:chExt cx="822960" cy="822960"/>
          </a:xfrm>
        </p:grpSpPr>
        <p:pic>
          <p:nvPicPr>
            <p:cNvPr id="126" name="Imagem 12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C41116F-1215-0CB9-F79E-F795DE358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71229" t="4952" r="17108" b="56009"/>
            <a:stretch/>
          </p:blipFill>
          <p:spPr>
            <a:xfrm>
              <a:off x="7652526" y="2082855"/>
              <a:ext cx="822960" cy="822960"/>
            </a:xfrm>
            <a:prstGeom prst="rect">
              <a:avLst/>
            </a:prstGeom>
          </p:spPr>
        </p:pic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29A17E7-9237-FB70-2892-7A4AF86E6A38}"/>
                </a:ext>
              </a:extLst>
            </p:cNvPr>
            <p:cNvGrpSpPr/>
            <p:nvPr/>
          </p:nvGrpSpPr>
          <p:grpSpPr>
            <a:xfrm>
              <a:off x="8029081" y="2389560"/>
              <a:ext cx="69850" cy="209550"/>
              <a:chOff x="1997868" y="1708150"/>
              <a:chExt cx="69850" cy="209550"/>
            </a:xfrm>
          </p:grpSpPr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AB058549-2DA0-5D97-B4AA-F97958FC898F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CF20EEF8-2708-2EF5-913E-BED71475F200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54739138-7B42-0BD5-309E-5EFB4706929A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40AF2D00-366D-928B-2C92-4678172A6F2A}"/>
              </a:ext>
            </a:extLst>
          </p:cNvPr>
          <p:cNvGrpSpPr/>
          <p:nvPr/>
        </p:nvGrpSpPr>
        <p:grpSpPr>
          <a:xfrm>
            <a:off x="3484476" y="-25594"/>
            <a:ext cx="822960" cy="822960"/>
            <a:chOff x="7652526" y="2082855"/>
            <a:chExt cx="822960" cy="822960"/>
          </a:xfrm>
        </p:grpSpPr>
        <p:pic>
          <p:nvPicPr>
            <p:cNvPr id="132" name="Imagem 13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410F165C-FDE9-89E9-4C57-39292256D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71229" t="4952" r="17108" b="56009"/>
            <a:stretch/>
          </p:blipFill>
          <p:spPr>
            <a:xfrm>
              <a:off x="7652526" y="2082855"/>
              <a:ext cx="822960" cy="822960"/>
            </a:xfrm>
            <a:prstGeom prst="rect">
              <a:avLst/>
            </a:prstGeom>
          </p:spPr>
        </p:pic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CE0085B2-C074-1E71-F673-824F23E6B728}"/>
                </a:ext>
              </a:extLst>
            </p:cNvPr>
            <p:cNvGrpSpPr/>
            <p:nvPr/>
          </p:nvGrpSpPr>
          <p:grpSpPr>
            <a:xfrm>
              <a:off x="8029081" y="2389560"/>
              <a:ext cx="69850" cy="209550"/>
              <a:chOff x="1997868" y="1708150"/>
              <a:chExt cx="69850" cy="209550"/>
            </a:xfrm>
          </p:grpSpPr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0250A8E9-C0FE-A01F-9376-E1DE40B97347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DF037760-48F6-5E0F-F905-FF2C7DBDB5B4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135">
                <a:extLst>
                  <a:ext uri="{FF2B5EF4-FFF2-40B4-BE49-F238E27FC236}">
                    <a16:creationId xmlns:a16="http://schemas.microsoft.com/office/drawing/2014/main" id="{BD36BB95-3F60-5419-C1A7-8C8990BBF832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2115971D-C534-B15D-B523-B7A964783BDA}"/>
              </a:ext>
            </a:extLst>
          </p:cNvPr>
          <p:cNvGrpSpPr/>
          <p:nvPr/>
        </p:nvGrpSpPr>
        <p:grpSpPr>
          <a:xfrm>
            <a:off x="4319938" y="-25594"/>
            <a:ext cx="830859" cy="822960"/>
            <a:chOff x="2638610" y="1708150"/>
            <a:chExt cx="830859" cy="822960"/>
          </a:xfrm>
        </p:grpSpPr>
        <p:pic>
          <p:nvPicPr>
            <p:cNvPr id="138" name="Imagem 13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596FA54-BEBE-C547-B834-493382036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3492" t="4952" r="34733" b="56009"/>
            <a:stretch/>
          </p:blipFill>
          <p:spPr>
            <a:xfrm>
              <a:off x="2638610" y="1708150"/>
              <a:ext cx="830859" cy="822960"/>
            </a:xfrm>
            <a:prstGeom prst="rect">
              <a:avLst/>
            </a:prstGeom>
          </p:spPr>
        </p:pic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1F5F1A95-456E-8CFE-1870-DC88C72B20B0}"/>
                </a:ext>
              </a:extLst>
            </p:cNvPr>
            <p:cNvGrpSpPr/>
            <p:nvPr/>
          </p:nvGrpSpPr>
          <p:grpSpPr>
            <a:xfrm>
              <a:off x="3019114" y="2014855"/>
              <a:ext cx="69850" cy="209550"/>
              <a:chOff x="1816893" y="1708150"/>
              <a:chExt cx="69850" cy="209550"/>
            </a:xfrm>
          </p:grpSpPr>
          <p:sp>
            <p:nvSpPr>
              <p:cNvPr id="140" name="Retângulo 139">
                <a:extLst>
                  <a:ext uri="{FF2B5EF4-FFF2-40B4-BE49-F238E27FC236}">
                    <a16:creationId xmlns:a16="http://schemas.microsoft.com/office/drawing/2014/main" id="{C8241266-D466-7B52-E701-4E206E674F4F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56CC7D62-904F-35BC-4611-A959649D4AE2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C3B2E59B-389C-9D9D-99E3-5F4FEB4DD0B2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F724BA26-D2EA-CCF7-A6A9-A0C16B9039D1}"/>
              </a:ext>
            </a:extLst>
          </p:cNvPr>
          <p:cNvGrpSpPr/>
          <p:nvPr/>
        </p:nvGrpSpPr>
        <p:grpSpPr>
          <a:xfrm>
            <a:off x="6777748" y="-4665"/>
            <a:ext cx="830859" cy="822960"/>
            <a:chOff x="2638610" y="1708150"/>
            <a:chExt cx="830859" cy="822960"/>
          </a:xfrm>
        </p:grpSpPr>
        <p:pic>
          <p:nvPicPr>
            <p:cNvPr id="144" name="Imagem 14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6BBC9B04-F45B-47CA-C02B-E6DB42AE4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3492" t="4952" r="34733" b="56009"/>
            <a:stretch/>
          </p:blipFill>
          <p:spPr>
            <a:xfrm>
              <a:off x="2638610" y="1708150"/>
              <a:ext cx="830859" cy="822960"/>
            </a:xfrm>
            <a:prstGeom prst="rect">
              <a:avLst/>
            </a:prstGeom>
          </p:spPr>
        </p:pic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74020C27-A8FC-BBDD-1D98-1FC796ADAD4F}"/>
                </a:ext>
              </a:extLst>
            </p:cNvPr>
            <p:cNvGrpSpPr/>
            <p:nvPr/>
          </p:nvGrpSpPr>
          <p:grpSpPr>
            <a:xfrm>
              <a:off x="3019114" y="2014855"/>
              <a:ext cx="69850" cy="209550"/>
              <a:chOff x="1816893" y="1708150"/>
              <a:chExt cx="69850" cy="209550"/>
            </a:xfrm>
          </p:grpSpPr>
          <p:sp>
            <p:nvSpPr>
              <p:cNvPr id="146" name="Retângulo 145">
                <a:extLst>
                  <a:ext uri="{FF2B5EF4-FFF2-40B4-BE49-F238E27FC236}">
                    <a16:creationId xmlns:a16="http://schemas.microsoft.com/office/drawing/2014/main" id="{C8E766B1-93C3-81DA-6E84-5FECB8FBE4A3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34A6EDF0-99C8-FB5E-B9F0-44AE1EF47F22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147">
                <a:extLst>
                  <a:ext uri="{FF2B5EF4-FFF2-40B4-BE49-F238E27FC236}">
                    <a16:creationId xmlns:a16="http://schemas.microsoft.com/office/drawing/2014/main" id="{6A1F0461-B927-DCA5-1552-12A56D898461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D9BB2CAD-D4E1-0171-AEAD-1F2F65E7204B}"/>
              </a:ext>
            </a:extLst>
          </p:cNvPr>
          <p:cNvGrpSpPr/>
          <p:nvPr/>
        </p:nvGrpSpPr>
        <p:grpSpPr>
          <a:xfrm>
            <a:off x="5964757" y="5751389"/>
            <a:ext cx="829979" cy="822960"/>
            <a:chOff x="1965176" y="1552161"/>
            <a:chExt cx="829979" cy="822960"/>
          </a:xfrm>
        </p:grpSpPr>
        <p:pic>
          <p:nvPicPr>
            <p:cNvPr id="150" name="Imagem 14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3F2CA87-2EE5-35A7-D94D-FD540DF3B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359" t="54783" r="86878" b="6179"/>
            <a:stretch/>
          </p:blipFill>
          <p:spPr>
            <a:xfrm>
              <a:off x="1965176" y="1552161"/>
              <a:ext cx="829979" cy="822960"/>
            </a:xfrm>
            <a:prstGeom prst="rect">
              <a:avLst/>
            </a:prstGeom>
          </p:spPr>
        </p:pic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ABE2FA50-5713-9BEF-ED80-C781063D814B}"/>
                </a:ext>
              </a:extLst>
            </p:cNvPr>
            <p:cNvGrpSpPr/>
            <p:nvPr/>
          </p:nvGrpSpPr>
          <p:grpSpPr>
            <a:xfrm>
              <a:off x="2350003" y="1863628"/>
              <a:ext cx="69850" cy="209550"/>
              <a:chOff x="1295400" y="1708150"/>
              <a:chExt cx="69850" cy="209550"/>
            </a:xfrm>
          </p:grpSpPr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F52D22B3-636E-8C32-79F8-DE5326ECE985}"/>
                  </a:ext>
                </a:extLst>
              </p:cNvPr>
              <p:cNvSpPr/>
              <p:nvPr/>
            </p:nvSpPr>
            <p:spPr>
              <a:xfrm>
                <a:off x="1295400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FD3E4593-D2FD-F0D0-0A4B-58E8F9B166EF}"/>
                  </a:ext>
                </a:extLst>
              </p:cNvPr>
              <p:cNvSpPr/>
              <p:nvPr/>
            </p:nvSpPr>
            <p:spPr>
              <a:xfrm>
                <a:off x="1295400" y="177800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9A3F63A2-1BC8-84BB-7FE0-129A08D84E9E}"/>
                  </a:ext>
                </a:extLst>
              </p:cNvPr>
              <p:cNvSpPr/>
              <p:nvPr/>
            </p:nvSpPr>
            <p:spPr>
              <a:xfrm>
                <a:off x="1295400" y="18478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E1D628B3-C233-4305-8466-A467C0EA0538}"/>
              </a:ext>
            </a:extLst>
          </p:cNvPr>
          <p:cNvGrpSpPr/>
          <p:nvPr/>
        </p:nvGrpSpPr>
        <p:grpSpPr>
          <a:xfrm>
            <a:off x="5117744" y="5770051"/>
            <a:ext cx="822960" cy="822960"/>
            <a:chOff x="2973268" y="2287643"/>
            <a:chExt cx="822960" cy="822960"/>
          </a:xfrm>
        </p:grpSpPr>
        <p:pic>
          <p:nvPicPr>
            <p:cNvPr id="156" name="Imagem 15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6A0939CD-7BD8-E86E-FEA0-F17C4EF29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8494" t="54783" r="69843" b="6179"/>
            <a:stretch/>
          </p:blipFill>
          <p:spPr>
            <a:xfrm>
              <a:off x="2973268" y="2287643"/>
              <a:ext cx="822960" cy="822960"/>
            </a:xfrm>
            <a:prstGeom prst="rect">
              <a:avLst/>
            </a:prstGeom>
          </p:spPr>
        </p:pic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CB084447-948A-7442-49AD-5BF347B86ED2}"/>
                </a:ext>
              </a:extLst>
            </p:cNvPr>
            <p:cNvGrpSpPr/>
            <p:nvPr/>
          </p:nvGrpSpPr>
          <p:grpSpPr>
            <a:xfrm>
              <a:off x="3349823" y="2594348"/>
              <a:ext cx="69850" cy="209550"/>
              <a:chOff x="1635918" y="1708150"/>
              <a:chExt cx="69850" cy="209550"/>
            </a:xfrm>
          </p:grpSpPr>
          <p:sp>
            <p:nvSpPr>
              <p:cNvPr id="158" name="Retângulo 157">
                <a:extLst>
                  <a:ext uri="{FF2B5EF4-FFF2-40B4-BE49-F238E27FC236}">
                    <a16:creationId xmlns:a16="http://schemas.microsoft.com/office/drawing/2014/main" id="{EE334244-A412-BF06-9213-B1C78D4CB073}"/>
                  </a:ext>
                </a:extLst>
              </p:cNvPr>
              <p:cNvSpPr/>
              <p:nvPr/>
            </p:nvSpPr>
            <p:spPr>
              <a:xfrm>
                <a:off x="1635918" y="17081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Retângulo 158">
                <a:extLst>
                  <a:ext uri="{FF2B5EF4-FFF2-40B4-BE49-F238E27FC236}">
                    <a16:creationId xmlns:a16="http://schemas.microsoft.com/office/drawing/2014/main" id="{850D5F5A-29D1-D3A1-CE53-AF508AA1699E}"/>
                  </a:ext>
                </a:extLst>
              </p:cNvPr>
              <p:cNvSpPr/>
              <p:nvPr/>
            </p:nvSpPr>
            <p:spPr>
              <a:xfrm>
                <a:off x="163591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C3514BA3-5F26-45CE-F42A-BAECF3DD1049}"/>
                  </a:ext>
                </a:extLst>
              </p:cNvPr>
              <p:cNvSpPr/>
              <p:nvPr/>
            </p:nvSpPr>
            <p:spPr>
              <a:xfrm>
                <a:off x="163591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D4E682B1-81BF-F2D5-9EAD-936C9C6F580B}"/>
              </a:ext>
            </a:extLst>
          </p:cNvPr>
          <p:cNvGrpSpPr/>
          <p:nvPr/>
        </p:nvGrpSpPr>
        <p:grpSpPr>
          <a:xfrm>
            <a:off x="2657198" y="5751389"/>
            <a:ext cx="830860" cy="822960"/>
            <a:chOff x="2836738" y="2452273"/>
            <a:chExt cx="830860" cy="822960"/>
          </a:xfrm>
        </p:grpSpPr>
        <p:pic>
          <p:nvPicPr>
            <p:cNvPr id="162" name="Imagem 16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21D43605-5BC8-ABA4-FE12-6244622B9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119" t="54783" r="52106" b="6179"/>
            <a:stretch/>
          </p:blipFill>
          <p:spPr>
            <a:xfrm>
              <a:off x="2836738" y="2452273"/>
              <a:ext cx="830860" cy="822960"/>
            </a:xfrm>
            <a:prstGeom prst="rect">
              <a:avLst/>
            </a:prstGeom>
          </p:spPr>
        </p:pic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843FE708-C964-27DF-5FAE-923B08C45106}"/>
                </a:ext>
              </a:extLst>
            </p:cNvPr>
            <p:cNvGrpSpPr/>
            <p:nvPr/>
          </p:nvGrpSpPr>
          <p:grpSpPr>
            <a:xfrm>
              <a:off x="3217243" y="2758978"/>
              <a:ext cx="69850" cy="209550"/>
              <a:chOff x="1454943" y="1708150"/>
              <a:chExt cx="69850" cy="209550"/>
            </a:xfrm>
          </p:grpSpPr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id="{AF0CCC27-B93C-D64C-7DE9-F16768571958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>
                <a:extLst>
                  <a:ext uri="{FF2B5EF4-FFF2-40B4-BE49-F238E27FC236}">
                    <a16:creationId xmlns:a16="http://schemas.microsoft.com/office/drawing/2014/main" id="{3191FC18-0EEC-067F-3D09-54A5E210881F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9E1E-275C-07EA-9B2A-2BD1394B7100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0D0024E3-24EA-3723-5908-73C192F3DBCF}"/>
              </a:ext>
            </a:extLst>
          </p:cNvPr>
          <p:cNvGrpSpPr/>
          <p:nvPr/>
        </p:nvGrpSpPr>
        <p:grpSpPr>
          <a:xfrm>
            <a:off x="6755774" y="5738592"/>
            <a:ext cx="830859" cy="822960"/>
            <a:chOff x="2638610" y="2758606"/>
            <a:chExt cx="830859" cy="822960"/>
          </a:xfrm>
        </p:grpSpPr>
        <p:pic>
          <p:nvPicPr>
            <p:cNvPr id="168" name="Imagem 16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F479788-D92E-B3DE-4DB9-ADF9E7949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3492" t="54783" r="34733" b="6179"/>
            <a:stretch/>
          </p:blipFill>
          <p:spPr>
            <a:xfrm>
              <a:off x="2638610" y="2758606"/>
              <a:ext cx="830859" cy="822960"/>
            </a:xfrm>
            <a:prstGeom prst="rect">
              <a:avLst/>
            </a:prstGeom>
          </p:spPr>
        </p:pic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87CDB97F-729D-6171-EDFF-165DFF337177}"/>
                </a:ext>
              </a:extLst>
            </p:cNvPr>
            <p:cNvGrpSpPr/>
            <p:nvPr/>
          </p:nvGrpSpPr>
          <p:grpSpPr>
            <a:xfrm>
              <a:off x="3019114" y="3065311"/>
              <a:ext cx="69850" cy="209550"/>
              <a:chOff x="1816893" y="1708150"/>
              <a:chExt cx="69850" cy="209550"/>
            </a:xfrm>
          </p:grpSpPr>
          <p:sp>
            <p:nvSpPr>
              <p:cNvPr id="170" name="Retângulo 169">
                <a:extLst>
                  <a:ext uri="{FF2B5EF4-FFF2-40B4-BE49-F238E27FC236}">
                    <a16:creationId xmlns:a16="http://schemas.microsoft.com/office/drawing/2014/main" id="{451505D1-6D9A-D05A-9D92-D73B4681F136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CFCE7949-E145-C197-F6E6-24F176DB27F0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59BD2930-A941-BC01-2260-E862477C61C3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8F98F73-A4C6-0AD2-5944-D734AAC3EC12}"/>
              </a:ext>
            </a:extLst>
          </p:cNvPr>
          <p:cNvGrpSpPr/>
          <p:nvPr/>
        </p:nvGrpSpPr>
        <p:grpSpPr>
          <a:xfrm>
            <a:off x="3461006" y="5731263"/>
            <a:ext cx="822960" cy="822960"/>
            <a:chOff x="7652526" y="3133311"/>
            <a:chExt cx="822960" cy="822960"/>
          </a:xfrm>
        </p:grpSpPr>
        <p:pic>
          <p:nvPicPr>
            <p:cNvPr id="174" name="Imagem 17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E734638E-B427-5E79-73A8-BBDAB9DC6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71229" t="54783" r="17108" b="6179"/>
            <a:stretch/>
          </p:blipFill>
          <p:spPr>
            <a:xfrm>
              <a:off x="7652526" y="3133311"/>
              <a:ext cx="822960" cy="822960"/>
            </a:xfrm>
            <a:prstGeom prst="rect">
              <a:avLst/>
            </a:prstGeom>
          </p:spPr>
        </p:pic>
        <p:grpSp>
          <p:nvGrpSpPr>
            <p:cNvPr id="175" name="Agrupar 174">
              <a:extLst>
                <a:ext uri="{FF2B5EF4-FFF2-40B4-BE49-F238E27FC236}">
                  <a16:creationId xmlns:a16="http://schemas.microsoft.com/office/drawing/2014/main" id="{FF150992-8446-71FC-B1EA-98EF51DAA89D}"/>
                </a:ext>
              </a:extLst>
            </p:cNvPr>
            <p:cNvGrpSpPr/>
            <p:nvPr/>
          </p:nvGrpSpPr>
          <p:grpSpPr>
            <a:xfrm>
              <a:off x="8029081" y="3440016"/>
              <a:ext cx="69850" cy="209550"/>
              <a:chOff x="1997868" y="1708150"/>
              <a:chExt cx="69850" cy="209550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928F5E5D-E0C3-B375-C7B5-592EF0D086C2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32594298-1C85-63A6-CDF5-3B0846B47885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3898A4C8-1903-0D26-36F4-00A3BDDF0AE2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F27C422B-2DAB-96D8-276F-5D71EB1E3604}"/>
              </a:ext>
            </a:extLst>
          </p:cNvPr>
          <p:cNvGrpSpPr/>
          <p:nvPr/>
        </p:nvGrpSpPr>
        <p:grpSpPr>
          <a:xfrm>
            <a:off x="7598458" y="5716464"/>
            <a:ext cx="822960" cy="822960"/>
            <a:chOff x="7652526" y="3133311"/>
            <a:chExt cx="822960" cy="822960"/>
          </a:xfrm>
        </p:grpSpPr>
        <p:pic>
          <p:nvPicPr>
            <p:cNvPr id="180" name="Imagem 17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04852780-3B38-0DF7-2EE6-CA8A8395A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71229" t="54783" r="17108" b="6179"/>
            <a:stretch/>
          </p:blipFill>
          <p:spPr>
            <a:xfrm>
              <a:off x="7652526" y="3133311"/>
              <a:ext cx="822960" cy="822960"/>
            </a:xfrm>
            <a:prstGeom prst="rect">
              <a:avLst/>
            </a:prstGeom>
          </p:spPr>
        </p:pic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A494E75A-8672-C10F-6468-FB4069D43032}"/>
                </a:ext>
              </a:extLst>
            </p:cNvPr>
            <p:cNvGrpSpPr/>
            <p:nvPr/>
          </p:nvGrpSpPr>
          <p:grpSpPr>
            <a:xfrm>
              <a:off x="8029081" y="3440016"/>
              <a:ext cx="69850" cy="209550"/>
              <a:chOff x="1997868" y="1708150"/>
              <a:chExt cx="69850" cy="209550"/>
            </a:xfrm>
          </p:grpSpPr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A7F6C901-BB43-F1B4-2866-424883FC4E4E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41474560-28D7-29C9-AE02-82D9FEB0A2D5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D3033972-8D23-9B54-1204-5F0B5C967A0A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C8FC9E18-4931-4E81-DD5D-F327AE7FBA83}"/>
              </a:ext>
            </a:extLst>
          </p:cNvPr>
          <p:cNvGrpSpPr/>
          <p:nvPr/>
        </p:nvGrpSpPr>
        <p:grpSpPr>
          <a:xfrm>
            <a:off x="8408586" y="5760720"/>
            <a:ext cx="830860" cy="822960"/>
            <a:chOff x="2836738" y="2452273"/>
            <a:chExt cx="830860" cy="822960"/>
          </a:xfrm>
        </p:grpSpPr>
        <p:pic>
          <p:nvPicPr>
            <p:cNvPr id="186" name="Imagem 18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878852F-56BB-97C6-1CE7-704CE01EA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119" t="54783" r="52106" b="6179"/>
            <a:stretch/>
          </p:blipFill>
          <p:spPr>
            <a:xfrm>
              <a:off x="2836738" y="2452273"/>
              <a:ext cx="830860" cy="822960"/>
            </a:xfrm>
            <a:prstGeom prst="rect">
              <a:avLst/>
            </a:prstGeom>
          </p:spPr>
        </p:pic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0DD35C12-9EAC-151B-0110-EED3501EECD1}"/>
                </a:ext>
              </a:extLst>
            </p:cNvPr>
            <p:cNvGrpSpPr/>
            <p:nvPr/>
          </p:nvGrpSpPr>
          <p:grpSpPr>
            <a:xfrm>
              <a:off x="3217243" y="2758978"/>
              <a:ext cx="69850" cy="209550"/>
              <a:chOff x="1454943" y="1708150"/>
              <a:chExt cx="69850" cy="209550"/>
            </a:xfrm>
          </p:grpSpPr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0B3A7D22-2D2A-1274-0722-849FCC8E7B44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id="{17FF905D-FA5F-B8DD-75F1-22E0FE18B42B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9623C608-43BE-9B29-3BDA-077D6AF8C3FF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D0FF3FA0-B4A3-3B6A-83CF-47C515BE2925}"/>
              </a:ext>
            </a:extLst>
          </p:cNvPr>
          <p:cNvGrpSpPr/>
          <p:nvPr/>
        </p:nvGrpSpPr>
        <p:grpSpPr>
          <a:xfrm>
            <a:off x="4333963" y="5760720"/>
            <a:ext cx="830859" cy="822960"/>
            <a:chOff x="2638610" y="2758606"/>
            <a:chExt cx="830859" cy="822960"/>
          </a:xfrm>
        </p:grpSpPr>
        <p:pic>
          <p:nvPicPr>
            <p:cNvPr id="192" name="Imagem 19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AF7CB5D7-B365-37D1-8AD0-183244E0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3492" t="54783" r="34733" b="6179"/>
            <a:stretch/>
          </p:blipFill>
          <p:spPr>
            <a:xfrm>
              <a:off x="2638610" y="2758606"/>
              <a:ext cx="830859" cy="822960"/>
            </a:xfrm>
            <a:prstGeom prst="rect">
              <a:avLst/>
            </a:prstGeom>
          </p:spPr>
        </p:pic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F7D8CA32-5BC5-D06D-A09A-A9DC321B6EE4}"/>
                </a:ext>
              </a:extLst>
            </p:cNvPr>
            <p:cNvGrpSpPr/>
            <p:nvPr/>
          </p:nvGrpSpPr>
          <p:grpSpPr>
            <a:xfrm>
              <a:off x="3019114" y="3065311"/>
              <a:ext cx="69850" cy="209550"/>
              <a:chOff x="1816893" y="1708150"/>
              <a:chExt cx="69850" cy="209550"/>
            </a:xfrm>
          </p:grpSpPr>
          <p:sp>
            <p:nvSpPr>
              <p:cNvPr id="194" name="Retângulo 193">
                <a:extLst>
                  <a:ext uri="{FF2B5EF4-FFF2-40B4-BE49-F238E27FC236}">
                    <a16:creationId xmlns:a16="http://schemas.microsoft.com/office/drawing/2014/main" id="{1B55F4E3-D523-B7C6-9AFC-38AD968731C5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1DCDB082-6D30-EE0B-6428-4679273C8769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759F1BA3-EA79-926F-D6D6-5F597505E936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4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banco de madeira&#10;&#10;Descrição gerada automaticamente">
            <a:extLst>
              <a:ext uri="{FF2B5EF4-FFF2-40B4-BE49-F238E27FC236}">
                <a16:creationId xmlns:a16="http://schemas.microsoft.com/office/drawing/2014/main" id="{4DE7C967-690A-0131-E1D6-1E67220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9C6DE85-12B5-0770-8CAC-880156AB91E7}"/>
              </a:ext>
            </a:extLst>
          </p:cNvPr>
          <p:cNvSpPr/>
          <p:nvPr/>
        </p:nvSpPr>
        <p:spPr>
          <a:xfrm>
            <a:off x="266700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AC0CB0-07B7-3D50-0CD2-1642CB16A447}"/>
              </a:ext>
            </a:extLst>
          </p:cNvPr>
          <p:cNvSpPr/>
          <p:nvPr/>
        </p:nvSpPr>
        <p:spPr>
          <a:xfrm flipH="1" flipV="1">
            <a:off x="348996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36EDC1B-AE8A-7F1F-0E79-44A6E1088246}"/>
              </a:ext>
            </a:extLst>
          </p:cNvPr>
          <p:cNvSpPr/>
          <p:nvPr/>
        </p:nvSpPr>
        <p:spPr>
          <a:xfrm flipH="1" flipV="1">
            <a:off x="266700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C02D6F-9E0E-1DD9-3268-E9A408FCA51B}"/>
              </a:ext>
            </a:extLst>
          </p:cNvPr>
          <p:cNvSpPr/>
          <p:nvPr/>
        </p:nvSpPr>
        <p:spPr>
          <a:xfrm>
            <a:off x="348996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657972A-1EEE-B55E-6F88-C8A3E2DE1900}"/>
              </a:ext>
            </a:extLst>
          </p:cNvPr>
          <p:cNvSpPr/>
          <p:nvPr/>
        </p:nvSpPr>
        <p:spPr>
          <a:xfrm>
            <a:off x="431292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BD8BFDF-A633-A3ED-90E7-A9ECB87F4B21}"/>
              </a:ext>
            </a:extLst>
          </p:cNvPr>
          <p:cNvSpPr/>
          <p:nvPr/>
        </p:nvSpPr>
        <p:spPr>
          <a:xfrm flipH="1" flipV="1">
            <a:off x="513588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F489B2-B738-261F-674E-0774A2C8619C}"/>
              </a:ext>
            </a:extLst>
          </p:cNvPr>
          <p:cNvSpPr/>
          <p:nvPr/>
        </p:nvSpPr>
        <p:spPr>
          <a:xfrm flipH="1" flipV="1">
            <a:off x="431292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288CFF-78C3-5E07-4D82-970EBBA85C6E}"/>
              </a:ext>
            </a:extLst>
          </p:cNvPr>
          <p:cNvSpPr/>
          <p:nvPr/>
        </p:nvSpPr>
        <p:spPr>
          <a:xfrm>
            <a:off x="513588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68BA08E-D5CB-A471-517C-0B23315C1361}"/>
              </a:ext>
            </a:extLst>
          </p:cNvPr>
          <p:cNvSpPr/>
          <p:nvPr/>
        </p:nvSpPr>
        <p:spPr>
          <a:xfrm>
            <a:off x="595884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186DDF7-1B53-8CDF-C2AD-7758B9DAD4F3}"/>
              </a:ext>
            </a:extLst>
          </p:cNvPr>
          <p:cNvSpPr/>
          <p:nvPr/>
        </p:nvSpPr>
        <p:spPr>
          <a:xfrm flipH="1" flipV="1">
            <a:off x="678180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4CE0380-5951-693F-BE41-8354F2F88FE7}"/>
              </a:ext>
            </a:extLst>
          </p:cNvPr>
          <p:cNvSpPr/>
          <p:nvPr/>
        </p:nvSpPr>
        <p:spPr>
          <a:xfrm flipH="1" flipV="1">
            <a:off x="595884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C2EA6D0-A539-3B97-1EA4-EE141090363C}"/>
              </a:ext>
            </a:extLst>
          </p:cNvPr>
          <p:cNvSpPr/>
          <p:nvPr/>
        </p:nvSpPr>
        <p:spPr>
          <a:xfrm>
            <a:off x="678180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667025-AE23-FD69-4ACA-EB6E615CF846}"/>
              </a:ext>
            </a:extLst>
          </p:cNvPr>
          <p:cNvSpPr/>
          <p:nvPr/>
        </p:nvSpPr>
        <p:spPr>
          <a:xfrm>
            <a:off x="7604760" y="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C2F7003-DCCE-D271-DEF1-1EC159742807}"/>
              </a:ext>
            </a:extLst>
          </p:cNvPr>
          <p:cNvSpPr/>
          <p:nvPr/>
        </p:nvSpPr>
        <p:spPr>
          <a:xfrm flipH="1" flipV="1">
            <a:off x="8427720" y="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F13E6B2-2203-74F0-6C4F-7E6FE709FEAE}"/>
              </a:ext>
            </a:extLst>
          </p:cNvPr>
          <p:cNvSpPr/>
          <p:nvPr/>
        </p:nvSpPr>
        <p:spPr>
          <a:xfrm flipH="1" flipV="1">
            <a:off x="7604760" y="8229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D434A3-2568-D8E1-0213-4D906457119A}"/>
              </a:ext>
            </a:extLst>
          </p:cNvPr>
          <p:cNvSpPr/>
          <p:nvPr/>
        </p:nvSpPr>
        <p:spPr>
          <a:xfrm>
            <a:off x="8427720" y="8229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93AF2DB-FE00-39E2-C258-895F76B85ACF}"/>
              </a:ext>
            </a:extLst>
          </p:cNvPr>
          <p:cNvSpPr/>
          <p:nvPr/>
        </p:nvSpPr>
        <p:spPr>
          <a:xfrm>
            <a:off x="266700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22A9FD9-CBA6-D3ED-B57F-85960E283E46}"/>
              </a:ext>
            </a:extLst>
          </p:cNvPr>
          <p:cNvSpPr/>
          <p:nvPr/>
        </p:nvSpPr>
        <p:spPr>
          <a:xfrm flipH="1" flipV="1">
            <a:off x="348996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EB41814-CE33-4DA0-E985-0800A898B9DD}"/>
              </a:ext>
            </a:extLst>
          </p:cNvPr>
          <p:cNvSpPr/>
          <p:nvPr/>
        </p:nvSpPr>
        <p:spPr>
          <a:xfrm flipH="1" flipV="1">
            <a:off x="266700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B277B5A-3D12-8BE3-2DBC-38294E6AF3BB}"/>
              </a:ext>
            </a:extLst>
          </p:cNvPr>
          <p:cNvSpPr/>
          <p:nvPr/>
        </p:nvSpPr>
        <p:spPr>
          <a:xfrm>
            <a:off x="348996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5F75E0-8C05-CF31-9600-E5345A811C65}"/>
              </a:ext>
            </a:extLst>
          </p:cNvPr>
          <p:cNvSpPr/>
          <p:nvPr/>
        </p:nvSpPr>
        <p:spPr>
          <a:xfrm>
            <a:off x="431292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CD68F3B-F845-23AF-0E0D-D0DDD59AF791}"/>
              </a:ext>
            </a:extLst>
          </p:cNvPr>
          <p:cNvSpPr/>
          <p:nvPr/>
        </p:nvSpPr>
        <p:spPr>
          <a:xfrm flipH="1" flipV="1">
            <a:off x="513588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9AD4345-9442-2135-A9A2-D714EF0C1532}"/>
              </a:ext>
            </a:extLst>
          </p:cNvPr>
          <p:cNvSpPr/>
          <p:nvPr/>
        </p:nvSpPr>
        <p:spPr>
          <a:xfrm flipH="1" flipV="1">
            <a:off x="431292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4B2240D-1CF8-9E10-0FE7-CDDC43B99AED}"/>
              </a:ext>
            </a:extLst>
          </p:cNvPr>
          <p:cNvSpPr/>
          <p:nvPr/>
        </p:nvSpPr>
        <p:spPr>
          <a:xfrm>
            <a:off x="513588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FD18AEC-0DDC-3A20-FE29-2ED1531EACAC}"/>
              </a:ext>
            </a:extLst>
          </p:cNvPr>
          <p:cNvSpPr/>
          <p:nvPr/>
        </p:nvSpPr>
        <p:spPr>
          <a:xfrm>
            <a:off x="595884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E77351C-98BF-2465-D4CD-958A63F61D8E}"/>
              </a:ext>
            </a:extLst>
          </p:cNvPr>
          <p:cNvSpPr/>
          <p:nvPr/>
        </p:nvSpPr>
        <p:spPr>
          <a:xfrm flipH="1" flipV="1">
            <a:off x="678180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404656B-05CA-ED99-2FD3-4F37930BC2AE}"/>
              </a:ext>
            </a:extLst>
          </p:cNvPr>
          <p:cNvSpPr/>
          <p:nvPr/>
        </p:nvSpPr>
        <p:spPr>
          <a:xfrm flipH="1" flipV="1">
            <a:off x="595884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D9B92D5-9E0F-06CE-EEAA-B92E703268CB}"/>
              </a:ext>
            </a:extLst>
          </p:cNvPr>
          <p:cNvSpPr/>
          <p:nvPr/>
        </p:nvSpPr>
        <p:spPr>
          <a:xfrm>
            <a:off x="678180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3BD3F0-6387-A794-5A71-4BFF98C22A44}"/>
              </a:ext>
            </a:extLst>
          </p:cNvPr>
          <p:cNvSpPr/>
          <p:nvPr/>
        </p:nvSpPr>
        <p:spPr>
          <a:xfrm>
            <a:off x="7604760" y="16459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0A2F9F8-A352-C8E9-EB6D-54505948F14C}"/>
              </a:ext>
            </a:extLst>
          </p:cNvPr>
          <p:cNvSpPr/>
          <p:nvPr/>
        </p:nvSpPr>
        <p:spPr>
          <a:xfrm flipH="1" flipV="1">
            <a:off x="8427720" y="16459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3C92B34-F1F4-A968-498B-C7523E6A47E7}"/>
              </a:ext>
            </a:extLst>
          </p:cNvPr>
          <p:cNvSpPr/>
          <p:nvPr/>
        </p:nvSpPr>
        <p:spPr>
          <a:xfrm flipH="1" flipV="1">
            <a:off x="7604760" y="246888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EE25F3D-542B-BF76-2522-756B2C053454}"/>
              </a:ext>
            </a:extLst>
          </p:cNvPr>
          <p:cNvSpPr/>
          <p:nvPr/>
        </p:nvSpPr>
        <p:spPr>
          <a:xfrm>
            <a:off x="8427720" y="246888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439E195-B19B-3773-95D4-EDE2A0243B52}"/>
              </a:ext>
            </a:extLst>
          </p:cNvPr>
          <p:cNvSpPr/>
          <p:nvPr/>
        </p:nvSpPr>
        <p:spPr>
          <a:xfrm>
            <a:off x="266700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28AC8DD-556B-332A-6E98-50A47757B6A8}"/>
              </a:ext>
            </a:extLst>
          </p:cNvPr>
          <p:cNvSpPr/>
          <p:nvPr/>
        </p:nvSpPr>
        <p:spPr>
          <a:xfrm flipH="1" flipV="1">
            <a:off x="348996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D5AF565-3F4F-E458-D4BA-56AEF56AE5B7}"/>
              </a:ext>
            </a:extLst>
          </p:cNvPr>
          <p:cNvSpPr/>
          <p:nvPr/>
        </p:nvSpPr>
        <p:spPr>
          <a:xfrm flipH="1" flipV="1">
            <a:off x="266700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BB6E092-161F-3F92-4CE0-488FEEAAA171}"/>
              </a:ext>
            </a:extLst>
          </p:cNvPr>
          <p:cNvSpPr/>
          <p:nvPr/>
        </p:nvSpPr>
        <p:spPr>
          <a:xfrm>
            <a:off x="348996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7353229-EBDD-24F9-0F1F-5419CC5509EF}"/>
              </a:ext>
            </a:extLst>
          </p:cNvPr>
          <p:cNvSpPr/>
          <p:nvPr/>
        </p:nvSpPr>
        <p:spPr>
          <a:xfrm>
            <a:off x="431292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001CA77-E7ED-3AEB-A342-CB3D15C6127E}"/>
              </a:ext>
            </a:extLst>
          </p:cNvPr>
          <p:cNvSpPr/>
          <p:nvPr/>
        </p:nvSpPr>
        <p:spPr>
          <a:xfrm flipH="1" flipV="1">
            <a:off x="513588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4A55419-32BD-B5B7-42F9-BA9A798D3A12}"/>
              </a:ext>
            </a:extLst>
          </p:cNvPr>
          <p:cNvSpPr/>
          <p:nvPr/>
        </p:nvSpPr>
        <p:spPr>
          <a:xfrm flipH="1" flipV="1">
            <a:off x="431292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D85C73A-486F-38DD-F60A-F4365ED20175}"/>
              </a:ext>
            </a:extLst>
          </p:cNvPr>
          <p:cNvSpPr/>
          <p:nvPr/>
        </p:nvSpPr>
        <p:spPr>
          <a:xfrm>
            <a:off x="513588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5E6F2A1-549B-45EF-2129-E97DBC5616DF}"/>
              </a:ext>
            </a:extLst>
          </p:cNvPr>
          <p:cNvSpPr/>
          <p:nvPr/>
        </p:nvSpPr>
        <p:spPr>
          <a:xfrm>
            <a:off x="595884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DC5EEFA-4C7A-4696-1C17-7A6642885F48}"/>
              </a:ext>
            </a:extLst>
          </p:cNvPr>
          <p:cNvSpPr/>
          <p:nvPr/>
        </p:nvSpPr>
        <p:spPr>
          <a:xfrm flipH="1" flipV="1">
            <a:off x="678180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A9EBEDDF-E943-B16D-118E-8B8A71AF463B}"/>
              </a:ext>
            </a:extLst>
          </p:cNvPr>
          <p:cNvSpPr/>
          <p:nvPr/>
        </p:nvSpPr>
        <p:spPr>
          <a:xfrm flipH="1" flipV="1">
            <a:off x="595884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D0353F6-D84D-5299-1235-E21332079296}"/>
              </a:ext>
            </a:extLst>
          </p:cNvPr>
          <p:cNvSpPr/>
          <p:nvPr/>
        </p:nvSpPr>
        <p:spPr>
          <a:xfrm>
            <a:off x="678180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1D2CA74-CA6F-F9EA-2696-EABF54B9B949}"/>
              </a:ext>
            </a:extLst>
          </p:cNvPr>
          <p:cNvSpPr/>
          <p:nvPr/>
        </p:nvSpPr>
        <p:spPr>
          <a:xfrm>
            <a:off x="7604760" y="329184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EB464057-F794-1ED3-9B8C-A25C9A5D3F51}"/>
              </a:ext>
            </a:extLst>
          </p:cNvPr>
          <p:cNvSpPr/>
          <p:nvPr/>
        </p:nvSpPr>
        <p:spPr>
          <a:xfrm flipH="1" flipV="1">
            <a:off x="8427720" y="329184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62749C3-7B94-6776-B273-83FDECAF7A2B}"/>
              </a:ext>
            </a:extLst>
          </p:cNvPr>
          <p:cNvSpPr/>
          <p:nvPr/>
        </p:nvSpPr>
        <p:spPr>
          <a:xfrm flipH="1" flipV="1">
            <a:off x="7604760" y="411480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882CB44C-8A83-383B-9304-E5247275148F}"/>
              </a:ext>
            </a:extLst>
          </p:cNvPr>
          <p:cNvSpPr/>
          <p:nvPr/>
        </p:nvSpPr>
        <p:spPr>
          <a:xfrm>
            <a:off x="8427720" y="411480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6383702-4C31-C630-1794-3984DF22F7BE}"/>
              </a:ext>
            </a:extLst>
          </p:cNvPr>
          <p:cNvSpPr/>
          <p:nvPr/>
        </p:nvSpPr>
        <p:spPr>
          <a:xfrm>
            <a:off x="266700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A4C60ADE-73DE-8224-64B2-029C6170E3E1}"/>
              </a:ext>
            </a:extLst>
          </p:cNvPr>
          <p:cNvSpPr/>
          <p:nvPr/>
        </p:nvSpPr>
        <p:spPr>
          <a:xfrm flipH="1" flipV="1">
            <a:off x="348996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3CC534B-24C9-693F-A9F5-131BA24E23E8}"/>
              </a:ext>
            </a:extLst>
          </p:cNvPr>
          <p:cNvSpPr/>
          <p:nvPr/>
        </p:nvSpPr>
        <p:spPr>
          <a:xfrm flipH="1" flipV="1">
            <a:off x="266700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7777B97-90B4-0EE8-D31D-74F39F9F680A}"/>
              </a:ext>
            </a:extLst>
          </p:cNvPr>
          <p:cNvSpPr/>
          <p:nvPr/>
        </p:nvSpPr>
        <p:spPr>
          <a:xfrm>
            <a:off x="348996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593D149-8E20-8217-BFB5-585C2328C7CB}"/>
              </a:ext>
            </a:extLst>
          </p:cNvPr>
          <p:cNvSpPr/>
          <p:nvPr/>
        </p:nvSpPr>
        <p:spPr>
          <a:xfrm>
            <a:off x="431292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A7F884F-3A46-763E-D050-9E62F40207B6}"/>
              </a:ext>
            </a:extLst>
          </p:cNvPr>
          <p:cNvSpPr/>
          <p:nvPr/>
        </p:nvSpPr>
        <p:spPr>
          <a:xfrm flipH="1" flipV="1">
            <a:off x="513588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ABEE397-0ED7-54EE-CA67-B884441946B8}"/>
              </a:ext>
            </a:extLst>
          </p:cNvPr>
          <p:cNvSpPr/>
          <p:nvPr/>
        </p:nvSpPr>
        <p:spPr>
          <a:xfrm flipH="1" flipV="1">
            <a:off x="431292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B68CA0E-5639-EF9D-AFCC-836ABDD24A60}"/>
              </a:ext>
            </a:extLst>
          </p:cNvPr>
          <p:cNvSpPr/>
          <p:nvPr/>
        </p:nvSpPr>
        <p:spPr>
          <a:xfrm>
            <a:off x="513588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217CFA8-96A4-FA97-E8B6-FEA7B1F6668F}"/>
              </a:ext>
            </a:extLst>
          </p:cNvPr>
          <p:cNvSpPr/>
          <p:nvPr/>
        </p:nvSpPr>
        <p:spPr>
          <a:xfrm>
            <a:off x="595884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529B6174-50F1-4627-8853-0413999BDE1F}"/>
              </a:ext>
            </a:extLst>
          </p:cNvPr>
          <p:cNvSpPr/>
          <p:nvPr/>
        </p:nvSpPr>
        <p:spPr>
          <a:xfrm flipH="1" flipV="1">
            <a:off x="678180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85FE1237-C620-FD00-13B9-F7ECB47D72A7}"/>
              </a:ext>
            </a:extLst>
          </p:cNvPr>
          <p:cNvSpPr/>
          <p:nvPr/>
        </p:nvSpPr>
        <p:spPr>
          <a:xfrm flipH="1" flipV="1">
            <a:off x="595884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9FEFA3F-CF1C-E084-A442-616B666D1A95}"/>
              </a:ext>
            </a:extLst>
          </p:cNvPr>
          <p:cNvSpPr/>
          <p:nvPr/>
        </p:nvSpPr>
        <p:spPr>
          <a:xfrm>
            <a:off x="678180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87B5056-E7B3-FCAB-24C3-45BA98A0D9AE}"/>
              </a:ext>
            </a:extLst>
          </p:cNvPr>
          <p:cNvSpPr/>
          <p:nvPr/>
        </p:nvSpPr>
        <p:spPr>
          <a:xfrm>
            <a:off x="7604760" y="493776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3FC9561C-9C63-F553-3220-C654F3B88AD4}"/>
              </a:ext>
            </a:extLst>
          </p:cNvPr>
          <p:cNvSpPr/>
          <p:nvPr/>
        </p:nvSpPr>
        <p:spPr>
          <a:xfrm flipH="1" flipV="1">
            <a:off x="8427720" y="493776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0B7C9B15-5B77-F338-805C-DF1B71D605A7}"/>
              </a:ext>
            </a:extLst>
          </p:cNvPr>
          <p:cNvSpPr/>
          <p:nvPr/>
        </p:nvSpPr>
        <p:spPr>
          <a:xfrm flipH="1" flipV="1">
            <a:off x="7604760" y="5760720"/>
            <a:ext cx="822960" cy="822960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2947DD4-F876-DE21-0C45-D5318DAF34E4}"/>
              </a:ext>
            </a:extLst>
          </p:cNvPr>
          <p:cNvSpPr/>
          <p:nvPr/>
        </p:nvSpPr>
        <p:spPr>
          <a:xfrm>
            <a:off x="8427720" y="5760720"/>
            <a:ext cx="822960" cy="822960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43CD561C-D06E-3E43-612D-274E49D0C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8416752" y="822960"/>
            <a:ext cx="822960" cy="822960"/>
          </a:xfrm>
          <a:prstGeom prst="rect">
            <a:avLst/>
          </a:prstGeom>
        </p:spPr>
      </p:pic>
      <p:pic>
        <p:nvPicPr>
          <p:cNvPr id="3" name="Imagem 2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F7F5575-58DD-079D-4F50-9B965B5D1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6792768" y="822960"/>
            <a:ext cx="822960" cy="822960"/>
          </a:xfrm>
          <a:prstGeom prst="rect">
            <a:avLst/>
          </a:prstGeom>
        </p:spPr>
      </p:pic>
      <p:pic>
        <p:nvPicPr>
          <p:cNvPr id="4" name="Imagem 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A50CD1E7-7D74-A8DB-BA16-86A58DD5D0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5969808" y="4937760"/>
            <a:ext cx="822960" cy="822960"/>
          </a:xfrm>
          <a:prstGeom prst="rect">
            <a:avLst/>
          </a:prstGeom>
        </p:spPr>
      </p:pic>
      <p:pic>
        <p:nvPicPr>
          <p:cNvPr id="11" name="Imagem 10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1108004-734C-6E5C-CDA8-0BFFD8914B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7608607" y="822960"/>
            <a:ext cx="822960" cy="822960"/>
          </a:xfrm>
          <a:prstGeom prst="rect">
            <a:avLst/>
          </a:prstGeom>
        </p:spPr>
      </p:pic>
      <p:pic>
        <p:nvPicPr>
          <p:cNvPr id="12" name="Imagem 1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B0D1120F-C2D3-19B6-3C0F-73CC26F84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5956630" y="822960"/>
            <a:ext cx="822960" cy="822960"/>
          </a:xfrm>
          <a:prstGeom prst="rect">
            <a:avLst/>
          </a:prstGeom>
        </p:spPr>
      </p:pic>
      <p:pic>
        <p:nvPicPr>
          <p:cNvPr id="14" name="Imagem 1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064BD624-113E-FA3C-53E4-3BD80A626A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5131402" y="822960"/>
            <a:ext cx="822960" cy="822960"/>
          </a:xfrm>
          <a:prstGeom prst="rect">
            <a:avLst/>
          </a:prstGeom>
        </p:spPr>
      </p:pic>
      <p:pic>
        <p:nvPicPr>
          <p:cNvPr id="15" name="Imagem 1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DDB1CB13-78D1-181D-3F59-5C1CFFA1EA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4323155" y="822960"/>
            <a:ext cx="822960" cy="822960"/>
          </a:xfrm>
          <a:prstGeom prst="rect">
            <a:avLst/>
          </a:prstGeom>
        </p:spPr>
      </p:pic>
      <p:pic>
        <p:nvPicPr>
          <p:cNvPr id="16" name="Imagem 15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60BDD94A-942F-B014-0DE8-306843415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3487816" y="822960"/>
            <a:ext cx="822960" cy="822960"/>
          </a:xfrm>
          <a:prstGeom prst="rect">
            <a:avLst/>
          </a:prstGeom>
        </p:spPr>
      </p:pic>
      <p:pic>
        <p:nvPicPr>
          <p:cNvPr id="17" name="Imagem 16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0D03916D-11EA-0FD7-DF55-D090BA8B4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4952" b="56009"/>
          <a:stretch/>
        </p:blipFill>
        <p:spPr>
          <a:xfrm>
            <a:off x="2670238" y="822960"/>
            <a:ext cx="822960" cy="822960"/>
          </a:xfrm>
          <a:prstGeom prst="rect">
            <a:avLst/>
          </a:prstGeom>
        </p:spPr>
      </p:pic>
      <p:pic>
        <p:nvPicPr>
          <p:cNvPr id="18" name="Imagem 1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8545A762-9735-CD83-DD83-28565F420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8426083" y="4937760"/>
            <a:ext cx="822960" cy="822960"/>
          </a:xfrm>
          <a:prstGeom prst="rect">
            <a:avLst/>
          </a:prstGeom>
        </p:spPr>
      </p:pic>
      <p:pic>
        <p:nvPicPr>
          <p:cNvPr id="81" name="Imagem 80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A32E084-3D88-AEA9-7C1B-6FE6354618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7592155" y="4937760"/>
            <a:ext cx="822960" cy="822960"/>
          </a:xfrm>
          <a:prstGeom prst="rect">
            <a:avLst/>
          </a:prstGeom>
        </p:spPr>
      </p:pic>
      <p:pic>
        <p:nvPicPr>
          <p:cNvPr id="82" name="Imagem 81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FD175FA7-5856-0CA4-D8CD-0A47560E22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6785647" y="4937760"/>
            <a:ext cx="822960" cy="822960"/>
          </a:xfrm>
          <a:prstGeom prst="rect">
            <a:avLst/>
          </a:prstGeom>
        </p:spPr>
      </p:pic>
      <p:pic>
        <p:nvPicPr>
          <p:cNvPr id="83" name="Imagem 82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FE6FAEC-EEBB-BA72-B81E-09C02B770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5130969" y="4937760"/>
            <a:ext cx="822960" cy="822960"/>
          </a:xfrm>
          <a:prstGeom prst="rect">
            <a:avLst/>
          </a:prstGeom>
        </p:spPr>
      </p:pic>
      <p:pic>
        <p:nvPicPr>
          <p:cNvPr id="84" name="Imagem 83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CFCDE9D2-3401-DB51-8968-DF4CC7B628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4323888" y="4937760"/>
            <a:ext cx="822960" cy="822960"/>
          </a:xfrm>
          <a:prstGeom prst="rect">
            <a:avLst/>
          </a:prstGeom>
        </p:spPr>
      </p:pic>
      <p:pic>
        <p:nvPicPr>
          <p:cNvPr id="85" name="Imagem 8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94BD6EA7-BCC8-64D8-DC83-25C6585B5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3484579" y="4937760"/>
            <a:ext cx="822960" cy="822960"/>
          </a:xfrm>
          <a:prstGeom prst="rect">
            <a:avLst/>
          </a:prstGeom>
        </p:spPr>
      </p:pic>
      <p:pic>
        <p:nvPicPr>
          <p:cNvPr id="89" name="Imagem 88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1E1F8C6-C1DC-FEC5-AACF-F8A5DD86E4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337" t="54783" b="6179"/>
          <a:stretch/>
        </p:blipFill>
        <p:spPr>
          <a:xfrm>
            <a:off x="2674069" y="4937760"/>
            <a:ext cx="822960" cy="822960"/>
          </a:xfrm>
          <a:prstGeom prst="rect">
            <a:avLst/>
          </a:prstGeom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9B5DB1D6-BE0E-8554-4DC5-8F03A53CB9A5}"/>
              </a:ext>
            </a:extLst>
          </p:cNvPr>
          <p:cNvGrpSpPr/>
          <p:nvPr/>
        </p:nvGrpSpPr>
        <p:grpSpPr>
          <a:xfrm>
            <a:off x="2668168" y="-8667"/>
            <a:ext cx="830860" cy="822960"/>
            <a:chOff x="2836738" y="1401817"/>
            <a:chExt cx="830860" cy="822960"/>
          </a:xfrm>
        </p:grpSpPr>
        <p:pic>
          <p:nvPicPr>
            <p:cNvPr id="102" name="Imagem 10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571A6518-0A67-B649-7698-4303FD7D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6119" t="4952" r="52106" b="56009"/>
            <a:stretch/>
          </p:blipFill>
          <p:spPr>
            <a:xfrm>
              <a:off x="2836738" y="1401817"/>
              <a:ext cx="830860" cy="822960"/>
            </a:xfrm>
            <a:prstGeom prst="rect">
              <a:avLst/>
            </a:prstGeom>
          </p:spPr>
        </p:pic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13E91EAC-ECD0-599A-E201-D6CCA2FFB4FA}"/>
                </a:ext>
              </a:extLst>
            </p:cNvPr>
            <p:cNvGrpSpPr/>
            <p:nvPr/>
          </p:nvGrpSpPr>
          <p:grpSpPr>
            <a:xfrm>
              <a:off x="3217243" y="1708522"/>
              <a:ext cx="69850" cy="209550"/>
              <a:chOff x="1454943" y="1708150"/>
              <a:chExt cx="69850" cy="209550"/>
            </a:xfrm>
          </p:grpSpPr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39AE7B03-B63A-93B8-004D-DCD6CA172D87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C76FEC1C-3D55-F28B-1B83-016F43895BC7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0CC277B2-0439-3F4F-97B6-2061D555C19A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AA81AD0-BED2-87C3-9B6A-210251D4D6A9}"/>
              </a:ext>
            </a:extLst>
          </p:cNvPr>
          <p:cNvGrpSpPr/>
          <p:nvPr/>
        </p:nvGrpSpPr>
        <p:grpSpPr>
          <a:xfrm>
            <a:off x="8408852" y="-43592"/>
            <a:ext cx="830860" cy="822960"/>
            <a:chOff x="2836738" y="1401817"/>
            <a:chExt cx="830860" cy="822960"/>
          </a:xfrm>
        </p:grpSpPr>
        <p:pic>
          <p:nvPicPr>
            <p:cNvPr id="108" name="Imagem 10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93C9D84-D385-9207-8222-B132E06ED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6119" t="4952" r="52106" b="56009"/>
            <a:stretch/>
          </p:blipFill>
          <p:spPr>
            <a:xfrm>
              <a:off x="2836738" y="1401817"/>
              <a:ext cx="830860" cy="822960"/>
            </a:xfrm>
            <a:prstGeom prst="rect">
              <a:avLst/>
            </a:prstGeom>
          </p:spPr>
        </p:pic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E7D4F4C-1973-234A-61F7-BCB488F68D3E}"/>
                </a:ext>
              </a:extLst>
            </p:cNvPr>
            <p:cNvGrpSpPr/>
            <p:nvPr/>
          </p:nvGrpSpPr>
          <p:grpSpPr>
            <a:xfrm>
              <a:off x="3217243" y="1708522"/>
              <a:ext cx="69850" cy="209550"/>
              <a:chOff x="1454943" y="1708150"/>
              <a:chExt cx="69850" cy="209550"/>
            </a:xfrm>
          </p:grpSpPr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212FF495-6995-1283-CAC5-40E7B1028955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DAD103BD-64E6-C949-093B-F3D2D3318039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AB718D31-3F18-A0EE-41FA-F530D1A00F9F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A5C18A39-2EF6-39BD-CD3B-1BA0709CCBCD}"/>
              </a:ext>
            </a:extLst>
          </p:cNvPr>
          <p:cNvGrpSpPr/>
          <p:nvPr/>
        </p:nvGrpSpPr>
        <p:grpSpPr>
          <a:xfrm>
            <a:off x="5974514" y="-9331"/>
            <a:ext cx="829979" cy="822960"/>
            <a:chOff x="1866401" y="2093443"/>
            <a:chExt cx="829979" cy="822960"/>
          </a:xfrm>
        </p:grpSpPr>
        <p:pic>
          <p:nvPicPr>
            <p:cNvPr id="114" name="Imagem 11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81D0893-C19B-020B-129C-FE849F7B9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359" t="4952" r="86878" b="56009"/>
            <a:stretch/>
          </p:blipFill>
          <p:spPr>
            <a:xfrm>
              <a:off x="1866401" y="2093443"/>
              <a:ext cx="829979" cy="822960"/>
            </a:xfrm>
            <a:prstGeom prst="rect">
              <a:avLst/>
            </a:prstGeom>
          </p:spPr>
        </p:pic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DE8D8FD5-8D9C-4C4D-E0D8-55959335D036}"/>
                </a:ext>
              </a:extLst>
            </p:cNvPr>
            <p:cNvGrpSpPr/>
            <p:nvPr/>
          </p:nvGrpSpPr>
          <p:grpSpPr>
            <a:xfrm>
              <a:off x="2246465" y="2400148"/>
              <a:ext cx="69850" cy="209550"/>
              <a:chOff x="1295400" y="1708150"/>
              <a:chExt cx="69850" cy="209550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499A2874-ECDD-F33B-AE58-7FEA0220B874}"/>
                  </a:ext>
                </a:extLst>
              </p:cNvPr>
              <p:cNvSpPr/>
              <p:nvPr/>
            </p:nvSpPr>
            <p:spPr>
              <a:xfrm>
                <a:off x="1295400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6337B59C-7F21-8E0A-0C81-295EB8145B4E}"/>
                  </a:ext>
                </a:extLst>
              </p:cNvPr>
              <p:cNvSpPr/>
              <p:nvPr/>
            </p:nvSpPr>
            <p:spPr>
              <a:xfrm>
                <a:off x="1295400" y="177800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327A6AC-AB88-5E85-2D45-9C8C8512B133}"/>
                  </a:ext>
                </a:extLst>
              </p:cNvPr>
              <p:cNvSpPr/>
              <p:nvPr/>
            </p:nvSpPr>
            <p:spPr>
              <a:xfrm>
                <a:off x="1295400" y="18478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5204FA4B-B8C2-A26D-C198-43C14E01152D}"/>
              </a:ext>
            </a:extLst>
          </p:cNvPr>
          <p:cNvGrpSpPr/>
          <p:nvPr/>
        </p:nvGrpSpPr>
        <p:grpSpPr>
          <a:xfrm>
            <a:off x="5133189" y="9331"/>
            <a:ext cx="822960" cy="822960"/>
            <a:chOff x="2150308" y="2287643"/>
            <a:chExt cx="822960" cy="822960"/>
          </a:xfrm>
        </p:grpSpPr>
        <p:pic>
          <p:nvPicPr>
            <p:cNvPr id="120" name="Imagem 11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299584AF-48B8-BD9B-8AD4-B26B7490B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8494" t="4952" r="69843" b="56009"/>
            <a:stretch/>
          </p:blipFill>
          <p:spPr>
            <a:xfrm>
              <a:off x="2150308" y="2287643"/>
              <a:ext cx="822960" cy="822960"/>
            </a:xfrm>
            <a:prstGeom prst="rect">
              <a:avLst/>
            </a:prstGeom>
          </p:spPr>
        </p:pic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A406A775-A6D4-E16A-6C22-6BBAA8CC3768}"/>
                </a:ext>
              </a:extLst>
            </p:cNvPr>
            <p:cNvGrpSpPr/>
            <p:nvPr/>
          </p:nvGrpSpPr>
          <p:grpSpPr>
            <a:xfrm>
              <a:off x="2526863" y="2594348"/>
              <a:ext cx="69850" cy="209550"/>
              <a:chOff x="1635918" y="1708150"/>
              <a:chExt cx="69850" cy="209550"/>
            </a:xfrm>
          </p:grpSpPr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9AD77C99-F0C9-3476-1E43-A20210EEE71B}"/>
                  </a:ext>
                </a:extLst>
              </p:cNvPr>
              <p:cNvSpPr/>
              <p:nvPr/>
            </p:nvSpPr>
            <p:spPr>
              <a:xfrm>
                <a:off x="1635918" y="17081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D562D795-71D0-5EA5-0E14-C9474B63AFF6}"/>
                  </a:ext>
                </a:extLst>
              </p:cNvPr>
              <p:cNvSpPr/>
              <p:nvPr/>
            </p:nvSpPr>
            <p:spPr>
              <a:xfrm>
                <a:off x="163591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8AE38A98-2DE4-2188-FDF8-4CBC911134BB}"/>
                  </a:ext>
                </a:extLst>
              </p:cNvPr>
              <p:cNvSpPr/>
              <p:nvPr/>
            </p:nvSpPr>
            <p:spPr>
              <a:xfrm>
                <a:off x="163591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3D685B6-81FF-8609-DC37-729D7735EFDF}"/>
              </a:ext>
            </a:extLst>
          </p:cNvPr>
          <p:cNvGrpSpPr/>
          <p:nvPr/>
        </p:nvGrpSpPr>
        <p:grpSpPr>
          <a:xfrm>
            <a:off x="7607073" y="-11728"/>
            <a:ext cx="822960" cy="822960"/>
            <a:chOff x="7652526" y="2082855"/>
            <a:chExt cx="822960" cy="822960"/>
          </a:xfrm>
        </p:grpSpPr>
        <p:pic>
          <p:nvPicPr>
            <p:cNvPr id="126" name="Imagem 12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C41116F-1215-0CB9-F79E-F795DE358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1229" t="4952" r="17108" b="56009"/>
            <a:stretch/>
          </p:blipFill>
          <p:spPr>
            <a:xfrm>
              <a:off x="7652526" y="2082855"/>
              <a:ext cx="822960" cy="822960"/>
            </a:xfrm>
            <a:prstGeom prst="rect">
              <a:avLst/>
            </a:prstGeom>
          </p:spPr>
        </p:pic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29A17E7-9237-FB70-2892-7A4AF86E6A38}"/>
                </a:ext>
              </a:extLst>
            </p:cNvPr>
            <p:cNvGrpSpPr/>
            <p:nvPr/>
          </p:nvGrpSpPr>
          <p:grpSpPr>
            <a:xfrm>
              <a:off x="8029081" y="2389560"/>
              <a:ext cx="69850" cy="209550"/>
              <a:chOff x="1997868" y="1708150"/>
              <a:chExt cx="69850" cy="209550"/>
            </a:xfrm>
          </p:grpSpPr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AB058549-2DA0-5D97-B4AA-F97958FC898F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CF20EEF8-2708-2EF5-913E-BED71475F200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54739138-7B42-0BD5-309E-5EFB4706929A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40AF2D00-366D-928B-2C92-4678172A6F2A}"/>
              </a:ext>
            </a:extLst>
          </p:cNvPr>
          <p:cNvGrpSpPr/>
          <p:nvPr/>
        </p:nvGrpSpPr>
        <p:grpSpPr>
          <a:xfrm>
            <a:off x="3484476" y="-25594"/>
            <a:ext cx="822960" cy="822960"/>
            <a:chOff x="7652526" y="2082855"/>
            <a:chExt cx="822960" cy="822960"/>
          </a:xfrm>
        </p:grpSpPr>
        <p:pic>
          <p:nvPicPr>
            <p:cNvPr id="132" name="Imagem 13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410F165C-FDE9-89E9-4C57-39292256D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1229" t="4952" r="17108" b="56009"/>
            <a:stretch/>
          </p:blipFill>
          <p:spPr>
            <a:xfrm>
              <a:off x="7652526" y="2082855"/>
              <a:ext cx="822960" cy="822960"/>
            </a:xfrm>
            <a:prstGeom prst="rect">
              <a:avLst/>
            </a:prstGeom>
          </p:spPr>
        </p:pic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CE0085B2-C074-1E71-F673-824F23E6B728}"/>
                </a:ext>
              </a:extLst>
            </p:cNvPr>
            <p:cNvGrpSpPr/>
            <p:nvPr/>
          </p:nvGrpSpPr>
          <p:grpSpPr>
            <a:xfrm>
              <a:off x="8029081" y="2389560"/>
              <a:ext cx="69850" cy="209550"/>
              <a:chOff x="1997868" y="1708150"/>
              <a:chExt cx="69850" cy="209550"/>
            </a:xfrm>
          </p:grpSpPr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0250A8E9-C0FE-A01F-9376-E1DE40B97347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DF037760-48F6-5E0F-F905-FF2C7DBDB5B4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135">
                <a:extLst>
                  <a:ext uri="{FF2B5EF4-FFF2-40B4-BE49-F238E27FC236}">
                    <a16:creationId xmlns:a16="http://schemas.microsoft.com/office/drawing/2014/main" id="{BD36BB95-3F60-5419-C1A7-8C8990BBF832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2115971D-C534-B15D-B523-B7A964783BDA}"/>
              </a:ext>
            </a:extLst>
          </p:cNvPr>
          <p:cNvGrpSpPr/>
          <p:nvPr/>
        </p:nvGrpSpPr>
        <p:grpSpPr>
          <a:xfrm>
            <a:off x="4319938" y="-25594"/>
            <a:ext cx="830859" cy="822960"/>
            <a:chOff x="2638610" y="1708150"/>
            <a:chExt cx="830859" cy="822960"/>
          </a:xfrm>
        </p:grpSpPr>
        <p:pic>
          <p:nvPicPr>
            <p:cNvPr id="138" name="Imagem 13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596FA54-BEBE-C547-B834-493382036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53492" t="4952" r="34733" b="56009"/>
            <a:stretch/>
          </p:blipFill>
          <p:spPr>
            <a:xfrm>
              <a:off x="2638610" y="1708150"/>
              <a:ext cx="830859" cy="822960"/>
            </a:xfrm>
            <a:prstGeom prst="rect">
              <a:avLst/>
            </a:prstGeom>
          </p:spPr>
        </p:pic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1F5F1A95-456E-8CFE-1870-DC88C72B20B0}"/>
                </a:ext>
              </a:extLst>
            </p:cNvPr>
            <p:cNvGrpSpPr/>
            <p:nvPr/>
          </p:nvGrpSpPr>
          <p:grpSpPr>
            <a:xfrm>
              <a:off x="3019114" y="2014855"/>
              <a:ext cx="69850" cy="209550"/>
              <a:chOff x="1816893" y="1708150"/>
              <a:chExt cx="69850" cy="209550"/>
            </a:xfrm>
          </p:grpSpPr>
          <p:sp>
            <p:nvSpPr>
              <p:cNvPr id="140" name="Retângulo 139">
                <a:extLst>
                  <a:ext uri="{FF2B5EF4-FFF2-40B4-BE49-F238E27FC236}">
                    <a16:creationId xmlns:a16="http://schemas.microsoft.com/office/drawing/2014/main" id="{C8241266-D466-7B52-E701-4E206E674F4F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56CC7D62-904F-35BC-4611-A959649D4AE2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C3B2E59B-389C-9D9D-99E3-5F4FEB4DD0B2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F724BA26-D2EA-CCF7-A6A9-A0C16B9039D1}"/>
              </a:ext>
            </a:extLst>
          </p:cNvPr>
          <p:cNvGrpSpPr/>
          <p:nvPr/>
        </p:nvGrpSpPr>
        <p:grpSpPr>
          <a:xfrm>
            <a:off x="6777748" y="-4665"/>
            <a:ext cx="830859" cy="822960"/>
            <a:chOff x="2638610" y="1708150"/>
            <a:chExt cx="830859" cy="822960"/>
          </a:xfrm>
        </p:grpSpPr>
        <p:pic>
          <p:nvPicPr>
            <p:cNvPr id="144" name="Imagem 14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6BBC9B04-F45B-47CA-C02B-E6DB42AE4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53492" t="4952" r="34733" b="56009"/>
            <a:stretch/>
          </p:blipFill>
          <p:spPr>
            <a:xfrm>
              <a:off x="2638610" y="1708150"/>
              <a:ext cx="830859" cy="822960"/>
            </a:xfrm>
            <a:prstGeom prst="rect">
              <a:avLst/>
            </a:prstGeom>
          </p:spPr>
        </p:pic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74020C27-A8FC-BBDD-1D98-1FC796ADAD4F}"/>
                </a:ext>
              </a:extLst>
            </p:cNvPr>
            <p:cNvGrpSpPr/>
            <p:nvPr/>
          </p:nvGrpSpPr>
          <p:grpSpPr>
            <a:xfrm>
              <a:off x="3019114" y="2014855"/>
              <a:ext cx="69850" cy="209550"/>
              <a:chOff x="1816893" y="1708150"/>
              <a:chExt cx="69850" cy="209550"/>
            </a:xfrm>
          </p:grpSpPr>
          <p:sp>
            <p:nvSpPr>
              <p:cNvPr id="146" name="Retângulo 145">
                <a:extLst>
                  <a:ext uri="{FF2B5EF4-FFF2-40B4-BE49-F238E27FC236}">
                    <a16:creationId xmlns:a16="http://schemas.microsoft.com/office/drawing/2014/main" id="{C8E766B1-93C3-81DA-6E84-5FECB8FBE4A3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34A6EDF0-99C8-FB5E-B9F0-44AE1EF47F22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147">
                <a:extLst>
                  <a:ext uri="{FF2B5EF4-FFF2-40B4-BE49-F238E27FC236}">
                    <a16:creationId xmlns:a16="http://schemas.microsoft.com/office/drawing/2014/main" id="{6A1F0461-B927-DCA5-1552-12A56D898461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D9BB2CAD-D4E1-0171-AEAD-1F2F65E7204B}"/>
              </a:ext>
            </a:extLst>
          </p:cNvPr>
          <p:cNvGrpSpPr/>
          <p:nvPr/>
        </p:nvGrpSpPr>
        <p:grpSpPr>
          <a:xfrm>
            <a:off x="5964757" y="5751389"/>
            <a:ext cx="829979" cy="822960"/>
            <a:chOff x="1965176" y="1552161"/>
            <a:chExt cx="829979" cy="822960"/>
          </a:xfrm>
        </p:grpSpPr>
        <p:pic>
          <p:nvPicPr>
            <p:cNvPr id="150" name="Imagem 14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3F2CA87-2EE5-35A7-D94D-FD540DF3B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359" t="54783" r="86878" b="6179"/>
            <a:stretch/>
          </p:blipFill>
          <p:spPr>
            <a:xfrm>
              <a:off x="1965176" y="1552161"/>
              <a:ext cx="829979" cy="822960"/>
            </a:xfrm>
            <a:prstGeom prst="rect">
              <a:avLst/>
            </a:prstGeom>
          </p:spPr>
        </p:pic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ABE2FA50-5713-9BEF-ED80-C781063D814B}"/>
                </a:ext>
              </a:extLst>
            </p:cNvPr>
            <p:cNvGrpSpPr/>
            <p:nvPr/>
          </p:nvGrpSpPr>
          <p:grpSpPr>
            <a:xfrm>
              <a:off x="2350003" y="1863628"/>
              <a:ext cx="69850" cy="209550"/>
              <a:chOff x="1295400" y="1708150"/>
              <a:chExt cx="69850" cy="209550"/>
            </a:xfrm>
          </p:grpSpPr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F52D22B3-636E-8C32-79F8-DE5326ECE985}"/>
                  </a:ext>
                </a:extLst>
              </p:cNvPr>
              <p:cNvSpPr/>
              <p:nvPr/>
            </p:nvSpPr>
            <p:spPr>
              <a:xfrm>
                <a:off x="1295400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FD3E4593-D2FD-F0D0-0A4B-58E8F9B166EF}"/>
                  </a:ext>
                </a:extLst>
              </p:cNvPr>
              <p:cNvSpPr/>
              <p:nvPr/>
            </p:nvSpPr>
            <p:spPr>
              <a:xfrm>
                <a:off x="1295400" y="177800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9A3F63A2-1BC8-84BB-7FE0-129A08D84E9E}"/>
                  </a:ext>
                </a:extLst>
              </p:cNvPr>
              <p:cNvSpPr/>
              <p:nvPr/>
            </p:nvSpPr>
            <p:spPr>
              <a:xfrm>
                <a:off x="1295400" y="18478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E1D628B3-C233-4305-8466-A467C0EA0538}"/>
              </a:ext>
            </a:extLst>
          </p:cNvPr>
          <p:cNvGrpSpPr/>
          <p:nvPr/>
        </p:nvGrpSpPr>
        <p:grpSpPr>
          <a:xfrm>
            <a:off x="5117744" y="5770051"/>
            <a:ext cx="822960" cy="822960"/>
            <a:chOff x="2973268" y="2287643"/>
            <a:chExt cx="822960" cy="822960"/>
          </a:xfrm>
        </p:grpSpPr>
        <p:pic>
          <p:nvPicPr>
            <p:cNvPr id="156" name="Imagem 15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6A0939CD-7BD8-E86E-FEA0-F17C4EF29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8494" t="54783" r="69843" b="6179"/>
            <a:stretch/>
          </p:blipFill>
          <p:spPr>
            <a:xfrm>
              <a:off x="2973268" y="2287643"/>
              <a:ext cx="822960" cy="822960"/>
            </a:xfrm>
            <a:prstGeom prst="rect">
              <a:avLst/>
            </a:prstGeom>
          </p:spPr>
        </p:pic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CB084447-948A-7442-49AD-5BF347B86ED2}"/>
                </a:ext>
              </a:extLst>
            </p:cNvPr>
            <p:cNvGrpSpPr/>
            <p:nvPr/>
          </p:nvGrpSpPr>
          <p:grpSpPr>
            <a:xfrm>
              <a:off x="3349823" y="2594348"/>
              <a:ext cx="69850" cy="209550"/>
              <a:chOff x="1635918" y="1708150"/>
              <a:chExt cx="69850" cy="209550"/>
            </a:xfrm>
          </p:grpSpPr>
          <p:sp>
            <p:nvSpPr>
              <p:cNvPr id="158" name="Retângulo 157">
                <a:extLst>
                  <a:ext uri="{FF2B5EF4-FFF2-40B4-BE49-F238E27FC236}">
                    <a16:creationId xmlns:a16="http://schemas.microsoft.com/office/drawing/2014/main" id="{EE334244-A412-BF06-9213-B1C78D4CB073}"/>
                  </a:ext>
                </a:extLst>
              </p:cNvPr>
              <p:cNvSpPr/>
              <p:nvPr/>
            </p:nvSpPr>
            <p:spPr>
              <a:xfrm>
                <a:off x="1635918" y="17081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Retângulo 158">
                <a:extLst>
                  <a:ext uri="{FF2B5EF4-FFF2-40B4-BE49-F238E27FC236}">
                    <a16:creationId xmlns:a16="http://schemas.microsoft.com/office/drawing/2014/main" id="{850D5F5A-29D1-D3A1-CE53-AF508AA1699E}"/>
                  </a:ext>
                </a:extLst>
              </p:cNvPr>
              <p:cNvSpPr/>
              <p:nvPr/>
            </p:nvSpPr>
            <p:spPr>
              <a:xfrm>
                <a:off x="163591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C3514BA3-5F26-45CE-F42A-BAECF3DD1049}"/>
                  </a:ext>
                </a:extLst>
              </p:cNvPr>
              <p:cNvSpPr/>
              <p:nvPr/>
            </p:nvSpPr>
            <p:spPr>
              <a:xfrm>
                <a:off x="163591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D4E682B1-81BF-F2D5-9EAD-936C9C6F580B}"/>
              </a:ext>
            </a:extLst>
          </p:cNvPr>
          <p:cNvGrpSpPr/>
          <p:nvPr/>
        </p:nvGrpSpPr>
        <p:grpSpPr>
          <a:xfrm>
            <a:off x="2657198" y="5751389"/>
            <a:ext cx="830860" cy="822960"/>
            <a:chOff x="2836738" y="2452273"/>
            <a:chExt cx="830860" cy="822960"/>
          </a:xfrm>
        </p:grpSpPr>
        <p:pic>
          <p:nvPicPr>
            <p:cNvPr id="162" name="Imagem 16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21D43605-5BC8-ABA4-FE12-6244622B9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6119" t="54783" r="52106" b="6179"/>
            <a:stretch/>
          </p:blipFill>
          <p:spPr>
            <a:xfrm>
              <a:off x="2836738" y="2452273"/>
              <a:ext cx="830860" cy="822960"/>
            </a:xfrm>
            <a:prstGeom prst="rect">
              <a:avLst/>
            </a:prstGeom>
          </p:spPr>
        </p:pic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843FE708-C964-27DF-5FAE-923B08C45106}"/>
                </a:ext>
              </a:extLst>
            </p:cNvPr>
            <p:cNvGrpSpPr/>
            <p:nvPr/>
          </p:nvGrpSpPr>
          <p:grpSpPr>
            <a:xfrm>
              <a:off x="3217243" y="2758978"/>
              <a:ext cx="69850" cy="209550"/>
              <a:chOff x="1454943" y="1708150"/>
              <a:chExt cx="69850" cy="209550"/>
            </a:xfrm>
          </p:grpSpPr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id="{AF0CCC27-B93C-D64C-7DE9-F16768571958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>
                <a:extLst>
                  <a:ext uri="{FF2B5EF4-FFF2-40B4-BE49-F238E27FC236}">
                    <a16:creationId xmlns:a16="http://schemas.microsoft.com/office/drawing/2014/main" id="{3191FC18-0EEC-067F-3D09-54A5E210881F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F90F9E1E-275C-07EA-9B2A-2BD1394B7100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0D0024E3-24EA-3723-5908-73C192F3DBCF}"/>
              </a:ext>
            </a:extLst>
          </p:cNvPr>
          <p:cNvGrpSpPr/>
          <p:nvPr/>
        </p:nvGrpSpPr>
        <p:grpSpPr>
          <a:xfrm>
            <a:off x="6755774" y="5738592"/>
            <a:ext cx="830859" cy="822960"/>
            <a:chOff x="2638610" y="2758606"/>
            <a:chExt cx="830859" cy="822960"/>
          </a:xfrm>
        </p:grpSpPr>
        <p:pic>
          <p:nvPicPr>
            <p:cNvPr id="168" name="Imagem 16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F479788-D92E-B3DE-4DB9-ADF9E7949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53492" t="54783" r="34733" b="6179"/>
            <a:stretch/>
          </p:blipFill>
          <p:spPr>
            <a:xfrm>
              <a:off x="2638610" y="2758606"/>
              <a:ext cx="830859" cy="822960"/>
            </a:xfrm>
            <a:prstGeom prst="rect">
              <a:avLst/>
            </a:prstGeom>
          </p:spPr>
        </p:pic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87CDB97F-729D-6171-EDFF-165DFF337177}"/>
                </a:ext>
              </a:extLst>
            </p:cNvPr>
            <p:cNvGrpSpPr/>
            <p:nvPr/>
          </p:nvGrpSpPr>
          <p:grpSpPr>
            <a:xfrm>
              <a:off x="3019114" y="3065311"/>
              <a:ext cx="69850" cy="209550"/>
              <a:chOff x="1816893" y="1708150"/>
              <a:chExt cx="69850" cy="209550"/>
            </a:xfrm>
          </p:grpSpPr>
          <p:sp>
            <p:nvSpPr>
              <p:cNvPr id="170" name="Retângulo 169">
                <a:extLst>
                  <a:ext uri="{FF2B5EF4-FFF2-40B4-BE49-F238E27FC236}">
                    <a16:creationId xmlns:a16="http://schemas.microsoft.com/office/drawing/2014/main" id="{451505D1-6D9A-D05A-9D92-D73B4681F136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CFCE7949-E145-C197-F6E6-24F176DB27F0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59BD2930-A941-BC01-2260-E862477C61C3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58F98F73-A4C6-0AD2-5944-D734AAC3EC12}"/>
              </a:ext>
            </a:extLst>
          </p:cNvPr>
          <p:cNvGrpSpPr/>
          <p:nvPr/>
        </p:nvGrpSpPr>
        <p:grpSpPr>
          <a:xfrm>
            <a:off x="3461006" y="5731263"/>
            <a:ext cx="822960" cy="822960"/>
            <a:chOff x="7652526" y="3133311"/>
            <a:chExt cx="822960" cy="822960"/>
          </a:xfrm>
        </p:grpSpPr>
        <p:pic>
          <p:nvPicPr>
            <p:cNvPr id="174" name="Imagem 17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E734638E-B427-5E79-73A8-BBDAB9DC6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1229" t="54783" r="17108" b="6179"/>
            <a:stretch/>
          </p:blipFill>
          <p:spPr>
            <a:xfrm>
              <a:off x="7652526" y="3133311"/>
              <a:ext cx="822960" cy="822960"/>
            </a:xfrm>
            <a:prstGeom prst="rect">
              <a:avLst/>
            </a:prstGeom>
          </p:spPr>
        </p:pic>
        <p:grpSp>
          <p:nvGrpSpPr>
            <p:cNvPr id="175" name="Agrupar 174">
              <a:extLst>
                <a:ext uri="{FF2B5EF4-FFF2-40B4-BE49-F238E27FC236}">
                  <a16:creationId xmlns:a16="http://schemas.microsoft.com/office/drawing/2014/main" id="{FF150992-8446-71FC-B1EA-98EF51DAA89D}"/>
                </a:ext>
              </a:extLst>
            </p:cNvPr>
            <p:cNvGrpSpPr/>
            <p:nvPr/>
          </p:nvGrpSpPr>
          <p:grpSpPr>
            <a:xfrm>
              <a:off x="8029081" y="3440016"/>
              <a:ext cx="69850" cy="209550"/>
              <a:chOff x="1997868" y="1708150"/>
              <a:chExt cx="69850" cy="209550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928F5E5D-E0C3-B375-C7B5-592EF0D086C2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32594298-1C85-63A6-CDF5-3B0846B47885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3898A4C8-1903-0D26-36F4-00A3BDDF0AE2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F27C422B-2DAB-96D8-276F-5D71EB1E3604}"/>
              </a:ext>
            </a:extLst>
          </p:cNvPr>
          <p:cNvGrpSpPr/>
          <p:nvPr/>
        </p:nvGrpSpPr>
        <p:grpSpPr>
          <a:xfrm>
            <a:off x="7598458" y="5716464"/>
            <a:ext cx="822960" cy="822960"/>
            <a:chOff x="7652526" y="3133311"/>
            <a:chExt cx="822960" cy="822960"/>
          </a:xfrm>
        </p:grpSpPr>
        <p:pic>
          <p:nvPicPr>
            <p:cNvPr id="180" name="Imagem 179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04852780-3B38-0DF7-2EE6-CA8A8395A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1229" t="54783" r="17108" b="6179"/>
            <a:stretch/>
          </p:blipFill>
          <p:spPr>
            <a:xfrm>
              <a:off x="7652526" y="3133311"/>
              <a:ext cx="822960" cy="822960"/>
            </a:xfrm>
            <a:prstGeom prst="rect">
              <a:avLst/>
            </a:prstGeom>
          </p:spPr>
        </p:pic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A494E75A-8672-C10F-6468-FB4069D43032}"/>
                </a:ext>
              </a:extLst>
            </p:cNvPr>
            <p:cNvGrpSpPr/>
            <p:nvPr/>
          </p:nvGrpSpPr>
          <p:grpSpPr>
            <a:xfrm>
              <a:off x="8029081" y="3440016"/>
              <a:ext cx="69850" cy="209550"/>
              <a:chOff x="1997868" y="1708150"/>
              <a:chExt cx="69850" cy="209550"/>
            </a:xfrm>
          </p:grpSpPr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A7F6C901-BB43-F1B4-2866-424883FC4E4E}"/>
                  </a:ext>
                </a:extLst>
              </p:cNvPr>
              <p:cNvSpPr/>
              <p:nvPr/>
            </p:nvSpPr>
            <p:spPr>
              <a:xfrm>
                <a:off x="1997868" y="1708150"/>
                <a:ext cx="69850" cy="69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41474560-28D7-29C9-AE02-82D9FEB0A2D5}"/>
                  </a:ext>
                </a:extLst>
              </p:cNvPr>
              <p:cNvSpPr/>
              <p:nvPr/>
            </p:nvSpPr>
            <p:spPr>
              <a:xfrm>
                <a:off x="1997868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D3033972-8D23-9B54-1204-5F0B5C967A0A}"/>
                  </a:ext>
                </a:extLst>
              </p:cNvPr>
              <p:cNvSpPr/>
              <p:nvPr/>
            </p:nvSpPr>
            <p:spPr>
              <a:xfrm>
                <a:off x="1997868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C8FC9E18-4931-4E81-DD5D-F327AE7FBA83}"/>
              </a:ext>
            </a:extLst>
          </p:cNvPr>
          <p:cNvGrpSpPr/>
          <p:nvPr/>
        </p:nvGrpSpPr>
        <p:grpSpPr>
          <a:xfrm>
            <a:off x="8408586" y="5760720"/>
            <a:ext cx="830860" cy="822960"/>
            <a:chOff x="2836738" y="2452273"/>
            <a:chExt cx="830860" cy="822960"/>
          </a:xfrm>
        </p:grpSpPr>
        <p:pic>
          <p:nvPicPr>
            <p:cNvPr id="186" name="Imagem 18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878852F-56BB-97C6-1CE7-704CE01EA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6119" t="54783" r="52106" b="6179"/>
            <a:stretch/>
          </p:blipFill>
          <p:spPr>
            <a:xfrm>
              <a:off x="2836738" y="2452273"/>
              <a:ext cx="830860" cy="822960"/>
            </a:xfrm>
            <a:prstGeom prst="rect">
              <a:avLst/>
            </a:prstGeom>
          </p:spPr>
        </p:pic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0DD35C12-9EAC-151B-0110-EED3501EECD1}"/>
                </a:ext>
              </a:extLst>
            </p:cNvPr>
            <p:cNvGrpSpPr/>
            <p:nvPr/>
          </p:nvGrpSpPr>
          <p:grpSpPr>
            <a:xfrm>
              <a:off x="3217243" y="2758978"/>
              <a:ext cx="69850" cy="209550"/>
              <a:chOff x="1454943" y="1708150"/>
              <a:chExt cx="69850" cy="209550"/>
            </a:xfrm>
          </p:grpSpPr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0B3A7D22-2D2A-1274-0722-849FCC8E7B44}"/>
                  </a:ext>
                </a:extLst>
              </p:cNvPr>
              <p:cNvSpPr/>
              <p:nvPr/>
            </p:nvSpPr>
            <p:spPr>
              <a:xfrm>
                <a:off x="145494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id="{17FF905D-FA5F-B8DD-75F1-22E0FE18B42B}"/>
                  </a:ext>
                </a:extLst>
              </p:cNvPr>
              <p:cNvSpPr/>
              <p:nvPr/>
            </p:nvSpPr>
            <p:spPr>
              <a:xfrm>
                <a:off x="1454943" y="177800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9623C608-43BE-9B29-3BDA-077D6AF8C3FF}"/>
                  </a:ext>
                </a:extLst>
              </p:cNvPr>
              <p:cNvSpPr/>
              <p:nvPr/>
            </p:nvSpPr>
            <p:spPr>
              <a:xfrm>
                <a:off x="1454943" y="18478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D0FF3FA0-B4A3-3B6A-83CF-47C515BE2925}"/>
              </a:ext>
            </a:extLst>
          </p:cNvPr>
          <p:cNvGrpSpPr/>
          <p:nvPr/>
        </p:nvGrpSpPr>
        <p:grpSpPr>
          <a:xfrm>
            <a:off x="4333963" y="5760720"/>
            <a:ext cx="830859" cy="822960"/>
            <a:chOff x="2638610" y="2758606"/>
            <a:chExt cx="830859" cy="822960"/>
          </a:xfrm>
        </p:grpSpPr>
        <p:pic>
          <p:nvPicPr>
            <p:cNvPr id="192" name="Imagem 19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AF7CB5D7-B365-37D1-8AD0-183244E0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53492" t="54783" r="34733" b="6179"/>
            <a:stretch/>
          </p:blipFill>
          <p:spPr>
            <a:xfrm>
              <a:off x="2638610" y="2758606"/>
              <a:ext cx="830859" cy="822960"/>
            </a:xfrm>
            <a:prstGeom prst="rect">
              <a:avLst/>
            </a:prstGeom>
          </p:spPr>
        </p:pic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F7D8CA32-5BC5-D06D-A09A-A9DC321B6EE4}"/>
                </a:ext>
              </a:extLst>
            </p:cNvPr>
            <p:cNvGrpSpPr/>
            <p:nvPr/>
          </p:nvGrpSpPr>
          <p:grpSpPr>
            <a:xfrm>
              <a:off x="3019114" y="3065311"/>
              <a:ext cx="69850" cy="209550"/>
              <a:chOff x="1816893" y="1708150"/>
              <a:chExt cx="69850" cy="209550"/>
            </a:xfrm>
          </p:grpSpPr>
          <p:sp>
            <p:nvSpPr>
              <p:cNvPr id="194" name="Retângulo 193">
                <a:extLst>
                  <a:ext uri="{FF2B5EF4-FFF2-40B4-BE49-F238E27FC236}">
                    <a16:creationId xmlns:a16="http://schemas.microsoft.com/office/drawing/2014/main" id="{1B55F4E3-D523-B7C6-9AFC-38AD968731C5}"/>
                  </a:ext>
                </a:extLst>
              </p:cNvPr>
              <p:cNvSpPr/>
              <p:nvPr/>
            </p:nvSpPr>
            <p:spPr>
              <a:xfrm>
                <a:off x="1816893" y="1708150"/>
                <a:ext cx="69850" cy="698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1DCDB082-6D30-EE0B-6428-4679273C8769}"/>
                  </a:ext>
                </a:extLst>
              </p:cNvPr>
              <p:cNvSpPr/>
              <p:nvPr/>
            </p:nvSpPr>
            <p:spPr>
              <a:xfrm>
                <a:off x="1816893" y="177800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759F1BA3-EA79-926F-D6D6-5F597505E936}"/>
                  </a:ext>
                </a:extLst>
              </p:cNvPr>
              <p:cNvSpPr/>
              <p:nvPr/>
            </p:nvSpPr>
            <p:spPr>
              <a:xfrm>
                <a:off x="1816893" y="1847850"/>
                <a:ext cx="69850" cy="698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4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banco de madeira&#10;&#10;Descrição gerada automaticamente">
            <a:extLst>
              <a:ext uri="{FF2B5EF4-FFF2-40B4-BE49-F238E27FC236}">
                <a16:creationId xmlns:a16="http://schemas.microsoft.com/office/drawing/2014/main" id="{4DE7C967-690A-0131-E1D6-1E67220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C1B23EA-F06F-BA60-D018-028A0FB670B6}"/>
              </a:ext>
            </a:extLst>
          </p:cNvPr>
          <p:cNvGrpSpPr/>
          <p:nvPr/>
        </p:nvGrpSpPr>
        <p:grpSpPr>
          <a:xfrm>
            <a:off x="4394717" y="1930514"/>
            <a:ext cx="3232435" cy="3253575"/>
            <a:chOff x="2657198" y="-43592"/>
            <a:chExt cx="6593482" cy="6636603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C6DE85-12B5-0770-8CAC-880156AB91E7}"/>
                </a:ext>
              </a:extLst>
            </p:cNvPr>
            <p:cNvSpPr/>
            <p:nvPr/>
          </p:nvSpPr>
          <p:spPr>
            <a:xfrm>
              <a:off x="266700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AC0CB0-07B7-3D50-0CD2-1642CB16A447}"/>
                </a:ext>
              </a:extLst>
            </p:cNvPr>
            <p:cNvSpPr/>
            <p:nvPr/>
          </p:nvSpPr>
          <p:spPr>
            <a:xfrm flipH="1" flipV="1">
              <a:off x="348996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6EDC1B-AE8A-7F1F-0E79-44A6E1088246}"/>
                </a:ext>
              </a:extLst>
            </p:cNvPr>
            <p:cNvSpPr/>
            <p:nvPr/>
          </p:nvSpPr>
          <p:spPr>
            <a:xfrm flipH="1" flipV="1">
              <a:off x="266700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DC02D6F-9E0E-1DD9-3268-E9A408FCA51B}"/>
                </a:ext>
              </a:extLst>
            </p:cNvPr>
            <p:cNvSpPr/>
            <p:nvPr/>
          </p:nvSpPr>
          <p:spPr>
            <a:xfrm>
              <a:off x="348996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657972A-1EEE-B55E-6F88-C8A3E2DE1900}"/>
                </a:ext>
              </a:extLst>
            </p:cNvPr>
            <p:cNvSpPr/>
            <p:nvPr/>
          </p:nvSpPr>
          <p:spPr>
            <a:xfrm>
              <a:off x="431292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BD8BFDF-A633-A3ED-90E7-A9ECB87F4B21}"/>
                </a:ext>
              </a:extLst>
            </p:cNvPr>
            <p:cNvSpPr/>
            <p:nvPr/>
          </p:nvSpPr>
          <p:spPr>
            <a:xfrm flipH="1" flipV="1">
              <a:off x="513588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7F489B2-B738-261F-674E-0774A2C8619C}"/>
                </a:ext>
              </a:extLst>
            </p:cNvPr>
            <p:cNvSpPr/>
            <p:nvPr/>
          </p:nvSpPr>
          <p:spPr>
            <a:xfrm flipH="1" flipV="1">
              <a:off x="431292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F288CFF-78C3-5E07-4D82-970EBBA85C6E}"/>
                </a:ext>
              </a:extLst>
            </p:cNvPr>
            <p:cNvSpPr/>
            <p:nvPr/>
          </p:nvSpPr>
          <p:spPr>
            <a:xfrm>
              <a:off x="513588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68BA08E-D5CB-A471-517C-0B23315C1361}"/>
                </a:ext>
              </a:extLst>
            </p:cNvPr>
            <p:cNvSpPr/>
            <p:nvPr/>
          </p:nvSpPr>
          <p:spPr>
            <a:xfrm>
              <a:off x="595884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186DDF7-1B53-8CDF-C2AD-7758B9DAD4F3}"/>
                </a:ext>
              </a:extLst>
            </p:cNvPr>
            <p:cNvSpPr/>
            <p:nvPr/>
          </p:nvSpPr>
          <p:spPr>
            <a:xfrm flipH="1" flipV="1">
              <a:off x="678180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4CE0380-5951-693F-BE41-8354F2F88FE7}"/>
                </a:ext>
              </a:extLst>
            </p:cNvPr>
            <p:cNvSpPr/>
            <p:nvPr/>
          </p:nvSpPr>
          <p:spPr>
            <a:xfrm flipH="1" flipV="1">
              <a:off x="595884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C2EA6D0-A539-3B97-1EA4-EE141090363C}"/>
                </a:ext>
              </a:extLst>
            </p:cNvPr>
            <p:cNvSpPr/>
            <p:nvPr/>
          </p:nvSpPr>
          <p:spPr>
            <a:xfrm>
              <a:off x="678180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5667025-AE23-FD69-4ACA-EB6E615CF846}"/>
                </a:ext>
              </a:extLst>
            </p:cNvPr>
            <p:cNvSpPr/>
            <p:nvPr/>
          </p:nvSpPr>
          <p:spPr>
            <a:xfrm>
              <a:off x="760476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2F7003-DCCE-D271-DEF1-1EC159742807}"/>
                </a:ext>
              </a:extLst>
            </p:cNvPr>
            <p:cNvSpPr/>
            <p:nvPr/>
          </p:nvSpPr>
          <p:spPr>
            <a:xfrm flipH="1" flipV="1">
              <a:off x="842772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F13E6B2-2203-74F0-6C4F-7E6FE709FEAE}"/>
                </a:ext>
              </a:extLst>
            </p:cNvPr>
            <p:cNvSpPr/>
            <p:nvPr/>
          </p:nvSpPr>
          <p:spPr>
            <a:xfrm flipH="1" flipV="1">
              <a:off x="760476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2D434A3-2568-D8E1-0213-4D906457119A}"/>
                </a:ext>
              </a:extLst>
            </p:cNvPr>
            <p:cNvSpPr/>
            <p:nvPr/>
          </p:nvSpPr>
          <p:spPr>
            <a:xfrm>
              <a:off x="842772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93AF2DB-FE00-39E2-C258-895F76B85ACF}"/>
                </a:ext>
              </a:extLst>
            </p:cNvPr>
            <p:cNvSpPr/>
            <p:nvPr/>
          </p:nvSpPr>
          <p:spPr>
            <a:xfrm>
              <a:off x="266700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22A9FD9-CBA6-D3ED-B57F-85960E283E46}"/>
                </a:ext>
              </a:extLst>
            </p:cNvPr>
            <p:cNvSpPr/>
            <p:nvPr/>
          </p:nvSpPr>
          <p:spPr>
            <a:xfrm flipH="1" flipV="1">
              <a:off x="348996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EB41814-CE33-4DA0-E985-0800A898B9DD}"/>
                </a:ext>
              </a:extLst>
            </p:cNvPr>
            <p:cNvSpPr/>
            <p:nvPr/>
          </p:nvSpPr>
          <p:spPr>
            <a:xfrm flipH="1" flipV="1">
              <a:off x="266700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B277B5A-3D12-8BE3-2DBC-38294E6AF3BB}"/>
                </a:ext>
              </a:extLst>
            </p:cNvPr>
            <p:cNvSpPr/>
            <p:nvPr/>
          </p:nvSpPr>
          <p:spPr>
            <a:xfrm>
              <a:off x="348996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05F75E0-8C05-CF31-9600-E5345A811C65}"/>
                </a:ext>
              </a:extLst>
            </p:cNvPr>
            <p:cNvSpPr/>
            <p:nvPr/>
          </p:nvSpPr>
          <p:spPr>
            <a:xfrm>
              <a:off x="431292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CD68F3B-F845-23AF-0E0D-D0DDD59AF791}"/>
                </a:ext>
              </a:extLst>
            </p:cNvPr>
            <p:cNvSpPr/>
            <p:nvPr/>
          </p:nvSpPr>
          <p:spPr>
            <a:xfrm flipH="1" flipV="1">
              <a:off x="513588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9AD4345-9442-2135-A9A2-D714EF0C1532}"/>
                </a:ext>
              </a:extLst>
            </p:cNvPr>
            <p:cNvSpPr/>
            <p:nvPr/>
          </p:nvSpPr>
          <p:spPr>
            <a:xfrm flipH="1" flipV="1">
              <a:off x="431292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4B2240D-1CF8-9E10-0FE7-CDDC43B99AED}"/>
                </a:ext>
              </a:extLst>
            </p:cNvPr>
            <p:cNvSpPr/>
            <p:nvPr/>
          </p:nvSpPr>
          <p:spPr>
            <a:xfrm>
              <a:off x="513588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D18AEC-0DDC-3A20-FE29-2ED1531EACAC}"/>
                </a:ext>
              </a:extLst>
            </p:cNvPr>
            <p:cNvSpPr/>
            <p:nvPr/>
          </p:nvSpPr>
          <p:spPr>
            <a:xfrm>
              <a:off x="595884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77351C-98BF-2465-D4CD-958A63F61D8E}"/>
                </a:ext>
              </a:extLst>
            </p:cNvPr>
            <p:cNvSpPr/>
            <p:nvPr/>
          </p:nvSpPr>
          <p:spPr>
            <a:xfrm flipH="1" flipV="1">
              <a:off x="678180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404656B-05CA-ED99-2FD3-4F37930BC2AE}"/>
                </a:ext>
              </a:extLst>
            </p:cNvPr>
            <p:cNvSpPr/>
            <p:nvPr/>
          </p:nvSpPr>
          <p:spPr>
            <a:xfrm flipH="1" flipV="1">
              <a:off x="595884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D9B92D5-9E0F-06CE-EEAA-B92E703268CB}"/>
                </a:ext>
              </a:extLst>
            </p:cNvPr>
            <p:cNvSpPr/>
            <p:nvPr/>
          </p:nvSpPr>
          <p:spPr>
            <a:xfrm>
              <a:off x="678180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23BD3F0-6387-A794-5A71-4BFF98C22A44}"/>
                </a:ext>
              </a:extLst>
            </p:cNvPr>
            <p:cNvSpPr/>
            <p:nvPr/>
          </p:nvSpPr>
          <p:spPr>
            <a:xfrm>
              <a:off x="760476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0A2F9F8-A352-C8E9-EB6D-54505948F14C}"/>
                </a:ext>
              </a:extLst>
            </p:cNvPr>
            <p:cNvSpPr/>
            <p:nvPr/>
          </p:nvSpPr>
          <p:spPr>
            <a:xfrm flipH="1" flipV="1">
              <a:off x="842772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03C92B34-F1F4-A968-498B-C7523E6A47E7}"/>
                </a:ext>
              </a:extLst>
            </p:cNvPr>
            <p:cNvSpPr/>
            <p:nvPr/>
          </p:nvSpPr>
          <p:spPr>
            <a:xfrm flipH="1" flipV="1">
              <a:off x="760476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EE25F3D-542B-BF76-2522-756B2C053454}"/>
                </a:ext>
              </a:extLst>
            </p:cNvPr>
            <p:cNvSpPr/>
            <p:nvPr/>
          </p:nvSpPr>
          <p:spPr>
            <a:xfrm>
              <a:off x="842772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439E195-B19B-3773-95D4-EDE2A0243B52}"/>
                </a:ext>
              </a:extLst>
            </p:cNvPr>
            <p:cNvSpPr/>
            <p:nvPr/>
          </p:nvSpPr>
          <p:spPr>
            <a:xfrm>
              <a:off x="266700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28AC8DD-556B-332A-6E98-50A47757B6A8}"/>
                </a:ext>
              </a:extLst>
            </p:cNvPr>
            <p:cNvSpPr/>
            <p:nvPr/>
          </p:nvSpPr>
          <p:spPr>
            <a:xfrm flipH="1" flipV="1">
              <a:off x="348996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5AF565-3F4F-E458-D4BA-56AEF56AE5B7}"/>
                </a:ext>
              </a:extLst>
            </p:cNvPr>
            <p:cNvSpPr/>
            <p:nvPr/>
          </p:nvSpPr>
          <p:spPr>
            <a:xfrm flipH="1" flipV="1">
              <a:off x="266700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B6E092-161F-3F92-4CE0-488FEEAAA171}"/>
                </a:ext>
              </a:extLst>
            </p:cNvPr>
            <p:cNvSpPr/>
            <p:nvPr/>
          </p:nvSpPr>
          <p:spPr>
            <a:xfrm>
              <a:off x="348996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17353229-EBDD-24F9-0F1F-5419CC5509EF}"/>
                </a:ext>
              </a:extLst>
            </p:cNvPr>
            <p:cNvSpPr/>
            <p:nvPr/>
          </p:nvSpPr>
          <p:spPr>
            <a:xfrm>
              <a:off x="431292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001CA77-E7ED-3AEB-A342-CB3D15C6127E}"/>
                </a:ext>
              </a:extLst>
            </p:cNvPr>
            <p:cNvSpPr/>
            <p:nvPr/>
          </p:nvSpPr>
          <p:spPr>
            <a:xfrm flipH="1" flipV="1">
              <a:off x="513588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4A55419-32BD-B5B7-42F9-BA9A798D3A12}"/>
                </a:ext>
              </a:extLst>
            </p:cNvPr>
            <p:cNvSpPr/>
            <p:nvPr/>
          </p:nvSpPr>
          <p:spPr>
            <a:xfrm flipH="1" flipV="1">
              <a:off x="431292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D85C73A-486F-38DD-F60A-F4365ED20175}"/>
                </a:ext>
              </a:extLst>
            </p:cNvPr>
            <p:cNvSpPr/>
            <p:nvPr/>
          </p:nvSpPr>
          <p:spPr>
            <a:xfrm>
              <a:off x="513588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5E6F2A1-549B-45EF-2129-E97DBC5616DF}"/>
                </a:ext>
              </a:extLst>
            </p:cNvPr>
            <p:cNvSpPr/>
            <p:nvPr/>
          </p:nvSpPr>
          <p:spPr>
            <a:xfrm>
              <a:off x="595884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DC5EEFA-4C7A-4696-1C17-7A6642885F48}"/>
                </a:ext>
              </a:extLst>
            </p:cNvPr>
            <p:cNvSpPr/>
            <p:nvPr/>
          </p:nvSpPr>
          <p:spPr>
            <a:xfrm flipH="1" flipV="1">
              <a:off x="678180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9EBEDDF-E943-B16D-118E-8B8A71AF463B}"/>
                </a:ext>
              </a:extLst>
            </p:cNvPr>
            <p:cNvSpPr/>
            <p:nvPr/>
          </p:nvSpPr>
          <p:spPr>
            <a:xfrm flipH="1" flipV="1">
              <a:off x="595884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D0353F6-D84D-5299-1235-E21332079296}"/>
                </a:ext>
              </a:extLst>
            </p:cNvPr>
            <p:cNvSpPr/>
            <p:nvPr/>
          </p:nvSpPr>
          <p:spPr>
            <a:xfrm>
              <a:off x="678180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1D2CA74-CA6F-F9EA-2696-EABF54B9B949}"/>
                </a:ext>
              </a:extLst>
            </p:cNvPr>
            <p:cNvSpPr/>
            <p:nvPr/>
          </p:nvSpPr>
          <p:spPr>
            <a:xfrm>
              <a:off x="760476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B464057-F794-1ED3-9B8C-A25C9A5D3F51}"/>
                </a:ext>
              </a:extLst>
            </p:cNvPr>
            <p:cNvSpPr/>
            <p:nvPr/>
          </p:nvSpPr>
          <p:spPr>
            <a:xfrm flipH="1" flipV="1">
              <a:off x="842772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62749C3-7B94-6776-B273-83FDECAF7A2B}"/>
                </a:ext>
              </a:extLst>
            </p:cNvPr>
            <p:cNvSpPr/>
            <p:nvPr/>
          </p:nvSpPr>
          <p:spPr>
            <a:xfrm flipH="1" flipV="1">
              <a:off x="760476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82CB44C-8A83-383B-9304-E5247275148F}"/>
                </a:ext>
              </a:extLst>
            </p:cNvPr>
            <p:cNvSpPr/>
            <p:nvPr/>
          </p:nvSpPr>
          <p:spPr>
            <a:xfrm>
              <a:off x="842772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6383702-4C31-C630-1794-3984DF22F7BE}"/>
                </a:ext>
              </a:extLst>
            </p:cNvPr>
            <p:cNvSpPr/>
            <p:nvPr/>
          </p:nvSpPr>
          <p:spPr>
            <a:xfrm>
              <a:off x="266700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4C60ADE-73DE-8224-64B2-029C6170E3E1}"/>
                </a:ext>
              </a:extLst>
            </p:cNvPr>
            <p:cNvSpPr/>
            <p:nvPr/>
          </p:nvSpPr>
          <p:spPr>
            <a:xfrm flipH="1" flipV="1">
              <a:off x="348996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C3CC534B-24C9-693F-A9F5-131BA24E23E8}"/>
                </a:ext>
              </a:extLst>
            </p:cNvPr>
            <p:cNvSpPr/>
            <p:nvPr/>
          </p:nvSpPr>
          <p:spPr>
            <a:xfrm flipH="1" flipV="1">
              <a:off x="266700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777B97-90B4-0EE8-D31D-74F39F9F680A}"/>
                </a:ext>
              </a:extLst>
            </p:cNvPr>
            <p:cNvSpPr/>
            <p:nvPr/>
          </p:nvSpPr>
          <p:spPr>
            <a:xfrm>
              <a:off x="348996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593D149-8E20-8217-BFB5-585C2328C7CB}"/>
                </a:ext>
              </a:extLst>
            </p:cNvPr>
            <p:cNvSpPr/>
            <p:nvPr/>
          </p:nvSpPr>
          <p:spPr>
            <a:xfrm>
              <a:off x="431292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0A7F884F-3A46-763E-D050-9E62F40207B6}"/>
                </a:ext>
              </a:extLst>
            </p:cNvPr>
            <p:cNvSpPr/>
            <p:nvPr/>
          </p:nvSpPr>
          <p:spPr>
            <a:xfrm flipH="1" flipV="1">
              <a:off x="513588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ABEE397-0ED7-54EE-CA67-B884441946B8}"/>
                </a:ext>
              </a:extLst>
            </p:cNvPr>
            <p:cNvSpPr/>
            <p:nvPr/>
          </p:nvSpPr>
          <p:spPr>
            <a:xfrm flipH="1" flipV="1">
              <a:off x="431292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B68CA0E-5639-EF9D-AFCC-836ABDD24A60}"/>
                </a:ext>
              </a:extLst>
            </p:cNvPr>
            <p:cNvSpPr/>
            <p:nvPr/>
          </p:nvSpPr>
          <p:spPr>
            <a:xfrm>
              <a:off x="513588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0217CFA8-96A4-FA97-E8B6-FEA7B1F6668F}"/>
                </a:ext>
              </a:extLst>
            </p:cNvPr>
            <p:cNvSpPr/>
            <p:nvPr/>
          </p:nvSpPr>
          <p:spPr>
            <a:xfrm>
              <a:off x="595884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29B6174-50F1-4627-8853-0413999BDE1F}"/>
                </a:ext>
              </a:extLst>
            </p:cNvPr>
            <p:cNvSpPr/>
            <p:nvPr/>
          </p:nvSpPr>
          <p:spPr>
            <a:xfrm flipH="1" flipV="1">
              <a:off x="678180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85FE1237-C620-FD00-13B9-F7ECB47D72A7}"/>
                </a:ext>
              </a:extLst>
            </p:cNvPr>
            <p:cNvSpPr/>
            <p:nvPr/>
          </p:nvSpPr>
          <p:spPr>
            <a:xfrm flipH="1" flipV="1">
              <a:off x="595884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9FEFA3F-CF1C-E084-A442-616B666D1A95}"/>
                </a:ext>
              </a:extLst>
            </p:cNvPr>
            <p:cNvSpPr/>
            <p:nvPr/>
          </p:nvSpPr>
          <p:spPr>
            <a:xfrm>
              <a:off x="678180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87B5056-E7B3-FCAB-24C3-45BA98A0D9AE}"/>
                </a:ext>
              </a:extLst>
            </p:cNvPr>
            <p:cNvSpPr/>
            <p:nvPr/>
          </p:nvSpPr>
          <p:spPr>
            <a:xfrm>
              <a:off x="760476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FC9561C-9C63-F553-3220-C654F3B88AD4}"/>
                </a:ext>
              </a:extLst>
            </p:cNvPr>
            <p:cNvSpPr/>
            <p:nvPr/>
          </p:nvSpPr>
          <p:spPr>
            <a:xfrm flipH="1" flipV="1">
              <a:off x="842772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0B7C9B15-5B77-F338-805C-DF1B71D605A7}"/>
                </a:ext>
              </a:extLst>
            </p:cNvPr>
            <p:cNvSpPr/>
            <p:nvPr/>
          </p:nvSpPr>
          <p:spPr>
            <a:xfrm flipH="1" flipV="1">
              <a:off x="760476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2947DD4-F876-DE21-0C45-D5318DAF34E4}"/>
                </a:ext>
              </a:extLst>
            </p:cNvPr>
            <p:cNvSpPr/>
            <p:nvPr/>
          </p:nvSpPr>
          <p:spPr>
            <a:xfrm>
              <a:off x="842772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" name="Imagem 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43CD561C-D06E-3E43-612D-274E49D0C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8416752" y="822960"/>
              <a:ext cx="822960" cy="822960"/>
            </a:xfrm>
            <a:prstGeom prst="rect">
              <a:avLst/>
            </a:prstGeom>
          </p:spPr>
        </p:pic>
        <p:pic>
          <p:nvPicPr>
            <p:cNvPr id="3" name="Imagem 2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F7F5575-58DD-079D-4F50-9B965B5D1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6792768" y="822960"/>
              <a:ext cx="822960" cy="822960"/>
            </a:xfrm>
            <a:prstGeom prst="rect">
              <a:avLst/>
            </a:prstGeom>
          </p:spPr>
        </p:pic>
        <p:pic>
          <p:nvPicPr>
            <p:cNvPr id="4" name="Imagem 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A50CD1E7-7D74-A8DB-BA16-86A58DD5D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5969808" y="4937760"/>
              <a:ext cx="822960" cy="822960"/>
            </a:xfrm>
            <a:prstGeom prst="rect">
              <a:avLst/>
            </a:prstGeom>
          </p:spPr>
        </p:pic>
        <p:pic>
          <p:nvPicPr>
            <p:cNvPr id="11" name="Imagem 1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1108004-734C-6E5C-CDA8-0BFFD8914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7608607" y="822960"/>
              <a:ext cx="822960" cy="822960"/>
            </a:xfrm>
            <a:prstGeom prst="rect">
              <a:avLst/>
            </a:prstGeom>
          </p:spPr>
        </p:pic>
        <p:pic>
          <p:nvPicPr>
            <p:cNvPr id="12" name="Imagem 1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B0D1120F-C2D3-19B6-3C0F-73CC26F84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5956630" y="822960"/>
              <a:ext cx="822960" cy="822960"/>
            </a:xfrm>
            <a:prstGeom prst="rect">
              <a:avLst/>
            </a:prstGeom>
          </p:spPr>
        </p:pic>
        <p:pic>
          <p:nvPicPr>
            <p:cNvPr id="14" name="Imagem 1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064BD624-113E-FA3C-53E4-3BD80A62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5131402" y="822960"/>
              <a:ext cx="822960" cy="822960"/>
            </a:xfrm>
            <a:prstGeom prst="rect">
              <a:avLst/>
            </a:prstGeom>
          </p:spPr>
        </p:pic>
        <p:pic>
          <p:nvPicPr>
            <p:cNvPr id="15" name="Imagem 14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DB1CB13-78D1-181D-3F59-5C1CFFA1E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4323155" y="822960"/>
              <a:ext cx="822960" cy="822960"/>
            </a:xfrm>
            <a:prstGeom prst="rect">
              <a:avLst/>
            </a:prstGeom>
          </p:spPr>
        </p:pic>
        <p:pic>
          <p:nvPicPr>
            <p:cNvPr id="16" name="Imagem 15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60BDD94A-942F-B014-0DE8-306843415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3487816" y="822960"/>
              <a:ext cx="822960" cy="822960"/>
            </a:xfrm>
            <a:prstGeom prst="rect">
              <a:avLst/>
            </a:prstGeom>
          </p:spPr>
        </p:pic>
        <p:pic>
          <p:nvPicPr>
            <p:cNvPr id="17" name="Imagem 1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0D03916D-11EA-0FD7-DF55-D090BA8B4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2670238" y="822960"/>
              <a:ext cx="822960" cy="822960"/>
            </a:xfrm>
            <a:prstGeom prst="rect">
              <a:avLst/>
            </a:prstGeom>
          </p:spPr>
        </p:pic>
        <p:pic>
          <p:nvPicPr>
            <p:cNvPr id="18" name="Imagem 1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545A762-9735-CD83-DD83-28565F420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8426083" y="4937760"/>
              <a:ext cx="822960" cy="822960"/>
            </a:xfrm>
            <a:prstGeom prst="rect">
              <a:avLst/>
            </a:prstGeom>
          </p:spPr>
        </p:pic>
        <p:pic>
          <p:nvPicPr>
            <p:cNvPr id="81" name="Imagem 8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A32E084-3D88-AEA9-7C1B-6FE63546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7592155" y="4937760"/>
              <a:ext cx="822960" cy="822960"/>
            </a:xfrm>
            <a:prstGeom prst="rect">
              <a:avLst/>
            </a:prstGeom>
          </p:spPr>
        </p:pic>
        <p:pic>
          <p:nvPicPr>
            <p:cNvPr id="82" name="Imagem 8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D175FA7-5856-0CA4-D8CD-0A47560E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6785647" y="4937760"/>
              <a:ext cx="822960" cy="822960"/>
            </a:xfrm>
            <a:prstGeom prst="rect">
              <a:avLst/>
            </a:prstGeom>
          </p:spPr>
        </p:pic>
        <p:pic>
          <p:nvPicPr>
            <p:cNvPr id="83" name="Imagem 82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1FE6FAEC-EEBB-BA72-B81E-09C02B770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5130969" y="4937760"/>
              <a:ext cx="822960" cy="822960"/>
            </a:xfrm>
            <a:prstGeom prst="rect">
              <a:avLst/>
            </a:prstGeom>
          </p:spPr>
        </p:pic>
        <p:pic>
          <p:nvPicPr>
            <p:cNvPr id="84" name="Imagem 8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FCDE9D2-3401-DB51-8968-DF4CC7B62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4323888" y="4937760"/>
              <a:ext cx="822960" cy="822960"/>
            </a:xfrm>
            <a:prstGeom prst="rect">
              <a:avLst/>
            </a:prstGeom>
          </p:spPr>
        </p:pic>
        <p:pic>
          <p:nvPicPr>
            <p:cNvPr id="85" name="Imagem 84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4BD6EA7-BCC8-64D8-DC83-25C6585B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3484579" y="4937760"/>
              <a:ext cx="822960" cy="822960"/>
            </a:xfrm>
            <a:prstGeom prst="rect">
              <a:avLst/>
            </a:prstGeom>
          </p:spPr>
        </p:pic>
        <p:pic>
          <p:nvPicPr>
            <p:cNvPr id="89" name="Imagem 88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11E1F8C6-C1DC-FEC5-AACF-F8A5DD86E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2674069" y="4937760"/>
              <a:ext cx="822960" cy="822960"/>
            </a:xfrm>
            <a:prstGeom prst="rect">
              <a:avLst/>
            </a:prstGeom>
          </p:spPr>
        </p:pic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9B5DB1D6-BE0E-8554-4DC5-8F03A53CB9A5}"/>
                </a:ext>
              </a:extLst>
            </p:cNvPr>
            <p:cNvGrpSpPr/>
            <p:nvPr/>
          </p:nvGrpSpPr>
          <p:grpSpPr>
            <a:xfrm>
              <a:off x="2668168" y="-8667"/>
              <a:ext cx="830860" cy="822960"/>
              <a:chOff x="2836738" y="1401817"/>
              <a:chExt cx="830860" cy="822960"/>
            </a:xfrm>
          </p:grpSpPr>
          <p:pic>
            <p:nvPicPr>
              <p:cNvPr id="102" name="Imagem 10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571A6518-0A67-B649-7698-4303FD7D7F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4952" r="52106" b="56009"/>
              <a:stretch/>
            </p:blipFill>
            <p:spPr>
              <a:xfrm>
                <a:off x="2836738" y="1401817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03" name="Agrupar 102">
                <a:extLst>
                  <a:ext uri="{FF2B5EF4-FFF2-40B4-BE49-F238E27FC236}">
                    <a16:creationId xmlns:a16="http://schemas.microsoft.com/office/drawing/2014/main" id="{13E91EAC-ECD0-599A-E201-D6CCA2FFB4FA}"/>
                  </a:ext>
                </a:extLst>
              </p:cNvPr>
              <p:cNvGrpSpPr/>
              <p:nvPr/>
            </p:nvGrpSpPr>
            <p:grpSpPr>
              <a:xfrm>
                <a:off x="3217243" y="1708522"/>
                <a:ext cx="69850" cy="209550"/>
                <a:chOff x="1454943" y="1708150"/>
                <a:chExt cx="69850" cy="209550"/>
              </a:xfrm>
            </p:grpSpPr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39AE7B03-B63A-93B8-004D-DCD6CA172D87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C76FEC1C-3D55-F28B-1B83-016F43895BC7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 105">
                  <a:extLst>
                    <a:ext uri="{FF2B5EF4-FFF2-40B4-BE49-F238E27FC236}">
                      <a16:creationId xmlns:a16="http://schemas.microsoft.com/office/drawing/2014/main" id="{0CC277B2-0439-3F4F-97B6-2061D555C19A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3AA81AD0-BED2-87C3-9B6A-210251D4D6A9}"/>
                </a:ext>
              </a:extLst>
            </p:cNvPr>
            <p:cNvGrpSpPr/>
            <p:nvPr/>
          </p:nvGrpSpPr>
          <p:grpSpPr>
            <a:xfrm>
              <a:off x="8408852" y="-43592"/>
              <a:ext cx="830860" cy="822960"/>
              <a:chOff x="2836738" y="1401817"/>
              <a:chExt cx="830860" cy="822960"/>
            </a:xfrm>
          </p:grpSpPr>
          <p:pic>
            <p:nvPicPr>
              <p:cNvPr id="108" name="Imagem 10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93C9D84-D385-9207-8222-B132E06ED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4952" r="52106" b="56009"/>
              <a:stretch/>
            </p:blipFill>
            <p:spPr>
              <a:xfrm>
                <a:off x="2836738" y="1401817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09" name="Agrupar 108">
                <a:extLst>
                  <a:ext uri="{FF2B5EF4-FFF2-40B4-BE49-F238E27FC236}">
                    <a16:creationId xmlns:a16="http://schemas.microsoft.com/office/drawing/2014/main" id="{CE7D4F4C-1973-234A-61F7-BCB488F68D3E}"/>
                  </a:ext>
                </a:extLst>
              </p:cNvPr>
              <p:cNvGrpSpPr/>
              <p:nvPr/>
            </p:nvGrpSpPr>
            <p:grpSpPr>
              <a:xfrm>
                <a:off x="3217243" y="1708522"/>
                <a:ext cx="69850" cy="209550"/>
                <a:chOff x="1454943" y="1708150"/>
                <a:chExt cx="69850" cy="209550"/>
              </a:xfrm>
            </p:grpSpPr>
            <p:sp>
              <p:nvSpPr>
                <p:cNvPr id="110" name="Retângulo 109">
                  <a:extLst>
                    <a:ext uri="{FF2B5EF4-FFF2-40B4-BE49-F238E27FC236}">
                      <a16:creationId xmlns:a16="http://schemas.microsoft.com/office/drawing/2014/main" id="{212FF495-6995-1283-CAC5-40E7B1028955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110">
                  <a:extLst>
                    <a:ext uri="{FF2B5EF4-FFF2-40B4-BE49-F238E27FC236}">
                      <a16:creationId xmlns:a16="http://schemas.microsoft.com/office/drawing/2014/main" id="{DAD103BD-64E6-C949-093B-F3D2D3318039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AB718D31-3F18-A0EE-41FA-F530D1A00F9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5C18A39-2EF6-39BD-CD3B-1BA0709CCBCD}"/>
                </a:ext>
              </a:extLst>
            </p:cNvPr>
            <p:cNvGrpSpPr/>
            <p:nvPr/>
          </p:nvGrpSpPr>
          <p:grpSpPr>
            <a:xfrm>
              <a:off x="5974514" y="-9331"/>
              <a:ext cx="829979" cy="822960"/>
              <a:chOff x="1866401" y="2093443"/>
              <a:chExt cx="829979" cy="822960"/>
            </a:xfrm>
          </p:grpSpPr>
          <p:pic>
            <p:nvPicPr>
              <p:cNvPr id="114" name="Imagem 11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C81D0893-C19B-020B-129C-FE849F7B9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4952" r="86878" b="56009"/>
              <a:stretch/>
            </p:blipFill>
            <p:spPr>
              <a:xfrm>
                <a:off x="1866401" y="2093443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DE8D8FD5-8D9C-4C4D-E0D8-55959335D036}"/>
                  </a:ext>
                </a:extLst>
              </p:cNvPr>
              <p:cNvGrpSpPr/>
              <p:nvPr/>
            </p:nvGrpSpPr>
            <p:grpSpPr>
              <a:xfrm>
                <a:off x="2246465" y="2400148"/>
                <a:ext cx="69850" cy="209550"/>
                <a:chOff x="1295400" y="1708150"/>
                <a:chExt cx="69850" cy="209550"/>
              </a:xfrm>
            </p:grpSpPr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499A2874-ECDD-F33B-AE58-7FEA0220B874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tângulo 116">
                  <a:extLst>
                    <a:ext uri="{FF2B5EF4-FFF2-40B4-BE49-F238E27FC236}">
                      <a16:creationId xmlns:a16="http://schemas.microsoft.com/office/drawing/2014/main" id="{6337B59C-7F21-8E0A-0C81-295EB8145B4E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id="{4327A6AC-AB88-5E85-2D45-9C8C8512B133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5204FA4B-B8C2-A26D-C198-43C14E01152D}"/>
                </a:ext>
              </a:extLst>
            </p:cNvPr>
            <p:cNvGrpSpPr/>
            <p:nvPr/>
          </p:nvGrpSpPr>
          <p:grpSpPr>
            <a:xfrm>
              <a:off x="5133189" y="9331"/>
              <a:ext cx="822960" cy="822960"/>
              <a:chOff x="2150308" y="2287643"/>
              <a:chExt cx="822960" cy="822960"/>
            </a:xfrm>
          </p:grpSpPr>
          <p:pic>
            <p:nvPicPr>
              <p:cNvPr id="120" name="Imagem 11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299584AF-48B8-BD9B-8AD4-B26B7490B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8494" t="4952" r="69843" b="56009"/>
              <a:stretch/>
            </p:blipFill>
            <p:spPr>
              <a:xfrm>
                <a:off x="2150308" y="2287643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406A775-A6D4-E16A-6C22-6BBAA8CC3768}"/>
                  </a:ext>
                </a:extLst>
              </p:cNvPr>
              <p:cNvGrpSpPr/>
              <p:nvPr/>
            </p:nvGrpSpPr>
            <p:grpSpPr>
              <a:xfrm>
                <a:off x="2526863" y="2594348"/>
                <a:ext cx="69850" cy="209550"/>
                <a:chOff x="1635918" y="1708150"/>
                <a:chExt cx="69850" cy="209550"/>
              </a:xfrm>
            </p:grpSpPr>
            <p:sp>
              <p:nvSpPr>
                <p:cNvPr id="122" name="Retângulo 121">
                  <a:extLst>
                    <a:ext uri="{FF2B5EF4-FFF2-40B4-BE49-F238E27FC236}">
                      <a16:creationId xmlns:a16="http://schemas.microsoft.com/office/drawing/2014/main" id="{9AD77C99-F0C9-3476-1E43-A20210EEE71B}"/>
                    </a:ext>
                  </a:extLst>
                </p:cNvPr>
                <p:cNvSpPr/>
                <p:nvPr/>
              </p:nvSpPr>
              <p:spPr>
                <a:xfrm>
                  <a:off x="1635918" y="17081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tângulo 122">
                  <a:extLst>
                    <a:ext uri="{FF2B5EF4-FFF2-40B4-BE49-F238E27FC236}">
                      <a16:creationId xmlns:a16="http://schemas.microsoft.com/office/drawing/2014/main" id="{D562D795-71D0-5EA5-0E14-C9474B63AFF6}"/>
                    </a:ext>
                  </a:extLst>
                </p:cNvPr>
                <p:cNvSpPr/>
                <p:nvPr/>
              </p:nvSpPr>
              <p:spPr>
                <a:xfrm>
                  <a:off x="163591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8AE38A98-2DE4-2188-FDF8-4CBC911134BB}"/>
                    </a:ext>
                  </a:extLst>
                </p:cNvPr>
                <p:cNvSpPr/>
                <p:nvPr/>
              </p:nvSpPr>
              <p:spPr>
                <a:xfrm>
                  <a:off x="163591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F3D685B6-81FF-8609-DC37-729D7735EFDF}"/>
                </a:ext>
              </a:extLst>
            </p:cNvPr>
            <p:cNvGrpSpPr/>
            <p:nvPr/>
          </p:nvGrpSpPr>
          <p:grpSpPr>
            <a:xfrm>
              <a:off x="7607073" y="-11728"/>
              <a:ext cx="822960" cy="822960"/>
              <a:chOff x="7652526" y="2082855"/>
              <a:chExt cx="822960" cy="822960"/>
            </a:xfrm>
          </p:grpSpPr>
          <p:pic>
            <p:nvPicPr>
              <p:cNvPr id="126" name="Imagem 12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DC41116F-1215-0CB9-F79E-F795DE358C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4952" r="17108" b="56009"/>
              <a:stretch/>
            </p:blipFill>
            <p:spPr>
              <a:xfrm>
                <a:off x="7652526" y="2082855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27" name="Agrupar 126">
                <a:extLst>
                  <a:ext uri="{FF2B5EF4-FFF2-40B4-BE49-F238E27FC236}">
                    <a16:creationId xmlns:a16="http://schemas.microsoft.com/office/drawing/2014/main" id="{C29A17E7-9237-FB70-2892-7A4AF86E6A38}"/>
                  </a:ext>
                </a:extLst>
              </p:cNvPr>
              <p:cNvGrpSpPr/>
              <p:nvPr/>
            </p:nvGrpSpPr>
            <p:grpSpPr>
              <a:xfrm>
                <a:off x="8029081" y="2389560"/>
                <a:ext cx="69850" cy="209550"/>
                <a:chOff x="1997868" y="1708150"/>
                <a:chExt cx="69850" cy="209550"/>
              </a:xfrm>
            </p:grpSpPr>
            <p:sp>
              <p:nvSpPr>
                <p:cNvPr id="128" name="Retângulo 127">
                  <a:extLst>
                    <a:ext uri="{FF2B5EF4-FFF2-40B4-BE49-F238E27FC236}">
                      <a16:creationId xmlns:a16="http://schemas.microsoft.com/office/drawing/2014/main" id="{AB058549-2DA0-5D97-B4AA-F97958FC898F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Retângulo 128">
                  <a:extLst>
                    <a:ext uri="{FF2B5EF4-FFF2-40B4-BE49-F238E27FC236}">
                      <a16:creationId xmlns:a16="http://schemas.microsoft.com/office/drawing/2014/main" id="{CF20EEF8-2708-2EF5-913E-BED71475F200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Retângulo 129">
                  <a:extLst>
                    <a:ext uri="{FF2B5EF4-FFF2-40B4-BE49-F238E27FC236}">
                      <a16:creationId xmlns:a16="http://schemas.microsoft.com/office/drawing/2014/main" id="{54739138-7B42-0BD5-309E-5EFB4706929A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40AF2D00-366D-928B-2C92-4678172A6F2A}"/>
                </a:ext>
              </a:extLst>
            </p:cNvPr>
            <p:cNvGrpSpPr/>
            <p:nvPr/>
          </p:nvGrpSpPr>
          <p:grpSpPr>
            <a:xfrm>
              <a:off x="3484476" y="-25594"/>
              <a:ext cx="822960" cy="822960"/>
              <a:chOff x="7652526" y="2082855"/>
              <a:chExt cx="822960" cy="822960"/>
            </a:xfrm>
          </p:grpSpPr>
          <p:pic>
            <p:nvPicPr>
              <p:cNvPr id="132" name="Imagem 13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410F165C-FDE9-89E9-4C57-39292256D5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4952" r="17108" b="56009"/>
              <a:stretch/>
            </p:blipFill>
            <p:spPr>
              <a:xfrm>
                <a:off x="7652526" y="2082855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CE0085B2-C074-1E71-F673-824F23E6B728}"/>
                  </a:ext>
                </a:extLst>
              </p:cNvPr>
              <p:cNvGrpSpPr/>
              <p:nvPr/>
            </p:nvGrpSpPr>
            <p:grpSpPr>
              <a:xfrm>
                <a:off x="8029081" y="2389560"/>
                <a:ext cx="69850" cy="209550"/>
                <a:chOff x="1997868" y="1708150"/>
                <a:chExt cx="69850" cy="209550"/>
              </a:xfrm>
            </p:grpSpPr>
            <p:sp>
              <p:nvSpPr>
                <p:cNvPr id="134" name="Retângulo 133">
                  <a:extLst>
                    <a:ext uri="{FF2B5EF4-FFF2-40B4-BE49-F238E27FC236}">
                      <a16:creationId xmlns:a16="http://schemas.microsoft.com/office/drawing/2014/main" id="{0250A8E9-C0FE-A01F-9376-E1DE40B97347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>
                  <a:extLst>
                    <a:ext uri="{FF2B5EF4-FFF2-40B4-BE49-F238E27FC236}">
                      <a16:creationId xmlns:a16="http://schemas.microsoft.com/office/drawing/2014/main" id="{DF037760-48F6-5E0F-F905-FF2C7DBDB5B4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>
                  <a:extLst>
                    <a:ext uri="{FF2B5EF4-FFF2-40B4-BE49-F238E27FC236}">
                      <a16:creationId xmlns:a16="http://schemas.microsoft.com/office/drawing/2014/main" id="{BD36BB95-3F60-5419-C1A7-8C8990BBF832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2115971D-C534-B15D-B523-B7A964783BDA}"/>
                </a:ext>
              </a:extLst>
            </p:cNvPr>
            <p:cNvGrpSpPr/>
            <p:nvPr/>
          </p:nvGrpSpPr>
          <p:grpSpPr>
            <a:xfrm>
              <a:off x="4319938" y="-25594"/>
              <a:ext cx="830859" cy="822960"/>
              <a:chOff x="2638610" y="1708150"/>
              <a:chExt cx="830859" cy="822960"/>
            </a:xfrm>
          </p:grpSpPr>
          <p:pic>
            <p:nvPicPr>
              <p:cNvPr id="138" name="Imagem 13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9596FA54-BEBE-C547-B834-493382036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4952" r="34733" b="56009"/>
              <a:stretch/>
            </p:blipFill>
            <p:spPr>
              <a:xfrm>
                <a:off x="2638610" y="1708150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1F5F1A95-456E-8CFE-1870-DC88C72B20B0}"/>
                  </a:ext>
                </a:extLst>
              </p:cNvPr>
              <p:cNvGrpSpPr/>
              <p:nvPr/>
            </p:nvGrpSpPr>
            <p:grpSpPr>
              <a:xfrm>
                <a:off x="3019114" y="2014855"/>
                <a:ext cx="69850" cy="209550"/>
                <a:chOff x="1816893" y="1708150"/>
                <a:chExt cx="69850" cy="209550"/>
              </a:xfrm>
            </p:grpSpPr>
            <p:sp>
              <p:nvSpPr>
                <p:cNvPr id="140" name="Retângulo 139">
                  <a:extLst>
                    <a:ext uri="{FF2B5EF4-FFF2-40B4-BE49-F238E27FC236}">
                      <a16:creationId xmlns:a16="http://schemas.microsoft.com/office/drawing/2014/main" id="{C8241266-D466-7B52-E701-4E206E674F4F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Retângulo 140">
                  <a:extLst>
                    <a:ext uri="{FF2B5EF4-FFF2-40B4-BE49-F238E27FC236}">
                      <a16:creationId xmlns:a16="http://schemas.microsoft.com/office/drawing/2014/main" id="{56CC7D62-904F-35BC-4611-A959649D4AE2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141">
                  <a:extLst>
                    <a:ext uri="{FF2B5EF4-FFF2-40B4-BE49-F238E27FC236}">
                      <a16:creationId xmlns:a16="http://schemas.microsoft.com/office/drawing/2014/main" id="{C3B2E59B-389C-9D9D-99E3-5F4FEB4DD0B2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F724BA26-D2EA-CCF7-A6A9-A0C16B9039D1}"/>
                </a:ext>
              </a:extLst>
            </p:cNvPr>
            <p:cNvGrpSpPr/>
            <p:nvPr/>
          </p:nvGrpSpPr>
          <p:grpSpPr>
            <a:xfrm>
              <a:off x="6777748" y="-4665"/>
              <a:ext cx="830859" cy="822960"/>
              <a:chOff x="2638610" y="1708150"/>
              <a:chExt cx="830859" cy="822960"/>
            </a:xfrm>
          </p:grpSpPr>
          <p:pic>
            <p:nvPicPr>
              <p:cNvPr id="144" name="Imagem 14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6BBC9B04-F45B-47CA-C02B-E6DB42AE4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4952" r="34733" b="56009"/>
              <a:stretch/>
            </p:blipFill>
            <p:spPr>
              <a:xfrm>
                <a:off x="2638610" y="1708150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74020C27-A8FC-BBDD-1D98-1FC796ADAD4F}"/>
                  </a:ext>
                </a:extLst>
              </p:cNvPr>
              <p:cNvGrpSpPr/>
              <p:nvPr/>
            </p:nvGrpSpPr>
            <p:grpSpPr>
              <a:xfrm>
                <a:off x="3019114" y="2014855"/>
                <a:ext cx="69850" cy="209550"/>
                <a:chOff x="1816893" y="1708150"/>
                <a:chExt cx="69850" cy="209550"/>
              </a:xfrm>
            </p:grpSpPr>
            <p:sp>
              <p:nvSpPr>
                <p:cNvPr id="146" name="Retângulo 145">
                  <a:extLst>
                    <a:ext uri="{FF2B5EF4-FFF2-40B4-BE49-F238E27FC236}">
                      <a16:creationId xmlns:a16="http://schemas.microsoft.com/office/drawing/2014/main" id="{C8E766B1-93C3-81DA-6E84-5FECB8FBE4A3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Retângulo 146">
                  <a:extLst>
                    <a:ext uri="{FF2B5EF4-FFF2-40B4-BE49-F238E27FC236}">
                      <a16:creationId xmlns:a16="http://schemas.microsoft.com/office/drawing/2014/main" id="{34A6EDF0-99C8-FB5E-B9F0-44AE1EF47F22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Retângulo 147">
                  <a:extLst>
                    <a:ext uri="{FF2B5EF4-FFF2-40B4-BE49-F238E27FC236}">
                      <a16:creationId xmlns:a16="http://schemas.microsoft.com/office/drawing/2014/main" id="{6A1F0461-B927-DCA5-1552-12A56D898461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D9BB2CAD-D4E1-0171-AEAD-1F2F65E7204B}"/>
                </a:ext>
              </a:extLst>
            </p:cNvPr>
            <p:cNvGrpSpPr/>
            <p:nvPr/>
          </p:nvGrpSpPr>
          <p:grpSpPr>
            <a:xfrm>
              <a:off x="5964757" y="5751389"/>
              <a:ext cx="829979" cy="822960"/>
              <a:chOff x="1965176" y="1552161"/>
              <a:chExt cx="829979" cy="822960"/>
            </a:xfrm>
          </p:grpSpPr>
          <p:pic>
            <p:nvPicPr>
              <p:cNvPr id="150" name="Imagem 14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83F2CA87-2EE5-35A7-D94D-FD540DF3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54783" r="86878" b="6179"/>
              <a:stretch/>
            </p:blipFill>
            <p:spPr>
              <a:xfrm>
                <a:off x="1965176" y="1552161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ABE2FA50-5713-9BEF-ED80-C781063D814B}"/>
                  </a:ext>
                </a:extLst>
              </p:cNvPr>
              <p:cNvGrpSpPr/>
              <p:nvPr/>
            </p:nvGrpSpPr>
            <p:grpSpPr>
              <a:xfrm>
                <a:off x="2350003" y="1863628"/>
                <a:ext cx="69850" cy="209550"/>
                <a:chOff x="1295400" y="1708150"/>
                <a:chExt cx="69850" cy="209550"/>
              </a:xfrm>
            </p:grpSpPr>
            <p:sp>
              <p:nvSpPr>
                <p:cNvPr id="152" name="Retângulo 151">
                  <a:extLst>
                    <a:ext uri="{FF2B5EF4-FFF2-40B4-BE49-F238E27FC236}">
                      <a16:creationId xmlns:a16="http://schemas.microsoft.com/office/drawing/2014/main" id="{F52D22B3-636E-8C32-79F8-DE5326ECE985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 152">
                  <a:extLst>
                    <a:ext uri="{FF2B5EF4-FFF2-40B4-BE49-F238E27FC236}">
                      <a16:creationId xmlns:a16="http://schemas.microsoft.com/office/drawing/2014/main" id="{FD3E4593-D2FD-F0D0-0A4B-58E8F9B166EF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>
                  <a:extLst>
                    <a:ext uri="{FF2B5EF4-FFF2-40B4-BE49-F238E27FC236}">
                      <a16:creationId xmlns:a16="http://schemas.microsoft.com/office/drawing/2014/main" id="{9A3F63A2-1BC8-84BB-7FE0-129A08D84E9E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E1D628B3-C233-4305-8466-A467C0EA0538}"/>
                </a:ext>
              </a:extLst>
            </p:cNvPr>
            <p:cNvGrpSpPr/>
            <p:nvPr/>
          </p:nvGrpSpPr>
          <p:grpSpPr>
            <a:xfrm>
              <a:off x="5117744" y="5770051"/>
              <a:ext cx="822960" cy="822960"/>
              <a:chOff x="2973268" y="2287643"/>
              <a:chExt cx="822960" cy="822960"/>
            </a:xfrm>
          </p:grpSpPr>
          <p:pic>
            <p:nvPicPr>
              <p:cNvPr id="156" name="Imagem 15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6A0939CD-7BD8-E86E-FEA0-F17C4EF29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8494" t="54783" r="69843" b="6179"/>
              <a:stretch/>
            </p:blipFill>
            <p:spPr>
              <a:xfrm>
                <a:off x="2973268" y="2287643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CB084447-948A-7442-49AD-5BF347B86ED2}"/>
                  </a:ext>
                </a:extLst>
              </p:cNvPr>
              <p:cNvGrpSpPr/>
              <p:nvPr/>
            </p:nvGrpSpPr>
            <p:grpSpPr>
              <a:xfrm>
                <a:off x="3349823" y="2594348"/>
                <a:ext cx="69850" cy="209550"/>
                <a:chOff x="1635918" y="1708150"/>
                <a:chExt cx="69850" cy="209550"/>
              </a:xfrm>
            </p:grpSpPr>
            <p:sp>
              <p:nvSpPr>
                <p:cNvPr id="158" name="Retângulo 157">
                  <a:extLst>
                    <a:ext uri="{FF2B5EF4-FFF2-40B4-BE49-F238E27FC236}">
                      <a16:creationId xmlns:a16="http://schemas.microsoft.com/office/drawing/2014/main" id="{EE334244-A412-BF06-9213-B1C78D4CB073}"/>
                    </a:ext>
                  </a:extLst>
                </p:cNvPr>
                <p:cNvSpPr/>
                <p:nvPr/>
              </p:nvSpPr>
              <p:spPr>
                <a:xfrm>
                  <a:off x="1635918" y="17081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 158">
                  <a:extLst>
                    <a:ext uri="{FF2B5EF4-FFF2-40B4-BE49-F238E27FC236}">
                      <a16:creationId xmlns:a16="http://schemas.microsoft.com/office/drawing/2014/main" id="{850D5F5A-29D1-D3A1-CE53-AF508AA1699E}"/>
                    </a:ext>
                  </a:extLst>
                </p:cNvPr>
                <p:cNvSpPr/>
                <p:nvPr/>
              </p:nvSpPr>
              <p:spPr>
                <a:xfrm>
                  <a:off x="163591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Retângulo 159">
                  <a:extLst>
                    <a:ext uri="{FF2B5EF4-FFF2-40B4-BE49-F238E27FC236}">
                      <a16:creationId xmlns:a16="http://schemas.microsoft.com/office/drawing/2014/main" id="{C3514BA3-5F26-45CE-F42A-BAECF3DD1049}"/>
                    </a:ext>
                  </a:extLst>
                </p:cNvPr>
                <p:cNvSpPr/>
                <p:nvPr/>
              </p:nvSpPr>
              <p:spPr>
                <a:xfrm>
                  <a:off x="163591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4E682B1-81BF-F2D5-9EAD-936C9C6F580B}"/>
                </a:ext>
              </a:extLst>
            </p:cNvPr>
            <p:cNvGrpSpPr/>
            <p:nvPr/>
          </p:nvGrpSpPr>
          <p:grpSpPr>
            <a:xfrm>
              <a:off x="2657198" y="5751389"/>
              <a:ext cx="830860" cy="822960"/>
              <a:chOff x="2836738" y="2452273"/>
              <a:chExt cx="830860" cy="822960"/>
            </a:xfrm>
          </p:grpSpPr>
          <p:pic>
            <p:nvPicPr>
              <p:cNvPr id="162" name="Imagem 16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21D43605-5BC8-ABA4-FE12-6244622B9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63" name="Agrupar 162">
                <a:extLst>
                  <a:ext uri="{FF2B5EF4-FFF2-40B4-BE49-F238E27FC236}">
                    <a16:creationId xmlns:a16="http://schemas.microsoft.com/office/drawing/2014/main" id="{843FE708-C964-27DF-5FAE-923B08C45106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64" name="Retângulo 163">
                  <a:extLst>
                    <a:ext uri="{FF2B5EF4-FFF2-40B4-BE49-F238E27FC236}">
                      <a16:creationId xmlns:a16="http://schemas.microsoft.com/office/drawing/2014/main" id="{AF0CCC27-B93C-D64C-7DE9-F16768571958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 164">
                  <a:extLst>
                    <a:ext uri="{FF2B5EF4-FFF2-40B4-BE49-F238E27FC236}">
                      <a16:creationId xmlns:a16="http://schemas.microsoft.com/office/drawing/2014/main" id="{3191FC18-0EEC-067F-3D09-54A5E210881F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F90F9E1E-275C-07EA-9B2A-2BD1394B7100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7" name="Agrupar 166">
              <a:extLst>
                <a:ext uri="{FF2B5EF4-FFF2-40B4-BE49-F238E27FC236}">
                  <a16:creationId xmlns:a16="http://schemas.microsoft.com/office/drawing/2014/main" id="{0D0024E3-24EA-3723-5908-73C192F3DBCF}"/>
                </a:ext>
              </a:extLst>
            </p:cNvPr>
            <p:cNvGrpSpPr/>
            <p:nvPr/>
          </p:nvGrpSpPr>
          <p:grpSpPr>
            <a:xfrm>
              <a:off x="6755774" y="5738592"/>
              <a:ext cx="830859" cy="822960"/>
              <a:chOff x="2638610" y="2758606"/>
              <a:chExt cx="830859" cy="822960"/>
            </a:xfrm>
          </p:grpSpPr>
          <p:pic>
            <p:nvPicPr>
              <p:cNvPr id="168" name="Imagem 16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8F479788-D92E-B3DE-4DB9-ADF9E7949E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54783" r="34733" b="6179"/>
              <a:stretch/>
            </p:blipFill>
            <p:spPr>
              <a:xfrm>
                <a:off x="2638610" y="2758606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87CDB97F-729D-6171-EDFF-165DFF337177}"/>
                  </a:ext>
                </a:extLst>
              </p:cNvPr>
              <p:cNvGrpSpPr/>
              <p:nvPr/>
            </p:nvGrpSpPr>
            <p:grpSpPr>
              <a:xfrm>
                <a:off x="3019114" y="3065311"/>
                <a:ext cx="69850" cy="209550"/>
                <a:chOff x="1816893" y="1708150"/>
                <a:chExt cx="69850" cy="209550"/>
              </a:xfrm>
            </p:grpSpPr>
            <p:sp>
              <p:nvSpPr>
                <p:cNvPr id="170" name="Retângulo 169">
                  <a:extLst>
                    <a:ext uri="{FF2B5EF4-FFF2-40B4-BE49-F238E27FC236}">
                      <a16:creationId xmlns:a16="http://schemas.microsoft.com/office/drawing/2014/main" id="{451505D1-6D9A-D05A-9D92-D73B4681F136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 170">
                  <a:extLst>
                    <a:ext uri="{FF2B5EF4-FFF2-40B4-BE49-F238E27FC236}">
                      <a16:creationId xmlns:a16="http://schemas.microsoft.com/office/drawing/2014/main" id="{CFCE7949-E145-C197-F6E6-24F176DB27F0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 171">
                  <a:extLst>
                    <a:ext uri="{FF2B5EF4-FFF2-40B4-BE49-F238E27FC236}">
                      <a16:creationId xmlns:a16="http://schemas.microsoft.com/office/drawing/2014/main" id="{59BD2930-A941-BC01-2260-E862477C61C3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58F98F73-A4C6-0AD2-5944-D734AAC3EC12}"/>
                </a:ext>
              </a:extLst>
            </p:cNvPr>
            <p:cNvGrpSpPr/>
            <p:nvPr/>
          </p:nvGrpSpPr>
          <p:grpSpPr>
            <a:xfrm>
              <a:off x="3461006" y="5731263"/>
              <a:ext cx="822960" cy="822960"/>
              <a:chOff x="7652526" y="3133311"/>
              <a:chExt cx="822960" cy="822960"/>
            </a:xfrm>
          </p:grpSpPr>
          <p:pic>
            <p:nvPicPr>
              <p:cNvPr id="174" name="Imagem 17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E734638E-B427-5E79-73A8-BBDAB9DC6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54783" r="17108" b="6179"/>
              <a:stretch/>
            </p:blipFill>
            <p:spPr>
              <a:xfrm>
                <a:off x="7652526" y="3133311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75" name="Agrupar 174">
                <a:extLst>
                  <a:ext uri="{FF2B5EF4-FFF2-40B4-BE49-F238E27FC236}">
                    <a16:creationId xmlns:a16="http://schemas.microsoft.com/office/drawing/2014/main" id="{FF150992-8446-71FC-B1EA-98EF51DAA89D}"/>
                  </a:ext>
                </a:extLst>
              </p:cNvPr>
              <p:cNvGrpSpPr/>
              <p:nvPr/>
            </p:nvGrpSpPr>
            <p:grpSpPr>
              <a:xfrm>
                <a:off x="8029081" y="3440016"/>
                <a:ext cx="69850" cy="209550"/>
                <a:chOff x="1997868" y="1708150"/>
                <a:chExt cx="69850" cy="209550"/>
              </a:xfrm>
            </p:grpSpPr>
            <p:sp>
              <p:nvSpPr>
                <p:cNvPr id="176" name="Retângulo 175">
                  <a:extLst>
                    <a:ext uri="{FF2B5EF4-FFF2-40B4-BE49-F238E27FC236}">
                      <a16:creationId xmlns:a16="http://schemas.microsoft.com/office/drawing/2014/main" id="{928F5E5D-E0C3-B375-C7B5-592EF0D086C2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>
                  <a:extLst>
                    <a:ext uri="{FF2B5EF4-FFF2-40B4-BE49-F238E27FC236}">
                      <a16:creationId xmlns:a16="http://schemas.microsoft.com/office/drawing/2014/main" id="{32594298-1C85-63A6-CDF5-3B0846B47885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3898A4C8-1903-0D26-36F4-00A3BDDF0AE2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F27C422B-2DAB-96D8-276F-5D71EB1E3604}"/>
                </a:ext>
              </a:extLst>
            </p:cNvPr>
            <p:cNvGrpSpPr/>
            <p:nvPr/>
          </p:nvGrpSpPr>
          <p:grpSpPr>
            <a:xfrm>
              <a:off x="7598458" y="5716464"/>
              <a:ext cx="822960" cy="822960"/>
              <a:chOff x="7652526" y="3133311"/>
              <a:chExt cx="822960" cy="822960"/>
            </a:xfrm>
          </p:grpSpPr>
          <p:pic>
            <p:nvPicPr>
              <p:cNvPr id="180" name="Imagem 17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04852780-3B38-0DF7-2EE6-CA8A8395A7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54783" r="17108" b="6179"/>
              <a:stretch/>
            </p:blipFill>
            <p:spPr>
              <a:xfrm>
                <a:off x="7652526" y="3133311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81" name="Agrupar 180">
                <a:extLst>
                  <a:ext uri="{FF2B5EF4-FFF2-40B4-BE49-F238E27FC236}">
                    <a16:creationId xmlns:a16="http://schemas.microsoft.com/office/drawing/2014/main" id="{A494E75A-8672-C10F-6468-FB4069D43032}"/>
                  </a:ext>
                </a:extLst>
              </p:cNvPr>
              <p:cNvGrpSpPr/>
              <p:nvPr/>
            </p:nvGrpSpPr>
            <p:grpSpPr>
              <a:xfrm>
                <a:off x="8029081" y="3440016"/>
                <a:ext cx="69850" cy="209550"/>
                <a:chOff x="1997868" y="1708150"/>
                <a:chExt cx="69850" cy="209550"/>
              </a:xfrm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A7F6C901-BB43-F1B4-2866-424883FC4E4E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41474560-28D7-29C9-AE02-82D9FEB0A2D5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Retângulo 183">
                  <a:extLst>
                    <a:ext uri="{FF2B5EF4-FFF2-40B4-BE49-F238E27FC236}">
                      <a16:creationId xmlns:a16="http://schemas.microsoft.com/office/drawing/2014/main" id="{D3033972-8D23-9B54-1204-5F0B5C967A0A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5" name="Agrupar 184">
              <a:extLst>
                <a:ext uri="{FF2B5EF4-FFF2-40B4-BE49-F238E27FC236}">
                  <a16:creationId xmlns:a16="http://schemas.microsoft.com/office/drawing/2014/main" id="{C8FC9E18-4931-4E81-DD5D-F327AE7FBA83}"/>
                </a:ext>
              </a:extLst>
            </p:cNvPr>
            <p:cNvGrpSpPr/>
            <p:nvPr/>
          </p:nvGrpSpPr>
          <p:grpSpPr>
            <a:xfrm>
              <a:off x="8408586" y="5760720"/>
              <a:ext cx="830860" cy="822960"/>
              <a:chOff x="2836738" y="2452273"/>
              <a:chExt cx="830860" cy="822960"/>
            </a:xfrm>
          </p:grpSpPr>
          <p:pic>
            <p:nvPicPr>
              <p:cNvPr id="186" name="Imagem 18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878852F-56BB-97C6-1CE7-704CE01EA9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id="{0DD35C12-9EAC-151B-0110-EED3501EECD1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0B3A7D22-2D2A-1274-0722-849FCC8E7B44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17FF905D-FA5F-B8DD-75F1-22E0FE18B42B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9623C608-43BE-9B29-3BDA-077D6AF8C3F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D0FF3FA0-B4A3-3B6A-83CF-47C515BE2925}"/>
                </a:ext>
              </a:extLst>
            </p:cNvPr>
            <p:cNvGrpSpPr/>
            <p:nvPr/>
          </p:nvGrpSpPr>
          <p:grpSpPr>
            <a:xfrm>
              <a:off x="4333963" y="5760720"/>
              <a:ext cx="830859" cy="822960"/>
              <a:chOff x="2638610" y="2758606"/>
              <a:chExt cx="830859" cy="822960"/>
            </a:xfrm>
          </p:grpSpPr>
          <p:pic>
            <p:nvPicPr>
              <p:cNvPr id="192" name="Imagem 19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AF7CB5D7-B365-37D1-8AD0-183244E0A6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54783" r="34733" b="6179"/>
              <a:stretch/>
            </p:blipFill>
            <p:spPr>
              <a:xfrm>
                <a:off x="2638610" y="2758606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93" name="Agrupar 192">
                <a:extLst>
                  <a:ext uri="{FF2B5EF4-FFF2-40B4-BE49-F238E27FC236}">
                    <a16:creationId xmlns:a16="http://schemas.microsoft.com/office/drawing/2014/main" id="{F7D8CA32-5BC5-D06D-A09A-A9DC321B6EE4}"/>
                  </a:ext>
                </a:extLst>
              </p:cNvPr>
              <p:cNvGrpSpPr/>
              <p:nvPr/>
            </p:nvGrpSpPr>
            <p:grpSpPr>
              <a:xfrm>
                <a:off x="3019114" y="3065311"/>
                <a:ext cx="69850" cy="209550"/>
                <a:chOff x="1816893" y="1708150"/>
                <a:chExt cx="69850" cy="209550"/>
              </a:xfrm>
            </p:grpSpPr>
            <p:sp>
              <p:nvSpPr>
                <p:cNvPr id="194" name="Retângulo 193">
                  <a:extLst>
                    <a:ext uri="{FF2B5EF4-FFF2-40B4-BE49-F238E27FC236}">
                      <a16:creationId xmlns:a16="http://schemas.microsoft.com/office/drawing/2014/main" id="{1B55F4E3-D523-B7C6-9AFC-38AD968731C5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Retângulo 194">
                  <a:extLst>
                    <a:ext uri="{FF2B5EF4-FFF2-40B4-BE49-F238E27FC236}">
                      <a16:creationId xmlns:a16="http://schemas.microsoft.com/office/drawing/2014/main" id="{1DCDB082-6D30-EE0B-6428-4679273C8769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195">
                  <a:extLst>
                    <a:ext uri="{FF2B5EF4-FFF2-40B4-BE49-F238E27FC236}">
                      <a16:creationId xmlns:a16="http://schemas.microsoft.com/office/drawing/2014/main" id="{759F1BA3-EA79-926F-D6D6-5F597505E936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69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banco de madeira&#10;&#10;Descrição gerada automaticamente">
            <a:extLst>
              <a:ext uri="{FF2B5EF4-FFF2-40B4-BE49-F238E27FC236}">
                <a16:creationId xmlns:a16="http://schemas.microsoft.com/office/drawing/2014/main" id="{4DE7C967-690A-0131-E1D6-1E67220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46DD90D-E47B-1DAD-1238-30549DF0003B}"/>
              </a:ext>
            </a:extLst>
          </p:cNvPr>
          <p:cNvGrpSpPr/>
          <p:nvPr/>
        </p:nvGrpSpPr>
        <p:grpSpPr>
          <a:xfrm>
            <a:off x="31102" y="-23340"/>
            <a:ext cx="6843382" cy="6904679"/>
            <a:chOff x="2666592" y="-43592"/>
            <a:chExt cx="6584088" cy="664306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C6DE85-12B5-0770-8CAC-880156AB91E7}"/>
                </a:ext>
              </a:extLst>
            </p:cNvPr>
            <p:cNvSpPr/>
            <p:nvPr/>
          </p:nvSpPr>
          <p:spPr>
            <a:xfrm>
              <a:off x="266700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AC0CB0-07B7-3D50-0CD2-1642CB16A447}"/>
                </a:ext>
              </a:extLst>
            </p:cNvPr>
            <p:cNvSpPr/>
            <p:nvPr/>
          </p:nvSpPr>
          <p:spPr>
            <a:xfrm flipH="1" flipV="1">
              <a:off x="348996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6EDC1B-AE8A-7F1F-0E79-44A6E1088246}"/>
                </a:ext>
              </a:extLst>
            </p:cNvPr>
            <p:cNvSpPr/>
            <p:nvPr/>
          </p:nvSpPr>
          <p:spPr>
            <a:xfrm flipH="1" flipV="1">
              <a:off x="266700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DC02D6F-9E0E-1DD9-3268-E9A408FCA51B}"/>
                </a:ext>
              </a:extLst>
            </p:cNvPr>
            <p:cNvSpPr/>
            <p:nvPr/>
          </p:nvSpPr>
          <p:spPr>
            <a:xfrm>
              <a:off x="348996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657972A-1EEE-B55E-6F88-C8A3E2DE1900}"/>
                </a:ext>
              </a:extLst>
            </p:cNvPr>
            <p:cNvSpPr/>
            <p:nvPr/>
          </p:nvSpPr>
          <p:spPr>
            <a:xfrm>
              <a:off x="431292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BD8BFDF-A633-A3ED-90E7-A9ECB87F4B21}"/>
                </a:ext>
              </a:extLst>
            </p:cNvPr>
            <p:cNvSpPr/>
            <p:nvPr/>
          </p:nvSpPr>
          <p:spPr>
            <a:xfrm flipH="1" flipV="1">
              <a:off x="513588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7F489B2-B738-261F-674E-0774A2C8619C}"/>
                </a:ext>
              </a:extLst>
            </p:cNvPr>
            <p:cNvSpPr/>
            <p:nvPr/>
          </p:nvSpPr>
          <p:spPr>
            <a:xfrm flipH="1" flipV="1">
              <a:off x="431292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F288CFF-78C3-5E07-4D82-970EBBA85C6E}"/>
                </a:ext>
              </a:extLst>
            </p:cNvPr>
            <p:cNvSpPr/>
            <p:nvPr/>
          </p:nvSpPr>
          <p:spPr>
            <a:xfrm>
              <a:off x="513588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68BA08E-D5CB-A471-517C-0B23315C1361}"/>
                </a:ext>
              </a:extLst>
            </p:cNvPr>
            <p:cNvSpPr/>
            <p:nvPr/>
          </p:nvSpPr>
          <p:spPr>
            <a:xfrm>
              <a:off x="595884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186DDF7-1B53-8CDF-C2AD-7758B9DAD4F3}"/>
                </a:ext>
              </a:extLst>
            </p:cNvPr>
            <p:cNvSpPr/>
            <p:nvPr/>
          </p:nvSpPr>
          <p:spPr>
            <a:xfrm flipH="1" flipV="1">
              <a:off x="678180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4CE0380-5951-693F-BE41-8354F2F88FE7}"/>
                </a:ext>
              </a:extLst>
            </p:cNvPr>
            <p:cNvSpPr/>
            <p:nvPr/>
          </p:nvSpPr>
          <p:spPr>
            <a:xfrm flipH="1" flipV="1">
              <a:off x="595884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C2EA6D0-A539-3B97-1EA4-EE141090363C}"/>
                </a:ext>
              </a:extLst>
            </p:cNvPr>
            <p:cNvSpPr/>
            <p:nvPr/>
          </p:nvSpPr>
          <p:spPr>
            <a:xfrm>
              <a:off x="678180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5667025-AE23-FD69-4ACA-EB6E615CF846}"/>
                </a:ext>
              </a:extLst>
            </p:cNvPr>
            <p:cNvSpPr/>
            <p:nvPr/>
          </p:nvSpPr>
          <p:spPr>
            <a:xfrm>
              <a:off x="760476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2F7003-DCCE-D271-DEF1-1EC159742807}"/>
                </a:ext>
              </a:extLst>
            </p:cNvPr>
            <p:cNvSpPr/>
            <p:nvPr/>
          </p:nvSpPr>
          <p:spPr>
            <a:xfrm flipH="1" flipV="1">
              <a:off x="842772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F13E6B2-2203-74F0-6C4F-7E6FE709FEAE}"/>
                </a:ext>
              </a:extLst>
            </p:cNvPr>
            <p:cNvSpPr/>
            <p:nvPr/>
          </p:nvSpPr>
          <p:spPr>
            <a:xfrm flipH="1" flipV="1">
              <a:off x="760476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2D434A3-2568-D8E1-0213-4D906457119A}"/>
                </a:ext>
              </a:extLst>
            </p:cNvPr>
            <p:cNvSpPr/>
            <p:nvPr/>
          </p:nvSpPr>
          <p:spPr>
            <a:xfrm>
              <a:off x="842772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93AF2DB-FE00-39E2-C258-895F76B85ACF}"/>
                </a:ext>
              </a:extLst>
            </p:cNvPr>
            <p:cNvSpPr/>
            <p:nvPr/>
          </p:nvSpPr>
          <p:spPr>
            <a:xfrm>
              <a:off x="266700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22A9FD9-CBA6-D3ED-B57F-85960E283E46}"/>
                </a:ext>
              </a:extLst>
            </p:cNvPr>
            <p:cNvSpPr/>
            <p:nvPr/>
          </p:nvSpPr>
          <p:spPr>
            <a:xfrm flipH="1" flipV="1">
              <a:off x="348996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EB41814-CE33-4DA0-E985-0800A898B9DD}"/>
                </a:ext>
              </a:extLst>
            </p:cNvPr>
            <p:cNvSpPr/>
            <p:nvPr/>
          </p:nvSpPr>
          <p:spPr>
            <a:xfrm flipH="1" flipV="1">
              <a:off x="266700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B277B5A-3D12-8BE3-2DBC-38294E6AF3BB}"/>
                </a:ext>
              </a:extLst>
            </p:cNvPr>
            <p:cNvSpPr/>
            <p:nvPr/>
          </p:nvSpPr>
          <p:spPr>
            <a:xfrm>
              <a:off x="348996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05F75E0-8C05-CF31-9600-E5345A811C65}"/>
                </a:ext>
              </a:extLst>
            </p:cNvPr>
            <p:cNvSpPr/>
            <p:nvPr/>
          </p:nvSpPr>
          <p:spPr>
            <a:xfrm>
              <a:off x="431292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CD68F3B-F845-23AF-0E0D-D0DDD59AF791}"/>
                </a:ext>
              </a:extLst>
            </p:cNvPr>
            <p:cNvSpPr/>
            <p:nvPr/>
          </p:nvSpPr>
          <p:spPr>
            <a:xfrm flipH="1" flipV="1">
              <a:off x="513588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9AD4345-9442-2135-A9A2-D714EF0C1532}"/>
                </a:ext>
              </a:extLst>
            </p:cNvPr>
            <p:cNvSpPr/>
            <p:nvPr/>
          </p:nvSpPr>
          <p:spPr>
            <a:xfrm flipH="1" flipV="1">
              <a:off x="431292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4B2240D-1CF8-9E10-0FE7-CDDC43B99AED}"/>
                </a:ext>
              </a:extLst>
            </p:cNvPr>
            <p:cNvSpPr/>
            <p:nvPr/>
          </p:nvSpPr>
          <p:spPr>
            <a:xfrm>
              <a:off x="513588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D18AEC-0DDC-3A20-FE29-2ED1531EACAC}"/>
                </a:ext>
              </a:extLst>
            </p:cNvPr>
            <p:cNvSpPr/>
            <p:nvPr/>
          </p:nvSpPr>
          <p:spPr>
            <a:xfrm>
              <a:off x="595884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77351C-98BF-2465-D4CD-958A63F61D8E}"/>
                </a:ext>
              </a:extLst>
            </p:cNvPr>
            <p:cNvSpPr/>
            <p:nvPr/>
          </p:nvSpPr>
          <p:spPr>
            <a:xfrm flipH="1" flipV="1">
              <a:off x="678180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404656B-05CA-ED99-2FD3-4F37930BC2AE}"/>
                </a:ext>
              </a:extLst>
            </p:cNvPr>
            <p:cNvSpPr/>
            <p:nvPr/>
          </p:nvSpPr>
          <p:spPr>
            <a:xfrm flipH="1" flipV="1">
              <a:off x="595884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D9B92D5-9E0F-06CE-EEAA-B92E703268CB}"/>
                </a:ext>
              </a:extLst>
            </p:cNvPr>
            <p:cNvSpPr/>
            <p:nvPr/>
          </p:nvSpPr>
          <p:spPr>
            <a:xfrm>
              <a:off x="678180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23BD3F0-6387-A794-5A71-4BFF98C22A44}"/>
                </a:ext>
              </a:extLst>
            </p:cNvPr>
            <p:cNvSpPr/>
            <p:nvPr/>
          </p:nvSpPr>
          <p:spPr>
            <a:xfrm>
              <a:off x="760476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0A2F9F8-A352-C8E9-EB6D-54505948F14C}"/>
                </a:ext>
              </a:extLst>
            </p:cNvPr>
            <p:cNvSpPr/>
            <p:nvPr/>
          </p:nvSpPr>
          <p:spPr>
            <a:xfrm flipH="1" flipV="1">
              <a:off x="842772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03C92B34-F1F4-A968-498B-C7523E6A47E7}"/>
                </a:ext>
              </a:extLst>
            </p:cNvPr>
            <p:cNvSpPr/>
            <p:nvPr/>
          </p:nvSpPr>
          <p:spPr>
            <a:xfrm flipH="1" flipV="1">
              <a:off x="760476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EE25F3D-542B-BF76-2522-756B2C053454}"/>
                </a:ext>
              </a:extLst>
            </p:cNvPr>
            <p:cNvSpPr/>
            <p:nvPr/>
          </p:nvSpPr>
          <p:spPr>
            <a:xfrm>
              <a:off x="842772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439E195-B19B-3773-95D4-EDE2A0243B52}"/>
                </a:ext>
              </a:extLst>
            </p:cNvPr>
            <p:cNvSpPr/>
            <p:nvPr/>
          </p:nvSpPr>
          <p:spPr>
            <a:xfrm>
              <a:off x="266700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28AC8DD-556B-332A-6E98-50A47757B6A8}"/>
                </a:ext>
              </a:extLst>
            </p:cNvPr>
            <p:cNvSpPr/>
            <p:nvPr/>
          </p:nvSpPr>
          <p:spPr>
            <a:xfrm flipH="1" flipV="1">
              <a:off x="348996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5AF565-3F4F-E458-D4BA-56AEF56AE5B7}"/>
                </a:ext>
              </a:extLst>
            </p:cNvPr>
            <p:cNvSpPr/>
            <p:nvPr/>
          </p:nvSpPr>
          <p:spPr>
            <a:xfrm flipH="1" flipV="1">
              <a:off x="266700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B6E092-161F-3F92-4CE0-488FEEAAA171}"/>
                </a:ext>
              </a:extLst>
            </p:cNvPr>
            <p:cNvSpPr/>
            <p:nvPr/>
          </p:nvSpPr>
          <p:spPr>
            <a:xfrm>
              <a:off x="348996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17353229-EBDD-24F9-0F1F-5419CC5509EF}"/>
                </a:ext>
              </a:extLst>
            </p:cNvPr>
            <p:cNvSpPr/>
            <p:nvPr/>
          </p:nvSpPr>
          <p:spPr>
            <a:xfrm>
              <a:off x="431292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001CA77-E7ED-3AEB-A342-CB3D15C6127E}"/>
                </a:ext>
              </a:extLst>
            </p:cNvPr>
            <p:cNvSpPr/>
            <p:nvPr/>
          </p:nvSpPr>
          <p:spPr>
            <a:xfrm flipH="1" flipV="1">
              <a:off x="513588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4A55419-32BD-B5B7-42F9-BA9A798D3A12}"/>
                </a:ext>
              </a:extLst>
            </p:cNvPr>
            <p:cNvSpPr/>
            <p:nvPr/>
          </p:nvSpPr>
          <p:spPr>
            <a:xfrm flipH="1" flipV="1">
              <a:off x="431292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D85C73A-486F-38DD-F60A-F4365ED20175}"/>
                </a:ext>
              </a:extLst>
            </p:cNvPr>
            <p:cNvSpPr/>
            <p:nvPr/>
          </p:nvSpPr>
          <p:spPr>
            <a:xfrm>
              <a:off x="513588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5E6F2A1-549B-45EF-2129-E97DBC5616DF}"/>
                </a:ext>
              </a:extLst>
            </p:cNvPr>
            <p:cNvSpPr/>
            <p:nvPr/>
          </p:nvSpPr>
          <p:spPr>
            <a:xfrm>
              <a:off x="595884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DC5EEFA-4C7A-4696-1C17-7A6642885F48}"/>
                </a:ext>
              </a:extLst>
            </p:cNvPr>
            <p:cNvSpPr/>
            <p:nvPr/>
          </p:nvSpPr>
          <p:spPr>
            <a:xfrm flipH="1" flipV="1">
              <a:off x="678180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9EBEDDF-E943-B16D-118E-8B8A71AF463B}"/>
                </a:ext>
              </a:extLst>
            </p:cNvPr>
            <p:cNvSpPr/>
            <p:nvPr/>
          </p:nvSpPr>
          <p:spPr>
            <a:xfrm flipH="1" flipV="1">
              <a:off x="595884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D0353F6-D84D-5299-1235-E21332079296}"/>
                </a:ext>
              </a:extLst>
            </p:cNvPr>
            <p:cNvSpPr/>
            <p:nvPr/>
          </p:nvSpPr>
          <p:spPr>
            <a:xfrm>
              <a:off x="678180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1D2CA74-CA6F-F9EA-2696-EABF54B9B949}"/>
                </a:ext>
              </a:extLst>
            </p:cNvPr>
            <p:cNvSpPr/>
            <p:nvPr/>
          </p:nvSpPr>
          <p:spPr>
            <a:xfrm>
              <a:off x="760476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B464057-F794-1ED3-9B8C-A25C9A5D3F51}"/>
                </a:ext>
              </a:extLst>
            </p:cNvPr>
            <p:cNvSpPr/>
            <p:nvPr/>
          </p:nvSpPr>
          <p:spPr>
            <a:xfrm flipH="1" flipV="1">
              <a:off x="842772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62749C3-7B94-6776-B273-83FDECAF7A2B}"/>
                </a:ext>
              </a:extLst>
            </p:cNvPr>
            <p:cNvSpPr/>
            <p:nvPr/>
          </p:nvSpPr>
          <p:spPr>
            <a:xfrm flipH="1" flipV="1">
              <a:off x="760476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82CB44C-8A83-383B-9304-E5247275148F}"/>
                </a:ext>
              </a:extLst>
            </p:cNvPr>
            <p:cNvSpPr/>
            <p:nvPr/>
          </p:nvSpPr>
          <p:spPr>
            <a:xfrm>
              <a:off x="842772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6383702-4C31-C630-1794-3984DF22F7BE}"/>
                </a:ext>
              </a:extLst>
            </p:cNvPr>
            <p:cNvSpPr/>
            <p:nvPr/>
          </p:nvSpPr>
          <p:spPr>
            <a:xfrm>
              <a:off x="266700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4C60ADE-73DE-8224-64B2-029C6170E3E1}"/>
                </a:ext>
              </a:extLst>
            </p:cNvPr>
            <p:cNvSpPr/>
            <p:nvPr/>
          </p:nvSpPr>
          <p:spPr>
            <a:xfrm flipH="1" flipV="1">
              <a:off x="348996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C3CC534B-24C9-693F-A9F5-131BA24E23E8}"/>
                </a:ext>
              </a:extLst>
            </p:cNvPr>
            <p:cNvSpPr/>
            <p:nvPr/>
          </p:nvSpPr>
          <p:spPr>
            <a:xfrm flipH="1" flipV="1">
              <a:off x="266700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777B97-90B4-0EE8-D31D-74F39F9F680A}"/>
                </a:ext>
              </a:extLst>
            </p:cNvPr>
            <p:cNvSpPr/>
            <p:nvPr/>
          </p:nvSpPr>
          <p:spPr>
            <a:xfrm>
              <a:off x="348996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593D149-8E20-8217-BFB5-585C2328C7CB}"/>
                </a:ext>
              </a:extLst>
            </p:cNvPr>
            <p:cNvSpPr/>
            <p:nvPr/>
          </p:nvSpPr>
          <p:spPr>
            <a:xfrm>
              <a:off x="431292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0A7F884F-3A46-763E-D050-9E62F40207B6}"/>
                </a:ext>
              </a:extLst>
            </p:cNvPr>
            <p:cNvSpPr/>
            <p:nvPr/>
          </p:nvSpPr>
          <p:spPr>
            <a:xfrm flipH="1" flipV="1">
              <a:off x="513588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ABEE397-0ED7-54EE-CA67-B884441946B8}"/>
                </a:ext>
              </a:extLst>
            </p:cNvPr>
            <p:cNvSpPr/>
            <p:nvPr/>
          </p:nvSpPr>
          <p:spPr>
            <a:xfrm flipH="1" flipV="1">
              <a:off x="431292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B68CA0E-5639-EF9D-AFCC-836ABDD24A60}"/>
                </a:ext>
              </a:extLst>
            </p:cNvPr>
            <p:cNvSpPr/>
            <p:nvPr/>
          </p:nvSpPr>
          <p:spPr>
            <a:xfrm>
              <a:off x="513588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0217CFA8-96A4-FA97-E8B6-FEA7B1F6668F}"/>
                </a:ext>
              </a:extLst>
            </p:cNvPr>
            <p:cNvSpPr/>
            <p:nvPr/>
          </p:nvSpPr>
          <p:spPr>
            <a:xfrm>
              <a:off x="595884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29B6174-50F1-4627-8853-0413999BDE1F}"/>
                </a:ext>
              </a:extLst>
            </p:cNvPr>
            <p:cNvSpPr/>
            <p:nvPr/>
          </p:nvSpPr>
          <p:spPr>
            <a:xfrm flipH="1" flipV="1">
              <a:off x="678180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85FE1237-C620-FD00-13B9-F7ECB47D72A7}"/>
                </a:ext>
              </a:extLst>
            </p:cNvPr>
            <p:cNvSpPr/>
            <p:nvPr/>
          </p:nvSpPr>
          <p:spPr>
            <a:xfrm flipH="1" flipV="1">
              <a:off x="595884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9FEFA3F-CF1C-E084-A442-616B666D1A95}"/>
                </a:ext>
              </a:extLst>
            </p:cNvPr>
            <p:cNvSpPr/>
            <p:nvPr/>
          </p:nvSpPr>
          <p:spPr>
            <a:xfrm>
              <a:off x="678180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87B5056-E7B3-FCAB-24C3-45BA98A0D9AE}"/>
                </a:ext>
              </a:extLst>
            </p:cNvPr>
            <p:cNvSpPr/>
            <p:nvPr/>
          </p:nvSpPr>
          <p:spPr>
            <a:xfrm>
              <a:off x="760476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FC9561C-9C63-F553-3220-C654F3B88AD4}"/>
                </a:ext>
              </a:extLst>
            </p:cNvPr>
            <p:cNvSpPr/>
            <p:nvPr/>
          </p:nvSpPr>
          <p:spPr>
            <a:xfrm flipH="1" flipV="1">
              <a:off x="842772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0B7C9B15-5B77-F338-805C-DF1B71D605A7}"/>
                </a:ext>
              </a:extLst>
            </p:cNvPr>
            <p:cNvSpPr/>
            <p:nvPr/>
          </p:nvSpPr>
          <p:spPr>
            <a:xfrm flipH="1" flipV="1">
              <a:off x="760476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2947DD4-F876-DE21-0C45-D5318DAF34E4}"/>
                </a:ext>
              </a:extLst>
            </p:cNvPr>
            <p:cNvSpPr/>
            <p:nvPr/>
          </p:nvSpPr>
          <p:spPr>
            <a:xfrm>
              <a:off x="842772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" name="Imagem 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43CD561C-D06E-3E43-612D-274E49D0C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8416752" y="822960"/>
              <a:ext cx="822960" cy="822960"/>
            </a:xfrm>
            <a:prstGeom prst="rect">
              <a:avLst/>
            </a:prstGeom>
          </p:spPr>
        </p:pic>
        <p:pic>
          <p:nvPicPr>
            <p:cNvPr id="4" name="Imagem 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A50CD1E7-7D74-A8DB-BA16-86A58DD5D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5901775" y="3316230"/>
              <a:ext cx="822960" cy="822960"/>
            </a:xfrm>
            <a:prstGeom prst="rect">
              <a:avLst/>
            </a:prstGeom>
          </p:spPr>
        </p:pic>
        <p:pic>
          <p:nvPicPr>
            <p:cNvPr id="11" name="Imagem 1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1108004-734C-6E5C-CDA8-0BFFD8914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7608607" y="822960"/>
              <a:ext cx="822960" cy="822960"/>
            </a:xfrm>
            <a:prstGeom prst="rect">
              <a:avLst/>
            </a:prstGeom>
          </p:spPr>
        </p:pic>
        <p:pic>
          <p:nvPicPr>
            <p:cNvPr id="12" name="Imagem 1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B0D1120F-C2D3-19B6-3C0F-73CC26F84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5974514" y="2433955"/>
              <a:ext cx="822960" cy="822960"/>
            </a:xfrm>
            <a:prstGeom prst="rect">
              <a:avLst/>
            </a:prstGeom>
          </p:spPr>
        </p:pic>
        <p:pic>
          <p:nvPicPr>
            <p:cNvPr id="15" name="Imagem 14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DB1CB13-78D1-181D-3F59-5C1CFFA1E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4358812" y="2439151"/>
              <a:ext cx="822960" cy="822960"/>
            </a:xfrm>
            <a:prstGeom prst="rect">
              <a:avLst/>
            </a:prstGeom>
          </p:spPr>
        </p:pic>
        <p:pic>
          <p:nvPicPr>
            <p:cNvPr id="17" name="Imagem 1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0D03916D-11EA-0FD7-DF55-D090BA8B4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2670238" y="822960"/>
              <a:ext cx="822960" cy="822960"/>
            </a:xfrm>
            <a:prstGeom prst="rect">
              <a:avLst/>
            </a:prstGeom>
          </p:spPr>
        </p:pic>
        <p:pic>
          <p:nvPicPr>
            <p:cNvPr id="18" name="Imagem 1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545A762-9735-CD83-DD83-28565F420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8426083" y="4937760"/>
              <a:ext cx="822960" cy="822960"/>
            </a:xfrm>
            <a:prstGeom prst="rect">
              <a:avLst/>
            </a:prstGeom>
          </p:spPr>
        </p:pic>
        <p:pic>
          <p:nvPicPr>
            <p:cNvPr id="82" name="Imagem 8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D175FA7-5856-0CA4-D8CD-0A47560E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6714638" y="4899845"/>
              <a:ext cx="822960" cy="822960"/>
            </a:xfrm>
            <a:prstGeom prst="rect">
              <a:avLst/>
            </a:prstGeom>
          </p:spPr>
        </p:pic>
        <p:pic>
          <p:nvPicPr>
            <p:cNvPr id="84" name="Imagem 8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FCDE9D2-3401-DB51-8968-DF4CC7B62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7440468" y="4890775"/>
              <a:ext cx="822960" cy="822960"/>
            </a:xfrm>
            <a:prstGeom prst="rect">
              <a:avLst/>
            </a:prstGeom>
          </p:spPr>
        </p:pic>
        <p:pic>
          <p:nvPicPr>
            <p:cNvPr id="85" name="Imagem 84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4BD6EA7-BCC8-64D8-DC83-25C6585B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3473716" y="3251317"/>
              <a:ext cx="822960" cy="822960"/>
            </a:xfrm>
            <a:prstGeom prst="rect">
              <a:avLst/>
            </a:prstGeom>
          </p:spPr>
        </p:pic>
        <p:pic>
          <p:nvPicPr>
            <p:cNvPr id="89" name="Imagem 88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11E1F8C6-C1DC-FEC5-AACF-F8A5DD86E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2674069" y="4937760"/>
              <a:ext cx="822960" cy="822960"/>
            </a:xfrm>
            <a:prstGeom prst="rect">
              <a:avLst/>
            </a:prstGeom>
          </p:spPr>
        </p:pic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9B5DB1D6-BE0E-8554-4DC5-8F03A53CB9A5}"/>
                </a:ext>
              </a:extLst>
            </p:cNvPr>
            <p:cNvGrpSpPr/>
            <p:nvPr/>
          </p:nvGrpSpPr>
          <p:grpSpPr>
            <a:xfrm>
              <a:off x="2668168" y="-8667"/>
              <a:ext cx="830860" cy="822960"/>
              <a:chOff x="2836738" y="1401817"/>
              <a:chExt cx="830860" cy="822960"/>
            </a:xfrm>
          </p:grpSpPr>
          <p:pic>
            <p:nvPicPr>
              <p:cNvPr id="102" name="Imagem 10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571A6518-0A67-B649-7698-4303FD7D7F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4952" r="52106" b="56009"/>
              <a:stretch/>
            </p:blipFill>
            <p:spPr>
              <a:xfrm>
                <a:off x="2836738" y="1401817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03" name="Agrupar 102">
                <a:extLst>
                  <a:ext uri="{FF2B5EF4-FFF2-40B4-BE49-F238E27FC236}">
                    <a16:creationId xmlns:a16="http://schemas.microsoft.com/office/drawing/2014/main" id="{13E91EAC-ECD0-599A-E201-D6CCA2FFB4FA}"/>
                  </a:ext>
                </a:extLst>
              </p:cNvPr>
              <p:cNvGrpSpPr/>
              <p:nvPr/>
            </p:nvGrpSpPr>
            <p:grpSpPr>
              <a:xfrm>
                <a:off x="3217243" y="1708522"/>
                <a:ext cx="69850" cy="209550"/>
                <a:chOff x="1454943" y="1708150"/>
                <a:chExt cx="69850" cy="209550"/>
              </a:xfrm>
            </p:grpSpPr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39AE7B03-B63A-93B8-004D-DCD6CA172D87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C76FEC1C-3D55-F28B-1B83-016F43895BC7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 105">
                  <a:extLst>
                    <a:ext uri="{FF2B5EF4-FFF2-40B4-BE49-F238E27FC236}">
                      <a16:creationId xmlns:a16="http://schemas.microsoft.com/office/drawing/2014/main" id="{0CC277B2-0439-3F4F-97B6-2061D555C19A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3AA81AD0-BED2-87C3-9B6A-210251D4D6A9}"/>
                </a:ext>
              </a:extLst>
            </p:cNvPr>
            <p:cNvGrpSpPr/>
            <p:nvPr/>
          </p:nvGrpSpPr>
          <p:grpSpPr>
            <a:xfrm>
              <a:off x="8408852" y="-43592"/>
              <a:ext cx="830860" cy="822960"/>
              <a:chOff x="2836738" y="1401817"/>
              <a:chExt cx="830860" cy="822960"/>
            </a:xfrm>
          </p:grpSpPr>
          <p:pic>
            <p:nvPicPr>
              <p:cNvPr id="108" name="Imagem 10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93C9D84-D385-9207-8222-B132E06ED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4952" r="52106" b="56009"/>
              <a:stretch/>
            </p:blipFill>
            <p:spPr>
              <a:xfrm>
                <a:off x="2836738" y="1401817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09" name="Agrupar 108">
                <a:extLst>
                  <a:ext uri="{FF2B5EF4-FFF2-40B4-BE49-F238E27FC236}">
                    <a16:creationId xmlns:a16="http://schemas.microsoft.com/office/drawing/2014/main" id="{CE7D4F4C-1973-234A-61F7-BCB488F68D3E}"/>
                  </a:ext>
                </a:extLst>
              </p:cNvPr>
              <p:cNvGrpSpPr/>
              <p:nvPr/>
            </p:nvGrpSpPr>
            <p:grpSpPr>
              <a:xfrm>
                <a:off x="3217243" y="1708522"/>
                <a:ext cx="69850" cy="209550"/>
                <a:chOff x="1454943" y="1708150"/>
                <a:chExt cx="69850" cy="209550"/>
              </a:xfrm>
            </p:grpSpPr>
            <p:sp>
              <p:nvSpPr>
                <p:cNvPr id="110" name="Retângulo 109">
                  <a:extLst>
                    <a:ext uri="{FF2B5EF4-FFF2-40B4-BE49-F238E27FC236}">
                      <a16:creationId xmlns:a16="http://schemas.microsoft.com/office/drawing/2014/main" id="{212FF495-6995-1283-CAC5-40E7B1028955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110">
                  <a:extLst>
                    <a:ext uri="{FF2B5EF4-FFF2-40B4-BE49-F238E27FC236}">
                      <a16:creationId xmlns:a16="http://schemas.microsoft.com/office/drawing/2014/main" id="{DAD103BD-64E6-C949-093B-F3D2D3318039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AB718D31-3F18-A0EE-41FA-F530D1A00F9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5C18A39-2EF6-39BD-CD3B-1BA0709CCBCD}"/>
                </a:ext>
              </a:extLst>
            </p:cNvPr>
            <p:cNvGrpSpPr/>
            <p:nvPr/>
          </p:nvGrpSpPr>
          <p:grpSpPr>
            <a:xfrm>
              <a:off x="5974514" y="-9331"/>
              <a:ext cx="829979" cy="822960"/>
              <a:chOff x="1866401" y="2093443"/>
              <a:chExt cx="829979" cy="822960"/>
            </a:xfrm>
          </p:grpSpPr>
          <p:pic>
            <p:nvPicPr>
              <p:cNvPr id="114" name="Imagem 11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C81D0893-C19B-020B-129C-FE849F7B9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4952" r="86878" b="56009"/>
              <a:stretch/>
            </p:blipFill>
            <p:spPr>
              <a:xfrm>
                <a:off x="1866401" y="2093443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DE8D8FD5-8D9C-4C4D-E0D8-55959335D036}"/>
                  </a:ext>
                </a:extLst>
              </p:cNvPr>
              <p:cNvGrpSpPr/>
              <p:nvPr/>
            </p:nvGrpSpPr>
            <p:grpSpPr>
              <a:xfrm>
                <a:off x="2246465" y="2400148"/>
                <a:ext cx="69850" cy="209550"/>
                <a:chOff x="1295400" y="1708150"/>
                <a:chExt cx="69850" cy="209550"/>
              </a:xfrm>
            </p:grpSpPr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499A2874-ECDD-F33B-AE58-7FEA0220B874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tângulo 116">
                  <a:extLst>
                    <a:ext uri="{FF2B5EF4-FFF2-40B4-BE49-F238E27FC236}">
                      <a16:creationId xmlns:a16="http://schemas.microsoft.com/office/drawing/2014/main" id="{6337B59C-7F21-8E0A-0C81-295EB8145B4E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id="{4327A6AC-AB88-5E85-2D45-9C8C8512B133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5204FA4B-B8C2-A26D-C198-43C14E01152D}"/>
                </a:ext>
              </a:extLst>
            </p:cNvPr>
            <p:cNvGrpSpPr/>
            <p:nvPr/>
          </p:nvGrpSpPr>
          <p:grpSpPr>
            <a:xfrm>
              <a:off x="5912948" y="813226"/>
              <a:ext cx="822960" cy="822960"/>
              <a:chOff x="2150308" y="2287643"/>
              <a:chExt cx="822960" cy="822960"/>
            </a:xfrm>
          </p:grpSpPr>
          <p:pic>
            <p:nvPicPr>
              <p:cNvPr id="120" name="Imagem 11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299584AF-48B8-BD9B-8AD4-B26B7490B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8494" t="4952" r="69843" b="56009"/>
              <a:stretch/>
            </p:blipFill>
            <p:spPr>
              <a:xfrm>
                <a:off x="2150308" y="2287643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406A775-A6D4-E16A-6C22-6BBAA8CC3768}"/>
                  </a:ext>
                </a:extLst>
              </p:cNvPr>
              <p:cNvGrpSpPr/>
              <p:nvPr/>
            </p:nvGrpSpPr>
            <p:grpSpPr>
              <a:xfrm>
                <a:off x="2526863" y="2594348"/>
                <a:ext cx="69850" cy="209550"/>
                <a:chOff x="1635918" y="1708150"/>
                <a:chExt cx="69850" cy="209550"/>
              </a:xfrm>
            </p:grpSpPr>
            <p:sp>
              <p:nvSpPr>
                <p:cNvPr id="122" name="Retângulo 121">
                  <a:extLst>
                    <a:ext uri="{FF2B5EF4-FFF2-40B4-BE49-F238E27FC236}">
                      <a16:creationId xmlns:a16="http://schemas.microsoft.com/office/drawing/2014/main" id="{9AD77C99-F0C9-3476-1E43-A20210EEE71B}"/>
                    </a:ext>
                  </a:extLst>
                </p:cNvPr>
                <p:cNvSpPr/>
                <p:nvPr/>
              </p:nvSpPr>
              <p:spPr>
                <a:xfrm>
                  <a:off x="1635918" y="17081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tângulo 122">
                  <a:extLst>
                    <a:ext uri="{FF2B5EF4-FFF2-40B4-BE49-F238E27FC236}">
                      <a16:creationId xmlns:a16="http://schemas.microsoft.com/office/drawing/2014/main" id="{D562D795-71D0-5EA5-0E14-C9474B63AFF6}"/>
                    </a:ext>
                  </a:extLst>
                </p:cNvPr>
                <p:cNvSpPr/>
                <p:nvPr/>
              </p:nvSpPr>
              <p:spPr>
                <a:xfrm>
                  <a:off x="163591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8AE38A98-2DE4-2188-FDF8-4CBC911134BB}"/>
                    </a:ext>
                  </a:extLst>
                </p:cNvPr>
                <p:cNvSpPr/>
                <p:nvPr/>
              </p:nvSpPr>
              <p:spPr>
                <a:xfrm>
                  <a:off x="163591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2115971D-C534-B15D-B523-B7A964783BDA}"/>
                </a:ext>
              </a:extLst>
            </p:cNvPr>
            <p:cNvGrpSpPr/>
            <p:nvPr/>
          </p:nvGrpSpPr>
          <p:grpSpPr>
            <a:xfrm>
              <a:off x="5112307" y="794036"/>
              <a:ext cx="830859" cy="822960"/>
              <a:chOff x="2638610" y="1708150"/>
              <a:chExt cx="830859" cy="822960"/>
            </a:xfrm>
          </p:grpSpPr>
          <p:pic>
            <p:nvPicPr>
              <p:cNvPr id="138" name="Imagem 13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9596FA54-BEBE-C547-B834-493382036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4952" r="34733" b="56009"/>
              <a:stretch/>
            </p:blipFill>
            <p:spPr>
              <a:xfrm>
                <a:off x="2638610" y="1708150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1F5F1A95-456E-8CFE-1870-DC88C72B20B0}"/>
                  </a:ext>
                </a:extLst>
              </p:cNvPr>
              <p:cNvGrpSpPr/>
              <p:nvPr/>
            </p:nvGrpSpPr>
            <p:grpSpPr>
              <a:xfrm>
                <a:off x="3019114" y="2014855"/>
                <a:ext cx="69850" cy="209550"/>
                <a:chOff x="1816893" y="1708150"/>
                <a:chExt cx="69850" cy="209550"/>
              </a:xfrm>
            </p:grpSpPr>
            <p:sp>
              <p:nvSpPr>
                <p:cNvPr id="140" name="Retângulo 139">
                  <a:extLst>
                    <a:ext uri="{FF2B5EF4-FFF2-40B4-BE49-F238E27FC236}">
                      <a16:creationId xmlns:a16="http://schemas.microsoft.com/office/drawing/2014/main" id="{C8241266-D466-7B52-E701-4E206E674F4F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Retângulo 140">
                  <a:extLst>
                    <a:ext uri="{FF2B5EF4-FFF2-40B4-BE49-F238E27FC236}">
                      <a16:creationId xmlns:a16="http://schemas.microsoft.com/office/drawing/2014/main" id="{56CC7D62-904F-35BC-4611-A959649D4AE2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141">
                  <a:extLst>
                    <a:ext uri="{FF2B5EF4-FFF2-40B4-BE49-F238E27FC236}">
                      <a16:creationId xmlns:a16="http://schemas.microsoft.com/office/drawing/2014/main" id="{C3B2E59B-389C-9D9D-99E3-5F4FEB4DD0B2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D9BB2CAD-D4E1-0171-AEAD-1F2F65E7204B}"/>
                </a:ext>
              </a:extLst>
            </p:cNvPr>
            <p:cNvGrpSpPr/>
            <p:nvPr/>
          </p:nvGrpSpPr>
          <p:grpSpPr>
            <a:xfrm>
              <a:off x="8305791" y="5713735"/>
              <a:ext cx="829979" cy="822960"/>
              <a:chOff x="1965176" y="1552161"/>
              <a:chExt cx="829979" cy="822960"/>
            </a:xfrm>
          </p:grpSpPr>
          <p:pic>
            <p:nvPicPr>
              <p:cNvPr id="150" name="Imagem 14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83F2CA87-2EE5-35A7-D94D-FD540DF3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54783" r="86878" b="6179"/>
              <a:stretch/>
            </p:blipFill>
            <p:spPr>
              <a:xfrm>
                <a:off x="1965176" y="1552161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ABE2FA50-5713-9BEF-ED80-C781063D814B}"/>
                  </a:ext>
                </a:extLst>
              </p:cNvPr>
              <p:cNvGrpSpPr/>
              <p:nvPr/>
            </p:nvGrpSpPr>
            <p:grpSpPr>
              <a:xfrm>
                <a:off x="2350003" y="1863628"/>
                <a:ext cx="69850" cy="209550"/>
                <a:chOff x="1295400" y="1708150"/>
                <a:chExt cx="69850" cy="209550"/>
              </a:xfrm>
            </p:grpSpPr>
            <p:sp>
              <p:nvSpPr>
                <p:cNvPr id="152" name="Retângulo 151">
                  <a:extLst>
                    <a:ext uri="{FF2B5EF4-FFF2-40B4-BE49-F238E27FC236}">
                      <a16:creationId xmlns:a16="http://schemas.microsoft.com/office/drawing/2014/main" id="{F52D22B3-636E-8C32-79F8-DE5326ECE985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 152">
                  <a:extLst>
                    <a:ext uri="{FF2B5EF4-FFF2-40B4-BE49-F238E27FC236}">
                      <a16:creationId xmlns:a16="http://schemas.microsoft.com/office/drawing/2014/main" id="{FD3E4593-D2FD-F0D0-0A4B-58E8F9B166EF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>
                  <a:extLst>
                    <a:ext uri="{FF2B5EF4-FFF2-40B4-BE49-F238E27FC236}">
                      <a16:creationId xmlns:a16="http://schemas.microsoft.com/office/drawing/2014/main" id="{9A3F63A2-1BC8-84BB-7FE0-129A08D84E9E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E1D628B3-C233-4305-8466-A467C0EA0538}"/>
                </a:ext>
              </a:extLst>
            </p:cNvPr>
            <p:cNvGrpSpPr/>
            <p:nvPr/>
          </p:nvGrpSpPr>
          <p:grpSpPr>
            <a:xfrm>
              <a:off x="2666592" y="3221860"/>
              <a:ext cx="822960" cy="822960"/>
              <a:chOff x="2973268" y="2287643"/>
              <a:chExt cx="822960" cy="822960"/>
            </a:xfrm>
          </p:grpSpPr>
          <p:pic>
            <p:nvPicPr>
              <p:cNvPr id="156" name="Imagem 15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6A0939CD-7BD8-E86E-FEA0-F17C4EF29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8494" t="54783" r="69843" b="6179"/>
              <a:stretch/>
            </p:blipFill>
            <p:spPr>
              <a:xfrm>
                <a:off x="2973268" y="2287643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CB084447-948A-7442-49AD-5BF347B86ED2}"/>
                  </a:ext>
                </a:extLst>
              </p:cNvPr>
              <p:cNvGrpSpPr/>
              <p:nvPr/>
            </p:nvGrpSpPr>
            <p:grpSpPr>
              <a:xfrm>
                <a:off x="3349823" y="2594348"/>
                <a:ext cx="69850" cy="209550"/>
                <a:chOff x="1635918" y="1708150"/>
                <a:chExt cx="69850" cy="209550"/>
              </a:xfrm>
            </p:grpSpPr>
            <p:sp>
              <p:nvSpPr>
                <p:cNvPr id="158" name="Retângulo 157">
                  <a:extLst>
                    <a:ext uri="{FF2B5EF4-FFF2-40B4-BE49-F238E27FC236}">
                      <a16:creationId xmlns:a16="http://schemas.microsoft.com/office/drawing/2014/main" id="{EE334244-A412-BF06-9213-B1C78D4CB073}"/>
                    </a:ext>
                  </a:extLst>
                </p:cNvPr>
                <p:cNvSpPr/>
                <p:nvPr/>
              </p:nvSpPr>
              <p:spPr>
                <a:xfrm>
                  <a:off x="1635918" y="17081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 158">
                  <a:extLst>
                    <a:ext uri="{FF2B5EF4-FFF2-40B4-BE49-F238E27FC236}">
                      <a16:creationId xmlns:a16="http://schemas.microsoft.com/office/drawing/2014/main" id="{850D5F5A-29D1-D3A1-CE53-AF508AA1699E}"/>
                    </a:ext>
                  </a:extLst>
                </p:cNvPr>
                <p:cNvSpPr/>
                <p:nvPr/>
              </p:nvSpPr>
              <p:spPr>
                <a:xfrm>
                  <a:off x="163591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Retângulo 159">
                  <a:extLst>
                    <a:ext uri="{FF2B5EF4-FFF2-40B4-BE49-F238E27FC236}">
                      <a16:creationId xmlns:a16="http://schemas.microsoft.com/office/drawing/2014/main" id="{C3514BA3-5F26-45CE-F42A-BAECF3DD1049}"/>
                    </a:ext>
                  </a:extLst>
                </p:cNvPr>
                <p:cNvSpPr/>
                <p:nvPr/>
              </p:nvSpPr>
              <p:spPr>
                <a:xfrm>
                  <a:off x="163591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58F98F73-A4C6-0AD2-5944-D734AAC3EC12}"/>
                </a:ext>
              </a:extLst>
            </p:cNvPr>
            <p:cNvGrpSpPr/>
            <p:nvPr/>
          </p:nvGrpSpPr>
          <p:grpSpPr>
            <a:xfrm>
              <a:off x="3461006" y="5731263"/>
              <a:ext cx="822960" cy="822960"/>
              <a:chOff x="7652526" y="3133311"/>
              <a:chExt cx="822960" cy="822960"/>
            </a:xfrm>
          </p:grpSpPr>
          <p:pic>
            <p:nvPicPr>
              <p:cNvPr id="174" name="Imagem 17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E734638E-B427-5E79-73A8-BBDAB9DC6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54783" r="17108" b="6179"/>
              <a:stretch/>
            </p:blipFill>
            <p:spPr>
              <a:xfrm>
                <a:off x="7652526" y="3133311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75" name="Agrupar 174">
                <a:extLst>
                  <a:ext uri="{FF2B5EF4-FFF2-40B4-BE49-F238E27FC236}">
                    <a16:creationId xmlns:a16="http://schemas.microsoft.com/office/drawing/2014/main" id="{FF150992-8446-71FC-B1EA-98EF51DAA89D}"/>
                  </a:ext>
                </a:extLst>
              </p:cNvPr>
              <p:cNvGrpSpPr/>
              <p:nvPr/>
            </p:nvGrpSpPr>
            <p:grpSpPr>
              <a:xfrm>
                <a:off x="8029081" y="3440016"/>
                <a:ext cx="69850" cy="209550"/>
                <a:chOff x="1997868" y="1708150"/>
                <a:chExt cx="69850" cy="209550"/>
              </a:xfrm>
            </p:grpSpPr>
            <p:sp>
              <p:nvSpPr>
                <p:cNvPr id="176" name="Retângulo 175">
                  <a:extLst>
                    <a:ext uri="{FF2B5EF4-FFF2-40B4-BE49-F238E27FC236}">
                      <a16:creationId xmlns:a16="http://schemas.microsoft.com/office/drawing/2014/main" id="{928F5E5D-E0C3-B375-C7B5-592EF0D086C2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>
                  <a:extLst>
                    <a:ext uri="{FF2B5EF4-FFF2-40B4-BE49-F238E27FC236}">
                      <a16:creationId xmlns:a16="http://schemas.microsoft.com/office/drawing/2014/main" id="{32594298-1C85-63A6-CDF5-3B0846B47885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3898A4C8-1903-0D26-36F4-00A3BDDF0AE2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F27C422B-2DAB-96D8-276F-5D71EB1E3604}"/>
                </a:ext>
              </a:extLst>
            </p:cNvPr>
            <p:cNvGrpSpPr/>
            <p:nvPr/>
          </p:nvGrpSpPr>
          <p:grpSpPr>
            <a:xfrm>
              <a:off x="6814289" y="3256785"/>
              <a:ext cx="822960" cy="822960"/>
              <a:chOff x="7652526" y="3133311"/>
              <a:chExt cx="822960" cy="822960"/>
            </a:xfrm>
          </p:grpSpPr>
          <p:pic>
            <p:nvPicPr>
              <p:cNvPr id="180" name="Imagem 17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04852780-3B38-0DF7-2EE6-CA8A8395A7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54783" r="17108" b="6179"/>
              <a:stretch/>
            </p:blipFill>
            <p:spPr>
              <a:xfrm>
                <a:off x="7652526" y="3133311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81" name="Agrupar 180">
                <a:extLst>
                  <a:ext uri="{FF2B5EF4-FFF2-40B4-BE49-F238E27FC236}">
                    <a16:creationId xmlns:a16="http://schemas.microsoft.com/office/drawing/2014/main" id="{A494E75A-8672-C10F-6468-FB4069D43032}"/>
                  </a:ext>
                </a:extLst>
              </p:cNvPr>
              <p:cNvGrpSpPr/>
              <p:nvPr/>
            </p:nvGrpSpPr>
            <p:grpSpPr>
              <a:xfrm>
                <a:off x="8029081" y="3440016"/>
                <a:ext cx="69850" cy="209550"/>
                <a:chOff x="1997868" y="1708150"/>
                <a:chExt cx="69850" cy="209550"/>
              </a:xfrm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A7F6C901-BB43-F1B4-2866-424883FC4E4E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41474560-28D7-29C9-AE02-82D9FEB0A2D5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Retângulo 183">
                  <a:extLst>
                    <a:ext uri="{FF2B5EF4-FFF2-40B4-BE49-F238E27FC236}">
                      <a16:creationId xmlns:a16="http://schemas.microsoft.com/office/drawing/2014/main" id="{D3033972-8D23-9B54-1204-5F0B5C967A0A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5" name="Agrupar 184">
              <a:extLst>
                <a:ext uri="{FF2B5EF4-FFF2-40B4-BE49-F238E27FC236}">
                  <a16:creationId xmlns:a16="http://schemas.microsoft.com/office/drawing/2014/main" id="{C8FC9E18-4931-4E81-DD5D-F327AE7FBA83}"/>
                </a:ext>
              </a:extLst>
            </p:cNvPr>
            <p:cNvGrpSpPr/>
            <p:nvPr/>
          </p:nvGrpSpPr>
          <p:grpSpPr>
            <a:xfrm>
              <a:off x="6655818" y="5776510"/>
              <a:ext cx="830860" cy="822960"/>
              <a:chOff x="2836738" y="2452273"/>
              <a:chExt cx="830860" cy="822960"/>
            </a:xfrm>
          </p:grpSpPr>
          <p:pic>
            <p:nvPicPr>
              <p:cNvPr id="186" name="Imagem 18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878852F-56BB-97C6-1CE7-704CE01EA9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id="{0DD35C12-9EAC-151B-0110-EED3501EECD1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0B3A7D22-2D2A-1274-0722-849FCC8E7B44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17FF905D-FA5F-B8DD-75F1-22E0FE18B42B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9623C608-43BE-9B29-3BDA-077D6AF8C3F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D0FF3FA0-B4A3-3B6A-83CF-47C515BE2925}"/>
                </a:ext>
              </a:extLst>
            </p:cNvPr>
            <p:cNvGrpSpPr/>
            <p:nvPr/>
          </p:nvGrpSpPr>
          <p:grpSpPr>
            <a:xfrm>
              <a:off x="4333963" y="5760720"/>
              <a:ext cx="830859" cy="822960"/>
              <a:chOff x="2638610" y="2758606"/>
              <a:chExt cx="830859" cy="822960"/>
            </a:xfrm>
          </p:grpSpPr>
          <p:pic>
            <p:nvPicPr>
              <p:cNvPr id="192" name="Imagem 19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AF7CB5D7-B365-37D1-8AD0-183244E0A6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54783" r="34733" b="6179"/>
              <a:stretch/>
            </p:blipFill>
            <p:spPr>
              <a:xfrm>
                <a:off x="2638610" y="2758606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93" name="Agrupar 192">
                <a:extLst>
                  <a:ext uri="{FF2B5EF4-FFF2-40B4-BE49-F238E27FC236}">
                    <a16:creationId xmlns:a16="http://schemas.microsoft.com/office/drawing/2014/main" id="{F7D8CA32-5BC5-D06D-A09A-A9DC321B6EE4}"/>
                  </a:ext>
                </a:extLst>
              </p:cNvPr>
              <p:cNvGrpSpPr/>
              <p:nvPr/>
            </p:nvGrpSpPr>
            <p:grpSpPr>
              <a:xfrm>
                <a:off x="3019114" y="3065311"/>
                <a:ext cx="69850" cy="209550"/>
                <a:chOff x="1816893" y="1708150"/>
                <a:chExt cx="69850" cy="209550"/>
              </a:xfrm>
            </p:grpSpPr>
            <p:sp>
              <p:nvSpPr>
                <p:cNvPr id="194" name="Retângulo 193">
                  <a:extLst>
                    <a:ext uri="{FF2B5EF4-FFF2-40B4-BE49-F238E27FC236}">
                      <a16:creationId xmlns:a16="http://schemas.microsoft.com/office/drawing/2014/main" id="{1B55F4E3-D523-B7C6-9AFC-38AD968731C5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Retângulo 194">
                  <a:extLst>
                    <a:ext uri="{FF2B5EF4-FFF2-40B4-BE49-F238E27FC236}">
                      <a16:creationId xmlns:a16="http://schemas.microsoft.com/office/drawing/2014/main" id="{1DCDB082-6D30-EE0B-6428-4679273C8769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195">
                  <a:extLst>
                    <a:ext uri="{FF2B5EF4-FFF2-40B4-BE49-F238E27FC236}">
                      <a16:creationId xmlns:a16="http://schemas.microsoft.com/office/drawing/2014/main" id="{759F1BA3-EA79-926F-D6D6-5F597505E936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008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banco de madeira&#10;&#10;Descrição gerada automaticamente">
            <a:extLst>
              <a:ext uri="{FF2B5EF4-FFF2-40B4-BE49-F238E27FC236}">
                <a16:creationId xmlns:a16="http://schemas.microsoft.com/office/drawing/2014/main" id="{4DE7C967-690A-0131-E1D6-1E67220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2936"/>
            <a:ext cx="12192000" cy="685719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46DD90D-E47B-1DAD-1238-30549DF0003B}"/>
              </a:ext>
            </a:extLst>
          </p:cNvPr>
          <p:cNvGrpSpPr/>
          <p:nvPr/>
        </p:nvGrpSpPr>
        <p:grpSpPr>
          <a:xfrm>
            <a:off x="6270171" y="497576"/>
            <a:ext cx="5110997" cy="5156776"/>
            <a:chOff x="2666592" y="-43592"/>
            <a:chExt cx="6584088" cy="664306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C6DE85-12B5-0770-8CAC-880156AB91E7}"/>
                </a:ext>
              </a:extLst>
            </p:cNvPr>
            <p:cNvSpPr/>
            <p:nvPr/>
          </p:nvSpPr>
          <p:spPr>
            <a:xfrm>
              <a:off x="266700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AC0CB0-07B7-3D50-0CD2-1642CB16A447}"/>
                </a:ext>
              </a:extLst>
            </p:cNvPr>
            <p:cNvSpPr/>
            <p:nvPr/>
          </p:nvSpPr>
          <p:spPr>
            <a:xfrm flipH="1" flipV="1">
              <a:off x="348996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6EDC1B-AE8A-7F1F-0E79-44A6E1088246}"/>
                </a:ext>
              </a:extLst>
            </p:cNvPr>
            <p:cNvSpPr/>
            <p:nvPr/>
          </p:nvSpPr>
          <p:spPr>
            <a:xfrm flipH="1" flipV="1">
              <a:off x="266700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DC02D6F-9E0E-1DD9-3268-E9A408FCA51B}"/>
                </a:ext>
              </a:extLst>
            </p:cNvPr>
            <p:cNvSpPr/>
            <p:nvPr/>
          </p:nvSpPr>
          <p:spPr>
            <a:xfrm>
              <a:off x="348996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657972A-1EEE-B55E-6F88-C8A3E2DE1900}"/>
                </a:ext>
              </a:extLst>
            </p:cNvPr>
            <p:cNvSpPr/>
            <p:nvPr/>
          </p:nvSpPr>
          <p:spPr>
            <a:xfrm>
              <a:off x="431292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BD8BFDF-A633-A3ED-90E7-A9ECB87F4B21}"/>
                </a:ext>
              </a:extLst>
            </p:cNvPr>
            <p:cNvSpPr/>
            <p:nvPr/>
          </p:nvSpPr>
          <p:spPr>
            <a:xfrm flipH="1" flipV="1">
              <a:off x="513588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7F489B2-B738-261F-674E-0774A2C8619C}"/>
                </a:ext>
              </a:extLst>
            </p:cNvPr>
            <p:cNvSpPr/>
            <p:nvPr/>
          </p:nvSpPr>
          <p:spPr>
            <a:xfrm flipH="1" flipV="1">
              <a:off x="431292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F288CFF-78C3-5E07-4D82-970EBBA85C6E}"/>
                </a:ext>
              </a:extLst>
            </p:cNvPr>
            <p:cNvSpPr/>
            <p:nvPr/>
          </p:nvSpPr>
          <p:spPr>
            <a:xfrm>
              <a:off x="513588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68BA08E-D5CB-A471-517C-0B23315C1361}"/>
                </a:ext>
              </a:extLst>
            </p:cNvPr>
            <p:cNvSpPr/>
            <p:nvPr/>
          </p:nvSpPr>
          <p:spPr>
            <a:xfrm>
              <a:off x="595884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186DDF7-1B53-8CDF-C2AD-7758B9DAD4F3}"/>
                </a:ext>
              </a:extLst>
            </p:cNvPr>
            <p:cNvSpPr/>
            <p:nvPr/>
          </p:nvSpPr>
          <p:spPr>
            <a:xfrm flipH="1" flipV="1">
              <a:off x="678180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4CE0380-5951-693F-BE41-8354F2F88FE7}"/>
                </a:ext>
              </a:extLst>
            </p:cNvPr>
            <p:cNvSpPr/>
            <p:nvPr/>
          </p:nvSpPr>
          <p:spPr>
            <a:xfrm flipH="1" flipV="1">
              <a:off x="595884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C2EA6D0-A539-3B97-1EA4-EE141090363C}"/>
                </a:ext>
              </a:extLst>
            </p:cNvPr>
            <p:cNvSpPr/>
            <p:nvPr/>
          </p:nvSpPr>
          <p:spPr>
            <a:xfrm>
              <a:off x="678180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5667025-AE23-FD69-4ACA-EB6E615CF846}"/>
                </a:ext>
              </a:extLst>
            </p:cNvPr>
            <p:cNvSpPr/>
            <p:nvPr/>
          </p:nvSpPr>
          <p:spPr>
            <a:xfrm>
              <a:off x="760476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2F7003-DCCE-D271-DEF1-1EC159742807}"/>
                </a:ext>
              </a:extLst>
            </p:cNvPr>
            <p:cNvSpPr/>
            <p:nvPr/>
          </p:nvSpPr>
          <p:spPr>
            <a:xfrm flipH="1" flipV="1">
              <a:off x="842772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F13E6B2-2203-74F0-6C4F-7E6FE709FEAE}"/>
                </a:ext>
              </a:extLst>
            </p:cNvPr>
            <p:cNvSpPr/>
            <p:nvPr/>
          </p:nvSpPr>
          <p:spPr>
            <a:xfrm flipH="1" flipV="1">
              <a:off x="760476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2D434A3-2568-D8E1-0213-4D906457119A}"/>
                </a:ext>
              </a:extLst>
            </p:cNvPr>
            <p:cNvSpPr/>
            <p:nvPr/>
          </p:nvSpPr>
          <p:spPr>
            <a:xfrm>
              <a:off x="842772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93AF2DB-FE00-39E2-C258-895F76B85ACF}"/>
                </a:ext>
              </a:extLst>
            </p:cNvPr>
            <p:cNvSpPr/>
            <p:nvPr/>
          </p:nvSpPr>
          <p:spPr>
            <a:xfrm>
              <a:off x="266700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22A9FD9-CBA6-D3ED-B57F-85960E283E46}"/>
                </a:ext>
              </a:extLst>
            </p:cNvPr>
            <p:cNvSpPr/>
            <p:nvPr/>
          </p:nvSpPr>
          <p:spPr>
            <a:xfrm flipH="1" flipV="1">
              <a:off x="348996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EB41814-CE33-4DA0-E985-0800A898B9DD}"/>
                </a:ext>
              </a:extLst>
            </p:cNvPr>
            <p:cNvSpPr/>
            <p:nvPr/>
          </p:nvSpPr>
          <p:spPr>
            <a:xfrm flipH="1" flipV="1">
              <a:off x="266700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B277B5A-3D12-8BE3-2DBC-38294E6AF3BB}"/>
                </a:ext>
              </a:extLst>
            </p:cNvPr>
            <p:cNvSpPr/>
            <p:nvPr/>
          </p:nvSpPr>
          <p:spPr>
            <a:xfrm>
              <a:off x="348996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05F75E0-8C05-CF31-9600-E5345A811C65}"/>
                </a:ext>
              </a:extLst>
            </p:cNvPr>
            <p:cNvSpPr/>
            <p:nvPr/>
          </p:nvSpPr>
          <p:spPr>
            <a:xfrm>
              <a:off x="431292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CD68F3B-F845-23AF-0E0D-D0DDD59AF791}"/>
                </a:ext>
              </a:extLst>
            </p:cNvPr>
            <p:cNvSpPr/>
            <p:nvPr/>
          </p:nvSpPr>
          <p:spPr>
            <a:xfrm flipH="1" flipV="1">
              <a:off x="513588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9AD4345-9442-2135-A9A2-D714EF0C1532}"/>
                </a:ext>
              </a:extLst>
            </p:cNvPr>
            <p:cNvSpPr/>
            <p:nvPr/>
          </p:nvSpPr>
          <p:spPr>
            <a:xfrm flipH="1" flipV="1">
              <a:off x="431292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4B2240D-1CF8-9E10-0FE7-CDDC43B99AED}"/>
                </a:ext>
              </a:extLst>
            </p:cNvPr>
            <p:cNvSpPr/>
            <p:nvPr/>
          </p:nvSpPr>
          <p:spPr>
            <a:xfrm>
              <a:off x="513588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D18AEC-0DDC-3A20-FE29-2ED1531EACAC}"/>
                </a:ext>
              </a:extLst>
            </p:cNvPr>
            <p:cNvSpPr/>
            <p:nvPr/>
          </p:nvSpPr>
          <p:spPr>
            <a:xfrm>
              <a:off x="595884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77351C-98BF-2465-D4CD-958A63F61D8E}"/>
                </a:ext>
              </a:extLst>
            </p:cNvPr>
            <p:cNvSpPr/>
            <p:nvPr/>
          </p:nvSpPr>
          <p:spPr>
            <a:xfrm flipH="1" flipV="1">
              <a:off x="678180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404656B-05CA-ED99-2FD3-4F37930BC2AE}"/>
                </a:ext>
              </a:extLst>
            </p:cNvPr>
            <p:cNvSpPr/>
            <p:nvPr/>
          </p:nvSpPr>
          <p:spPr>
            <a:xfrm flipH="1" flipV="1">
              <a:off x="595884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D9B92D5-9E0F-06CE-EEAA-B92E703268CB}"/>
                </a:ext>
              </a:extLst>
            </p:cNvPr>
            <p:cNvSpPr/>
            <p:nvPr/>
          </p:nvSpPr>
          <p:spPr>
            <a:xfrm>
              <a:off x="678180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23BD3F0-6387-A794-5A71-4BFF98C22A44}"/>
                </a:ext>
              </a:extLst>
            </p:cNvPr>
            <p:cNvSpPr/>
            <p:nvPr/>
          </p:nvSpPr>
          <p:spPr>
            <a:xfrm>
              <a:off x="760476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0A2F9F8-A352-C8E9-EB6D-54505948F14C}"/>
                </a:ext>
              </a:extLst>
            </p:cNvPr>
            <p:cNvSpPr/>
            <p:nvPr/>
          </p:nvSpPr>
          <p:spPr>
            <a:xfrm flipH="1" flipV="1">
              <a:off x="842772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03C92B34-F1F4-A968-498B-C7523E6A47E7}"/>
                </a:ext>
              </a:extLst>
            </p:cNvPr>
            <p:cNvSpPr/>
            <p:nvPr/>
          </p:nvSpPr>
          <p:spPr>
            <a:xfrm flipH="1" flipV="1">
              <a:off x="760476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EE25F3D-542B-BF76-2522-756B2C053454}"/>
                </a:ext>
              </a:extLst>
            </p:cNvPr>
            <p:cNvSpPr/>
            <p:nvPr/>
          </p:nvSpPr>
          <p:spPr>
            <a:xfrm>
              <a:off x="842772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439E195-B19B-3773-95D4-EDE2A0243B52}"/>
                </a:ext>
              </a:extLst>
            </p:cNvPr>
            <p:cNvSpPr/>
            <p:nvPr/>
          </p:nvSpPr>
          <p:spPr>
            <a:xfrm>
              <a:off x="266700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28AC8DD-556B-332A-6E98-50A47757B6A8}"/>
                </a:ext>
              </a:extLst>
            </p:cNvPr>
            <p:cNvSpPr/>
            <p:nvPr/>
          </p:nvSpPr>
          <p:spPr>
            <a:xfrm flipH="1" flipV="1">
              <a:off x="348996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5AF565-3F4F-E458-D4BA-56AEF56AE5B7}"/>
                </a:ext>
              </a:extLst>
            </p:cNvPr>
            <p:cNvSpPr/>
            <p:nvPr/>
          </p:nvSpPr>
          <p:spPr>
            <a:xfrm flipH="1" flipV="1">
              <a:off x="266700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B6E092-161F-3F92-4CE0-488FEEAAA171}"/>
                </a:ext>
              </a:extLst>
            </p:cNvPr>
            <p:cNvSpPr/>
            <p:nvPr/>
          </p:nvSpPr>
          <p:spPr>
            <a:xfrm>
              <a:off x="348996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17353229-EBDD-24F9-0F1F-5419CC5509EF}"/>
                </a:ext>
              </a:extLst>
            </p:cNvPr>
            <p:cNvSpPr/>
            <p:nvPr/>
          </p:nvSpPr>
          <p:spPr>
            <a:xfrm>
              <a:off x="431292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001CA77-E7ED-3AEB-A342-CB3D15C6127E}"/>
                </a:ext>
              </a:extLst>
            </p:cNvPr>
            <p:cNvSpPr/>
            <p:nvPr/>
          </p:nvSpPr>
          <p:spPr>
            <a:xfrm flipH="1" flipV="1">
              <a:off x="513588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4A55419-32BD-B5B7-42F9-BA9A798D3A12}"/>
                </a:ext>
              </a:extLst>
            </p:cNvPr>
            <p:cNvSpPr/>
            <p:nvPr/>
          </p:nvSpPr>
          <p:spPr>
            <a:xfrm flipH="1" flipV="1">
              <a:off x="431292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D85C73A-486F-38DD-F60A-F4365ED20175}"/>
                </a:ext>
              </a:extLst>
            </p:cNvPr>
            <p:cNvSpPr/>
            <p:nvPr/>
          </p:nvSpPr>
          <p:spPr>
            <a:xfrm>
              <a:off x="513588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5E6F2A1-549B-45EF-2129-E97DBC5616DF}"/>
                </a:ext>
              </a:extLst>
            </p:cNvPr>
            <p:cNvSpPr/>
            <p:nvPr/>
          </p:nvSpPr>
          <p:spPr>
            <a:xfrm>
              <a:off x="595884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DC5EEFA-4C7A-4696-1C17-7A6642885F48}"/>
                </a:ext>
              </a:extLst>
            </p:cNvPr>
            <p:cNvSpPr/>
            <p:nvPr/>
          </p:nvSpPr>
          <p:spPr>
            <a:xfrm flipH="1" flipV="1">
              <a:off x="678180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9EBEDDF-E943-B16D-118E-8B8A71AF463B}"/>
                </a:ext>
              </a:extLst>
            </p:cNvPr>
            <p:cNvSpPr/>
            <p:nvPr/>
          </p:nvSpPr>
          <p:spPr>
            <a:xfrm flipH="1" flipV="1">
              <a:off x="595884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D0353F6-D84D-5299-1235-E21332079296}"/>
                </a:ext>
              </a:extLst>
            </p:cNvPr>
            <p:cNvSpPr/>
            <p:nvPr/>
          </p:nvSpPr>
          <p:spPr>
            <a:xfrm>
              <a:off x="678180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1D2CA74-CA6F-F9EA-2696-EABF54B9B949}"/>
                </a:ext>
              </a:extLst>
            </p:cNvPr>
            <p:cNvSpPr/>
            <p:nvPr/>
          </p:nvSpPr>
          <p:spPr>
            <a:xfrm>
              <a:off x="760476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B464057-F794-1ED3-9B8C-A25C9A5D3F51}"/>
                </a:ext>
              </a:extLst>
            </p:cNvPr>
            <p:cNvSpPr/>
            <p:nvPr/>
          </p:nvSpPr>
          <p:spPr>
            <a:xfrm flipH="1" flipV="1">
              <a:off x="842772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62749C3-7B94-6776-B273-83FDECAF7A2B}"/>
                </a:ext>
              </a:extLst>
            </p:cNvPr>
            <p:cNvSpPr/>
            <p:nvPr/>
          </p:nvSpPr>
          <p:spPr>
            <a:xfrm flipH="1" flipV="1">
              <a:off x="760476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82CB44C-8A83-383B-9304-E5247275148F}"/>
                </a:ext>
              </a:extLst>
            </p:cNvPr>
            <p:cNvSpPr/>
            <p:nvPr/>
          </p:nvSpPr>
          <p:spPr>
            <a:xfrm>
              <a:off x="842772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6383702-4C31-C630-1794-3984DF22F7BE}"/>
                </a:ext>
              </a:extLst>
            </p:cNvPr>
            <p:cNvSpPr/>
            <p:nvPr/>
          </p:nvSpPr>
          <p:spPr>
            <a:xfrm>
              <a:off x="266700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4C60ADE-73DE-8224-64B2-029C6170E3E1}"/>
                </a:ext>
              </a:extLst>
            </p:cNvPr>
            <p:cNvSpPr/>
            <p:nvPr/>
          </p:nvSpPr>
          <p:spPr>
            <a:xfrm flipH="1" flipV="1">
              <a:off x="348996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C3CC534B-24C9-693F-A9F5-131BA24E23E8}"/>
                </a:ext>
              </a:extLst>
            </p:cNvPr>
            <p:cNvSpPr/>
            <p:nvPr/>
          </p:nvSpPr>
          <p:spPr>
            <a:xfrm flipH="1" flipV="1">
              <a:off x="266700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777B97-90B4-0EE8-D31D-74F39F9F680A}"/>
                </a:ext>
              </a:extLst>
            </p:cNvPr>
            <p:cNvSpPr/>
            <p:nvPr/>
          </p:nvSpPr>
          <p:spPr>
            <a:xfrm>
              <a:off x="348996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593D149-8E20-8217-BFB5-585C2328C7CB}"/>
                </a:ext>
              </a:extLst>
            </p:cNvPr>
            <p:cNvSpPr/>
            <p:nvPr/>
          </p:nvSpPr>
          <p:spPr>
            <a:xfrm>
              <a:off x="431292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0A7F884F-3A46-763E-D050-9E62F40207B6}"/>
                </a:ext>
              </a:extLst>
            </p:cNvPr>
            <p:cNvSpPr/>
            <p:nvPr/>
          </p:nvSpPr>
          <p:spPr>
            <a:xfrm flipH="1" flipV="1">
              <a:off x="513588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ABEE397-0ED7-54EE-CA67-B884441946B8}"/>
                </a:ext>
              </a:extLst>
            </p:cNvPr>
            <p:cNvSpPr/>
            <p:nvPr/>
          </p:nvSpPr>
          <p:spPr>
            <a:xfrm flipH="1" flipV="1">
              <a:off x="431292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B68CA0E-5639-EF9D-AFCC-836ABDD24A60}"/>
                </a:ext>
              </a:extLst>
            </p:cNvPr>
            <p:cNvSpPr/>
            <p:nvPr/>
          </p:nvSpPr>
          <p:spPr>
            <a:xfrm>
              <a:off x="513588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0217CFA8-96A4-FA97-E8B6-FEA7B1F6668F}"/>
                </a:ext>
              </a:extLst>
            </p:cNvPr>
            <p:cNvSpPr/>
            <p:nvPr/>
          </p:nvSpPr>
          <p:spPr>
            <a:xfrm>
              <a:off x="595884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29B6174-50F1-4627-8853-0413999BDE1F}"/>
                </a:ext>
              </a:extLst>
            </p:cNvPr>
            <p:cNvSpPr/>
            <p:nvPr/>
          </p:nvSpPr>
          <p:spPr>
            <a:xfrm flipH="1" flipV="1">
              <a:off x="678180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85FE1237-C620-FD00-13B9-F7ECB47D72A7}"/>
                </a:ext>
              </a:extLst>
            </p:cNvPr>
            <p:cNvSpPr/>
            <p:nvPr/>
          </p:nvSpPr>
          <p:spPr>
            <a:xfrm flipH="1" flipV="1">
              <a:off x="595884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9FEFA3F-CF1C-E084-A442-616B666D1A95}"/>
                </a:ext>
              </a:extLst>
            </p:cNvPr>
            <p:cNvSpPr/>
            <p:nvPr/>
          </p:nvSpPr>
          <p:spPr>
            <a:xfrm>
              <a:off x="678180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87B5056-E7B3-FCAB-24C3-45BA98A0D9AE}"/>
                </a:ext>
              </a:extLst>
            </p:cNvPr>
            <p:cNvSpPr/>
            <p:nvPr/>
          </p:nvSpPr>
          <p:spPr>
            <a:xfrm>
              <a:off x="760476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FC9561C-9C63-F553-3220-C654F3B88AD4}"/>
                </a:ext>
              </a:extLst>
            </p:cNvPr>
            <p:cNvSpPr/>
            <p:nvPr/>
          </p:nvSpPr>
          <p:spPr>
            <a:xfrm flipH="1" flipV="1">
              <a:off x="842772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0B7C9B15-5B77-F338-805C-DF1B71D605A7}"/>
                </a:ext>
              </a:extLst>
            </p:cNvPr>
            <p:cNvSpPr/>
            <p:nvPr/>
          </p:nvSpPr>
          <p:spPr>
            <a:xfrm flipH="1" flipV="1">
              <a:off x="760476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2947DD4-F876-DE21-0C45-D5318DAF34E4}"/>
                </a:ext>
              </a:extLst>
            </p:cNvPr>
            <p:cNvSpPr/>
            <p:nvPr/>
          </p:nvSpPr>
          <p:spPr>
            <a:xfrm>
              <a:off x="842772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" name="Imagem 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43CD561C-D06E-3E43-612D-274E49D0C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8416752" y="822960"/>
              <a:ext cx="822960" cy="822960"/>
            </a:xfrm>
            <a:prstGeom prst="rect">
              <a:avLst/>
            </a:prstGeom>
          </p:spPr>
        </p:pic>
        <p:pic>
          <p:nvPicPr>
            <p:cNvPr id="4" name="Imagem 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A50CD1E7-7D74-A8DB-BA16-86A58DD5D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5901775" y="3316230"/>
              <a:ext cx="822960" cy="822960"/>
            </a:xfrm>
            <a:prstGeom prst="rect">
              <a:avLst/>
            </a:prstGeom>
          </p:spPr>
        </p:pic>
        <p:pic>
          <p:nvPicPr>
            <p:cNvPr id="11" name="Imagem 10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1108004-734C-6E5C-CDA8-0BFFD8914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7608607" y="822960"/>
              <a:ext cx="822960" cy="822960"/>
            </a:xfrm>
            <a:prstGeom prst="rect">
              <a:avLst/>
            </a:prstGeom>
          </p:spPr>
        </p:pic>
        <p:pic>
          <p:nvPicPr>
            <p:cNvPr id="12" name="Imagem 1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B0D1120F-C2D3-19B6-3C0F-73CC26F84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5974514" y="2433955"/>
              <a:ext cx="822960" cy="822960"/>
            </a:xfrm>
            <a:prstGeom prst="rect">
              <a:avLst/>
            </a:prstGeom>
          </p:spPr>
        </p:pic>
        <p:pic>
          <p:nvPicPr>
            <p:cNvPr id="15" name="Imagem 14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DDB1CB13-78D1-181D-3F59-5C1CFFA1E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4358812" y="2439151"/>
              <a:ext cx="822960" cy="822960"/>
            </a:xfrm>
            <a:prstGeom prst="rect">
              <a:avLst/>
            </a:prstGeom>
          </p:spPr>
        </p:pic>
        <p:pic>
          <p:nvPicPr>
            <p:cNvPr id="17" name="Imagem 16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0D03916D-11EA-0FD7-DF55-D090BA8B4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4952" b="56009"/>
            <a:stretch/>
          </p:blipFill>
          <p:spPr>
            <a:xfrm>
              <a:off x="2670238" y="822960"/>
              <a:ext cx="822960" cy="822960"/>
            </a:xfrm>
            <a:prstGeom prst="rect">
              <a:avLst/>
            </a:prstGeom>
          </p:spPr>
        </p:pic>
        <p:pic>
          <p:nvPicPr>
            <p:cNvPr id="18" name="Imagem 17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8545A762-9735-CD83-DD83-28565F420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8426083" y="4937760"/>
              <a:ext cx="822960" cy="822960"/>
            </a:xfrm>
            <a:prstGeom prst="rect">
              <a:avLst/>
            </a:prstGeom>
          </p:spPr>
        </p:pic>
        <p:pic>
          <p:nvPicPr>
            <p:cNvPr id="82" name="Imagem 81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FD175FA7-5856-0CA4-D8CD-0A47560E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6714638" y="4899845"/>
              <a:ext cx="822960" cy="822960"/>
            </a:xfrm>
            <a:prstGeom prst="rect">
              <a:avLst/>
            </a:prstGeom>
          </p:spPr>
        </p:pic>
        <p:pic>
          <p:nvPicPr>
            <p:cNvPr id="84" name="Imagem 83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CFCDE9D2-3401-DB51-8968-DF4CC7B62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7440468" y="4890775"/>
              <a:ext cx="822960" cy="822960"/>
            </a:xfrm>
            <a:prstGeom prst="rect">
              <a:avLst/>
            </a:prstGeom>
          </p:spPr>
        </p:pic>
        <p:pic>
          <p:nvPicPr>
            <p:cNvPr id="85" name="Imagem 84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94BD6EA7-BCC8-64D8-DC83-25C6585B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3473716" y="3251317"/>
              <a:ext cx="822960" cy="822960"/>
            </a:xfrm>
            <a:prstGeom prst="rect">
              <a:avLst/>
            </a:prstGeom>
          </p:spPr>
        </p:pic>
        <p:pic>
          <p:nvPicPr>
            <p:cNvPr id="89" name="Imagem 88" descr="Desenho de rosto de pessoa visto de perto&#10;&#10;Descrição gerada automaticamente com confiança média">
              <a:extLst>
                <a:ext uri="{FF2B5EF4-FFF2-40B4-BE49-F238E27FC236}">
                  <a16:creationId xmlns:a16="http://schemas.microsoft.com/office/drawing/2014/main" id="{11E1F8C6-C1DC-FEC5-AACF-F8A5DD86E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88337" t="54783" b="6179"/>
            <a:stretch/>
          </p:blipFill>
          <p:spPr>
            <a:xfrm>
              <a:off x="2674069" y="4937760"/>
              <a:ext cx="822960" cy="822960"/>
            </a:xfrm>
            <a:prstGeom prst="rect">
              <a:avLst/>
            </a:prstGeom>
          </p:spPr>
        </p:pic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9B5DB1D6-BE0E-8554-4DC5-8F03A53CB9A5}"/>
                </a:ext>
              </a:extLst>
            </p:cNvPr>
            <p:cNvGrpSpPr/>
            <p:nvPr/>
          </p:nvGrpSpPr>
          <p:grpSpPr>
            <a:xfrm>
              <a:off x="2668168" y="-8667"/>
              <a:ext cx="830860" cy="822960"/>
              <a:chOff x="2836738" y="1401817"/>
              <a:chExt cx="830860" cy="822960"/>
            </a:xfrm>
          </p:grpSpPr>
          <p:pic>
            <p:nvPicPr>
              <p:cNvPr id="102" name="Imagem 10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571A6518-0A67-B649-7698-4303FD7D7F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4952" r="52106" b="56009"/>
              <a:stretch/>
            </p:blipFill>
            <p:spPr>
              <a:xfrm>
                <a:off x="2836738" y="1401817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03" name="Agrupar 102">
                <a:extLst>
                  <a:ext uri="{FF2B5EF4-FFF2-40B4-BE49-F238E27FC236}">
                    <a16:creationId xmlns:a16="http://schemas.microsoft.com/office/drawing/2014/main" id="{13E91EAC-ECD0-599A-E201-D6CCA2FFB4FA}"/>
                  </a:ext>
                </a:extLst>
              </p:cNvPr>
              <p:cNvGrpSpPr/>
              <p:nvPr/>
            </p:nvGrpSpPr>
            <p:grpSpPr>
              <a:xfrm>
                <a:off x="3217243" y="1708522"/>
                <a:ext cx="69850" cy="209550"/>
                <a:chOff x="1454943" y="1708150"/>
                <a:chExt cx="69850" cy="209550"/>
              </a:xfrm>
            </p:grpSpPr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39AE7B03-B63A-93B8-004D-DCD6CA172D87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C76FEC1C-3D55-F28B-1B83-016F43895BC7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 105">
                  <a:extLst>
                    <a:ext uri="{FF2B5EF4-FFF2-40B4-BE49-F238E27FC236}">
                      <a16:creationId xmlns:a16="http://schemas.microsoft.com/office/drawing/2014/main" id="{0CC277B2-0439-3F4F-97B6-2061D555C19A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3AA81AD0-BED2-87C3-9B6A-210251D4D6A9}"/>
                </a:ext>
              </a:extLst>
            </p:cNvPr>
            <p:cNvGrpSpPr/>
            <p:nvPr/>
          </p:nvGrpSpPr>
          <p:grpSpPr>
            <a:xfrm>
              <a:off x="8408852" y="-43592"/>
              <a:ext cx="830860" cy="822960"/>
              <a:chOff x="2836738" y="1401817"/>
              <a:chExt cx="830860" cy="822960"/>
            </a:xfrm>
          </p:grpSpPr>
          <p:pic>
            <p:nvPicPr>
              <p:cNvPr id="108" name="Imagem 10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93C9D84-D385-9207-8222-B132E06ED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4952" r="52106" b="56009"/>
              <a:stretch/>
            </p:blipFill>
            <p:spPr>
              <a:xfrm>
                <a:off x="2836738" y="1401817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09" name="Agrupar 108">
                <a:extLst>
                  <a:ext uri="{FF2B5EF4-FFF2-40B4-BE49-F238E27FC236}">
                    <a16:creationId xmlns:a16="http://schemas.microsoft.com/office/drawing/2014/main" id="{CE7D4F4C-1973-234A-61F7-BCB488F68D3E}"/>
                  </a:ext>
                </a:extLst>
              </p:cNvPr>
              <p:cNvGrpSpPr/>
              <p:nvPr/>
            </p:nvGrpSpPr>
            <p:grpSpPr>
              <a:xfrm>
                <a:off x="3217243" y="1708522"/>
                <a:ext cx="69850" cy="209550"/>
                <a:chOff x="1454943" y="1708150"/>
                <a:chExt cx="69850" cy="209550"/>
              </a:xfrm>
            </p:grpSpPr>
            <p:sp>
              <p:nvSpPr>
                <p:cNvPr id="110" name="Retângulo 109">
                  <a:extLst>
                    <a:ext uri="{FF2B5EF4-FFF2-40B4-BE49-F238E27FC236}">
                      <a16:creationId xmlns:a16="http://schemas.microsoft.com/office/drawing/2014/main" id="{212FF495-6995-1283-CAC5-40E7B1028955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tângulo 110">
                  <a:extLst>
                    <a:ext uri="{FF2B5EF4-FFF2-40B4-BE49-F238E27FC236}">
                      <a16:creationId xmlns:a16="http://schemas.microsoft.com/office/drawing/2014/main" id="{DAD103BD-64E6-C949-093B-F3D2D3318039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AB718D31-3F18-A0EE-41FA-F530D1A00F9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5C18A39-2EF6-39BD-CD3B-1BA0709CCBCD}"/>
                </a:ext>
              </a:extLst>
            </p:cNvPr>
            <p:cNvGrpSpPr/>
            <p:nvPr/>
          </p:nvGrpSpPr>
          <p:grpSpPr>
            <a:xfrm>
              <a:off x="5974514" y="-9331"/>
              <a:ext cx="829979" cy="822960"/>
              <a:chOff x="1866401" y="2093443"/>
              <a:chExt cx="829979" cy="822960"/>
            </a:xfrm>
          </p:grpSpPr>
          <p:pic>
            <p:nvPicPr>
              <p:cNvPr id="114" name="Imagem 11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C81D0893-C19B-020B-129C-FE849F7B9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4952" r="86878" b="56009"/>
              <a:stretch/>
            </p:blipFill>
            <p:spPr>
              <a:xfrm>
                <a:off x="1866401" y="2093443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DE8D8FD5-8D9C-4C4D-E0D8-55959335D036}"/>
                  </a:ext>
                </a:extLst>
              </p:cNvPr>
              <p:cNvGrpSpPr/>
              <p:nvPr/>
            </p:nvGrpSpPr>
            <p:grpSpPr>
              <a:xfrm>
                <a:off x="2246465" y="2400148"/>
                <a:ext cx="69850" cy="209550"/>
                <a:chOff x="1295400" y="1708150"/>
                <a:chExt cx="69850" cy="209550"/>
              </a:xfrm>
            </p:grpSpPr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499A2874-ECDD-F33B-AE58-7FEA0220B874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tângulo 116">
                  <a:extLst>
                    <a:ext uri="{FF2B5EF4-FFF2-40B4-BE49-F238E27FC236}">
                      <a16:creationId xmlns:a16="http://schemas.microsoft.com/office/drawing/2014/main" id="{6337B59C-7F21-8E0A-0C81-295EB8145B4E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id="{4327A6AC-AB88-5E85-2D45-9C8C8512B133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5204FA4B-B8C2-A26D-C198-43C14E01152D}"/>
                </a:ext>
              </a:extLst>
            </p:cNvPr>
            <p:cNvGrpSpPr/>
            <p:nvPr/>
          </p:nvGrpSpPr>
          <p:grpSpPr>
            <a:xfrm>
              <a:off x="5912948" y="813226"/>
              <a:ext cx="822960" cy="822960"/>
              <a:chOff x="2150308" y="2287643"/>
              <a:chExt cx="822960" cy="822960"/>
            </a:xfrm>
          </p:grpSpPr>
          <p:pic>
            <p:nvPicPr>
              <p:cNvPr id="120" name="Imagem 11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299584AF-48B8-BD9B-8AD4-B26B7490B6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8494" t="4952" r="69843" b="56009"/>
              <a:stretch/>
            </p:blipFill>
            <p:spPr>
              <a:xfrm>
                <a:off x="2150308" y="2287643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406A775-A6D4-E16A-6C22-6BBAA8CC3768}"/>
                  </a:ext>
                </a:extLst>
              </p:cNvPr>
              <p:cNvGrpSpPr/>
              <p:nvPr/>
            </p:nvGrpSpPr>
            <p:grpSpPr>
              <a:xfrm>
                <a:off x="2526863" y="2594348"/>
                <a:ext cx="69850" cy="209550"/>
                <a:chOff x="1635918" y="1708150"/>
                <a:chExt cx="69850" cy="209550"/>
              </a:xfrm>
            </p:grpSpPr>
            <p:sp>
              <p:nvSpPr>
                <p:cNvPr id="122" name="Retângulo 121">
                  <a:extLst>
                    <a:ext uri="{FF2B5EF4-FFF2-40B4-BE49-F238E27FC236}">
                      <a16:creationId xmlns:a16="http://schemas.microsoft.com/office/drawing/2014/main" id="{9AD77C99-F0C9-3476-1E43-A20210EEE71B}"/>
                    </a:ext>
                  </a:extLst>
                </p:cNvPr>
                <p:cNvSpPr/>
                <p:nvPr/>
              </p:nvSpPr>
              <p:spPr>
                <a:xfrm>
                  <a:off x="1635918" y="17081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tângulo 122">
                  <a:extLst>
                    <a:ext uri="{FF2B5EF4-FFF2-40B4-BE49-F238E27FC236}">
                      <a16:creationId xmlns:a16="http://schemas.microsoft.com/office/drawing/2014/main" id="{D562D795-71D0-5EA5-0E14-C9474B63AFF6}"/>
                    </a:ext>
                  </a:extLst>
                </p:cNvPr>
                <p:cNvSpPr/>
                <p:nvPr/>
              </p:nvSpPr>
              <p:spPr>
                <a:xfrm>
                  <a:off x="163591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8AE38A98-2DE4-2188-FDF8-4CBC911134BB}"/>
                    </a:ext>
                  </a:extLst>
                </p:cNvPr>
                <p:cNvSpPr/>
                <p:nvPr/>
              </p:nvSpPr>
              <p:spPr>
                <a:xfrm>
                  <a:off x="163591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2115971D-C534-B15D-B523-B7A964783BDA}"/>
                </a:ext>
              </a:extLst>
            </p:cNvPr>
            <p:cNvGrpSpPr/>
            <p:nvPr/>
          </p:nvGrpSpPr>
          <p:grpSpPr>
            <a:xfrm>
              <a:off x="5112307" y="794036"/>
              <a:ext cx="830859" cy="822960"/>
              <a:chOff x="2638610" y="1708150"/>
              <a:chExt cx="830859" cy="822960"/>
            </a:xfrm>
          </p:grpSpPr>
          <p:pic>
            <p:nvPicPr>
              <p:cNvPr id="138" name="Imagem 137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9596FA54-BEBE-C547-B834-493382036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4952" r="34733" b="56009"/>
              <a:stretch/>
            </p:blipFill>
            <p:spPr>
              <a:xfrm>
                <a:off x="2638610" y="1708150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1F5F1A95-456E-8CFE-1870-DC88C72B20B0}"/>
                  </a:ext>
                </a:extLst>
              </p:cNvPr>
              <p:cNvGrpSpPr/>
              <p:nvPr/>
            </p:nvGrpSpPr>
            <p:grpSpPr>
              <a:xfrm>
                <a:off x="3019114" y="2014855"/>
                <a:ext cx="69850" cy="209550"/>
                <a:chOff x="1816893" y="1708150"/>
                <a:chExt cx="69850" cy="209550"/>
              </a:xfrm>
            </p:grpSpPr>
            <p:sp>
              <p:nvSpPr>
                <p:cNvPr id="140" name="Retângulo 139">
                  <a:extLst>
                    <a:ext uri="{FF2B5EF4-FFF2-40B4-BE49-F238E27FC236}">
                      <a16:creationId xmlns:a16="http://schemas.microsoft.com/office/drawing/2014/main" id="{C8241266-D466-7B52-E701-4E206E674F4F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Retângulo 140">
                  <a:extLst>
                    <a:ext uri="{FF2B5EF4-FFF2-40B4-BE49-F238E27FC236}">
                      <a16:creationId xmlns:a16="http://schemas.microsoft.com/office/drawing/2014/main" id="{56CC7D62-904F-35BC-4611-A959649D4AE2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141">
                  <a:extLst>
                    <a:ext uri="{FF2B5EF4-FFF2-40B4-BE49-F238E27FC236}">
                      <a16:creationId xmlns:a16="http://schemas.microsoft.com/office/drawing/2014/main" id="{C3B2E59B-389C-9D9D-99E3-5F4FEB4DD0B2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D9BB2CAD-D4E1-0171-AEAD-1F2F65E7204B}"/>
                </a:ext>
              </a:extLst>
            </p:cNvPr>
            <p:cNvGrpSpPr/>
            <p:nvPr/>
          </p:nvGrpSpPr>
          <p:grpSpPr>
            <a:xfrm>
              <a:off x="8305791" y="5713735"/>
              <a:ext cx="829979" cy="822960"/>
              <a:chOff x="1965176" y="1552161"/>
              <a:chExt cx="829979" cy="822960"/>
            </a:xfrm>
          </p:grpSpPr>
          <p:pic>
            <p:nvPicPr>
              <p:cNvPr id="150" name="Imagem 14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83F2CA87-2EE5-35A7-D94D-FD540DF3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54783" r="86878" b="6179"/>
              <a:stretch/>
            </p:blipFill>
            <p:spPr>
              <a:xfrm>
                <a:off x="1965176" y="1552161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ABE2FA50-5713-9BEF-ED80-C781063D814B}"/>
                  </a:ext>
                </a:extLst>
              </p:cNvPr>
              <p:cNvGrpSpPr/>
              <p:nvPr/>
            </p:nvGrpSpPr>
            <p:grpSpPr>
              <a:xfrm>
                <a:off x="2350003" y="1863628"/>
                <a:ext cx="69850" cy="209550"/>
                <a:chOff x="1295400" y="1708150"/>
                <a:chExt cx="69850" cy="209550"/>
              </a:xfrm>
            </p:grpSpPr>
            <p:sp>
              <p:nvSpPr>
                <p:cNvPr id="152" name="Retângulo 151">
                  <a:extLst>
                    <a:ext uri="{FF2B5EF4-FFF2-40B4-BE49-F238E27FC236}">
                      <a16:creationId xmlns:a16="http://schemas.microsoft.com/office/drawing/2014/main" id="{F52D22B3-636E-8C32-79F8-DE5326ECE985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 152">
                  <a:extLst>
                    <a:ext uri="{FF2B5EF4-FFF2-40B4-BE49-F238E27FC236}">
                      <a16:creationId xmlns:a16="http://schemas.microsoft.com/office/drawing/2014/main" id="{FD3E4593-D2FD-F0D0-0A4B-58E8F9B166EF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>
                  <a:extLst>
                    <a:ext uri="{FF2B5EF4-FFF2-40B4-BE49-F238E27FC236}">
                      <a16:creationId xmlns:a16="http://schemas.microsoft.com/office/drawing/2014/main" id="{9A3F63A2-1BC8-84BB-7FE0-129A08D84E9E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E1D628B3-C233-4305-8466-A467C0EA0538}"/>
                </a:ext>
              </a:extLst>
            </p:cNvPr>
            <p:cNvGrpSpPr/>
            <p:nvPr/>
          </p:nvGrpSpPr>
          <p:grpSpPr>
            <a:xfrm>
              <a:off x="2666592" y="3221860"/>
              <a:ext cx="822960" cy="822960"/>
              <a:chOff x="2973268" y="2287643"/>
              <a:chExt cx="822960" cy="822960"/>
            </a:xfrm>
          </p:grpSpPr>
          <p:pic>
            <p:nvPicPr>
              <p:cNvPr id="156" name="Imagem 15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6A0939CD-7BD8-E86E-FEA0-F17C4EF29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8494" t="54783" r="69843" b="6179"/>
              <a:stretch/>
            </p:blipFill>
            <p:spPr>
              <a:xfrm>
                <a:off x="2973268" y="2287643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CB084447-948A-7442-49AD-5BF347B86ED2}"/>
                  </a:ext>
                </a:extLst>
              </p:cNvPr>
              <p:cNvGrpSpPr/>
              <p:nvPr/>
            </p:nvGrpSpPr>
            <p:grpSpPr>
              <a:xfrm>
                <a:off x="3349823" y="2594348"/>
                <a:ext cx="69850" cy="209550"/>
                <a:chOff x="1635918" y="1708150"/>
                <a:chExt cx="69850" cy="209550"/>
              </a:xfrm>
            </p:grpSpPr>
            <p:sp>
              <p:nvSpPr>
                <p:cNvPr id="158" name="Retângulo 157">
                  <a:extLst>
                    <a:ext uri="{FF2B5EF4-FFF2-40B4-BE49-F238E27FC236}">
                      <a16:creationId xmlns:a16="http://schemas.microsoft.com/office/drawing/2014/main" id="{EE334244-A412-BF06-9213-B1C78D4CB073}"/>
                    </a:ext>
                  </a:extLst>
                </p:cNvPr>
                <p:cNvSpPr/>
                <p:nvPr/>
              </p:nvSpPr>
              <p:spPr>
                <a:xfrm>
                  <a:off x="1635918" y="17081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 158">
                  <a:extLst>
                    <a:ext uri="{FF2B5EF4-FFF2-40B4-BE49-F238E27FC236}">
                      <a16:creationId xmlns:a16="http://schemas.microsoft.com/office/drawing/2014/main" id="{850D5F5A-29D1-D3A1-CE53-AF508AA1699E}"/>
                    </a:ext>
                  </a:extLst>
                </p:cNvPr>
                <p:cNvSpPr/>
                <p:nvPr/>
              </p:nvSpPr>
              <p:spPr>
                <a:xfrm>
                  <a:off x="163591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Retângulo 159">
                  <a:extLst>
                    <a:ext uri="{FF2B5EF4-FFF2-40B4-BE49-F238E27FC236}">
                      <a16:creationId xmlns:a16="http://schemas.microsoft.com/office/drawing/2014/main" id="{C3514BA3-5F26-45CE-F42A-BAECF3DD1049}"/>
                    </a:ext>
                  </a:extLst>
                </p:cNvPr>
                <p:cNvSpPr/>
                <p:nvPr/>
              </p:nvSpPr>
              <p:spPr>
                <a:xfrm>
                  <a:off x="163591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58F98F73-A4C6-0AD2-5944-D734AAC3EC12}"/>
                </a:ext>
              </a:extLst>
            </p:cNvPr>
            <p:cNvGrpSpPr/>
            <p:nvPr/>
          </p:nvGrpSpPr>
          <p:grpSpPr>
            <a:xfrm>
              <a:off x="3461006" y="5731263"/>
              <a:ext cx="822960" cy="822960"/>
              <a:chOff x="7652526" y="3133311"/>
              <a:chExt cx="822960" cy="822960"/>
            </a:xfrm>
          </p:grpSpPr>
          <p:pic>
            <p:nvPicPr>
              <p:cNvPr id="174" name="Imagem 17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E734638E-B427-5E79-73A8-BBDAB9DC6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54783" r="17108" b="6179"/>
              <a:stretch/>
            </p:blipFill>
            <p:spPr>
              <a:xfrm>
                <a:off x="7652526" y="3133311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75" name="Agrupar 174">
                <a:extLst>
                  <a:ext uri="{FF2B5EF4-FFF2-40B4-BE49-F238E27FC236}">
                    <a16:creationId xmlns:a16="http://schemas.microsoft.com/office/drawing/2014/main" id="{FF150992-8446-71FC-B1EA-98EF51DAA89D}"/>
                  </a:ext>
                </a:extLst>
              </p:cNvPr>
              <p:cNvGrpSpPr/>
              <p:nvPr/>
            </p:nvGrpSpPr>
            <p:grpSpPr>
              <a:xfrm>
                <a:off x="8029081" y="3440016"/>
                <a:ext cx="69850" cy="209550"/>
                <a:chOff x="1997868" y="1708150"/>
                <a:chExt cx="69850" cy="209550"/>
              </a:xfrm>
            </p:grpSpPr>
            <p:sp>
              <p:nvSpPr>
                <p:cNvPr id="176" name="Retângulo 175">
                  <a:extLst>
                    <a:ext uri="{FF2B5EF4-FFF2-40B4-BE49-F238E27FC236}">
                      <a16:creationId xmlns:a16="http://schemas.microsoft.com/office/drawing/2014/main" id="{928F5E5D-E0C3-B375-C7B5-592EF0D086C2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>
                  <a:extLst>
                    <a:ext uri="{FF2B5EF4-FFF2-40B4-BE49-F238E27FC236}">
                      <a16:creationId xmlns:a16="http://schemas.microsoft.com/office/drawing/2014/main" id="{32594298-1C85-63A6-CDF5-3B0846B47885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3898A4C8-1903-0D26-36F4-00A3BDDF0AE2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F27C422B-2DAB-96D8-276F-5D71EB1E3604}"/>
                </a:ext>
              </a:extLst>
            </p:cNvPr>
            <p:cNvGrpSpPr/>
            <p:nvPr/>
          </p:nvGrpSpPr>
          <p:grpSpPr>
            <a:xfrm>
              <a:off x="6814289" y="3256785"/>
              <a:ext cx="822960" cy="822960"/>
              <a:chOff x="7652526" y="3133311"/>
              <a:chExt cx="822960" cy="822960"/>
            </a:xfrm>
          </p:grpSpPr>
          <p:pic>
            <p:nvPicPr>
              <p:cNvPr id="180" name="Imagem 17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04852780-3B38-0DF7-2EE6-CA8A8395A7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71229" t="54783" r="17108" b="6179"/>
              <a:stretch/>
            </p:blipFill>
            <p:spPr>
              <a:xfrm>
                <a:off x="7652526" y="3133311"/>
                <a:ext cx="822960" cy="822960"/>
              </a:xfrm>
              <a:prstGeom prst="rect">
                <a:avLst/>
              </a:prstGeom>
            </p:spPr>
          </p:pic>
          <p:grpSp>
            <p:nvGrpSpPr>
              <p:cNvPr id="181" name="Agrupar 180">
                <a:extLst>
                  <a:ext uri="{FF2B5EF4-FFF2-40B4-BE49-F238E27FC236}">
                    <a16:creationId xmlns:a16="http://schemas.microsoft.com/office/drawing/2014/main" id="{A494E75A-8672-C10F-6468-FB4069D43032}"/>
                  </a:ext>
                </a:extLst>
              </p:cNvPr>
              <p:cNvGrpSpPr/>
              <p:nvPr/>
            </p:nvGrpSpPr>
            <p:grpSpPr>
              <a:xfrm>
                <a:off x="8029081" y="3440016"/>
                <a:ext cx="69850" cy="209550"/>
                <a:chOff x="1997868" y="1708150"/>
                <a:chExt cx="69850" cy="209550"/>
              </a:xfrm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A7F6C901-BB43-F1B4-2866-424883FC4E4E}"/>
                    </a:ext>
                  </a:extLst>
                </p:cNvPr>
                <p:cNvSpPr/>
                <p:nvPr/>
              </p:nvSpPr>
              <p:spPr>
                <a:xfrm>
                  <a:off x="1997868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41474560-28D7-29C9-AE02-82D9FEB0A2D5}"/>
                    </a:ext>
                  </a:extLst>
                </p:cNvPr>
                <p:cNvSpPr/>
                <p:nvPr/>
              </p:nvSpPr>
              <p:spPr>
                <a:xfrm>
                  <a:off x="1997868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Retângulo 183">
                  <a:extLst>
                    <a:ext uri="{FF2B5EF4-FFF2-40B4-BE49-F238E27FC236}">
                      <a16:creationId xmlns:a16="http://schemas.microsoft.com/office/drawing/2014/main" id="{D3033972-8D23-9B54-1204-5F0B5C967A0A}"/>
                    </a:ext>
                  </a:extLst>
                </p:cNvPr>
                <p:cNvSpPr/>
                <p:nvPr/>
              </p:nvSpPr>
              <p:spPr>
                <a:xfrm>
                  <a:off x="1997868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5" name="Agrupar 184">
              <a:extLst>
                <a:ext uri="{FF2B5EF4-FFF2-40B4-BE49-F238E27FC236}">
                  <a16:creationId xmlns:a16="http://schemas.microsoft.com/office/drawing/2014/main" id="{C8FC9E18-4931-4E81-DD5D-F327AE7FBA83}"/>
                </a:ext>
              </a:extLst>
            </p:cNvPr>
            <p:cNvGrpSpPr/>
            <p:nvPr/>
          </p:nvGrpSpPr>
          <p:grpSpPr>
            <a:xfrm>
              <a:off x="6655818" y="5776510"/>
              <a:ext cx="830860" cy="822960"/>
              <a:chOff x="2836738" y="2452273"/>
              <a:chExt cx="830860" cy="822960"/>
            </a:xfrm>
          </p:grpSpPr>
          <p:pic>
            <p:nvPicPr>
              <p:cNvPr id="186" name="Imagem 18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878852F-56BB-97C6-1CE7-704CE01EA9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id="{0DD35C12-9EAC-151B-0110-EED3501EECD1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0B3A7D22-2D2A-1274-0722-849FCC8E7B44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17FF905D-FA5F-B8DD-75F1-22E0FE18B42B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9623C608-43BE-9B29-3BDA-077D6AF8C3F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D0FF3FA0-B4A3-3B6A-83CF-47C515BE2925}"/>
                </a:ext>
              </a:extLst>
            </p:cNvPr>
            <p:cNvGrpSpPr/>
            <p:nvPr/>
          </p:nvGrpSpPr>
          <p:grpSpPr>
            <a:xfrm>
              <a:off x="4333963" y="5760720"/>
              <a:ext cx="830859" cy="822960"/>
              <a:chOff x="2638610" y="2758606"/>
              <a:chExt cx="830859" cy="822960"/>
            </a:xfrm>
          </p:grpSpPr>
          <p:pic>
            <p:nvPicPr>
              <p:cNvPr id="192" name="Imagem 19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AF7CB5D7-B365-37D1-8AD0-183244E0A6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53492" t="54783" r="34733" b="6179"/>
              <a:stretch/>
            </p:blipFill>
            <p:spPr>
              <a:xfrm>
                <a:off x="2638610" y="2758606"/>
                <a:ext cx="830859" cy="822960"/>
              </a:xfrm>
              <a:prstGeom prst="rect">
                <a:avLst/>
              </a:prstGeom>
            </p:spPr>
          </p:pic>
          <p:grpSp>
            <p:nvGrpSpPr>
              <p:cNvPr id="193" name="Agrupar 192">
                <a:extLst>
                  <a:ext uri="{FF2B5EF4-FFF2-40B4-BE49-F238E27FC236}">
                    <a16:creationId xmlns:a16="http://schemas.microsoft.com/office/drawing/2014/main" id="{F7D8CA32-5BC5-D06D-A09A-A9DC321B6EE4}"/>
                  </a:ext>
                </a:extLst>
              </p:cNvPr>
              <p:cNvGrpSpPr/>
              <p:nvPr/>
            </p:nvGrpSpPr>
            <p:grpSpPr>
              <a:xfrm>
                <a:off x="3019114" y="3065311"/>
                <a:ext cx="69850" cy="209550"/>
                <a:chOff x="1816893" y="1708150"/>
                <a:chExt cx="69850" cy="209550"/>
              </a:xfrm>
            </p:grpSpPr>
            <p:sp>
              <p:nvSpPr>
                <p:cNvPr id="194" name="Retângulo 193">
                  <a:extLst>
                    <a:ext uri="{FF2B5EF4-FFF2-40B4-BE49-F238E27FC236}">
                      <a16:creationId xmlns:a16="http://schemas.microsoft.com/office/drawing/2014/main" id="{1B55F4E3-D523-B7C6-9AFC-38AD968731C5}"/>
                    </a:ext>
                  </a:extLst>
                </p:cNvPr>
                <p:cNvSpPr/>
                <p:nvPr/>
              </p:nvSpPr>
              <p:spPr>
                <a:xfrm>
                  <a:off x="181689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Retângulo 194">
                  <a:extLst>
                    <a:ext uri="{FF2B5EF4-FFF2-40B4-BE49-F238E27FC236}">
                      <a16:creationId xmlns:a16="http://schemas.microsoft.com/office/drawing/2014/main" id="{1DCDB082-6D30-EE0B-6428-4679273C8769}"/>
                    </a:ext>
                  </a:extLst>
                </p:cNvPr>
                <p:cNvSpPr/>
                <p:nvPr/>
              </p:nvSpPr>
              <p:spPr>
                <a:xfrm>
                  <a:off x="1816893" y="177800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195">
                  <a:extLst>
                    <a:ext uri="{FF2B5EF4-FFF2-40B4-BE49-F238E27FC236}">
                      <a16:creationId xmlns:a16="http://schemas.microsoft.com/office/drawing/2014/main" id="{759F1BA3-EA79-926F-D6D6-5F597505E936}"/>
                    </a:ext>
                  </a:extLst>
                </p:cNvPr>
                <p:cNvSpPr/>
                <p:nvPr/>
              </p:nvSpPr>
              <p:spPr>
                <a:xfrm>
                  <a:off x="1816893" y="1847850"/>
                  <a:ext cx="69850" cy="698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016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banco de madeira&#10;&#10;Descrição gerada automaticamente">
            <a:extLst>
              <a:ext uri="{FF2B5EF4-FFF2-40B4-BE49-F238E27FC236}">
                <a16:creationId xmlns:a16="http://schemas.microsoft.com/office/drawing/2014/main" id="{4DE7C967-690A-0131-E1D6-1E67220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CDAC8BE-77A9-F8B6-BA81-0895091D0358}"/>
              </a:ext>
            </a:extLst>
          </p:cNvPr>
          <p:cNvGrpSpPr/>
          <p:nvPr/>
        </p:nvGrpSpPr>
        <p:grpSpPr>
          <a:xfrm>
            <a:off x="1220754" y="696996"/>
            <a:ext cx="5464007" cy="5464007"/>
            <a:chOff x="2667000" y="0"/>
            <a:chExt cx="6583680" cy="658368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C6DE85-12B5-0770-8CAC-880156AB91E7}"/>
                </a:ext>
              </a:extLst>
            </p:cNvPr>
            <p:cNvSpPr/>
            <p:nvPr/>
          </p:nvSpPr>
          <p:spPr>
            <a:xfrm>
              <a:off x="266700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AC0CB0-07B7-3D50-0CD2-1642CB16A447}"/>
                </a:ext>
              </a:extLst>
            </p:cNvPr>
            <p:cNvSpPr/>
            <p:nvPr/>
          </p:nvSpPr>
          <p:spPr>
            <a:xfrm flipH="1" flipV="1">
              <a:off x="348996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6EDC1B-AE8A-7F1F-0E79-44A6E1088246}"/>
                </a:ext>
              </a:extLst>
            </p:cNvPr>
            <p:cNvSpPr/>
            <p:nvPr/>
          </p:nvSpPr>
          <p:spPr>
            <a:xfrm flipH="1" flipV="1">
              <a:off x="266700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DC02D6F-9E0E-1DD9-3268-E9A408FCA51B}"/>
                </a:ext>
              </a:extLst>
            </p:cNvPr>
            <p:cNvSpPr/>
            <p:nvPr/>
          </p:nvSpPr>
          <p:spPr>
            <a:xfrm>
              <a:off x="348996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657972A-1EEE-B55E-6F88-C8A3E2DE1900}"/>
                </a:ext>
              </a:extLst>
            </p:cNvPr>
            <p:cNvSpPr/>
            <p:nvPr/>
          </p:nvSpPr>
          <p:spPr>
            <a:xfrm>
              <a:off x="431292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BD8BFDF-A633-A3ED-90E7-A9ECB87F4B21}"/>
                </a:ext>
              </a:extLst>
            </p:cNvPr>
            <p:cNvSpPr/>
            <p:nvPr/>
          </p:nvSpPr>
          <p:spPr>
            <a:xfrm flipH="1" flipV="1">
              <a:off x="513588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7F489B2-B738-261F-674E-0774A2C8619C}"/>
                </a:ext>
              </a:extLst>
            </p:cNvPr>
            <p:cNvSpPr/>
            <p:nvPr/>
          </p:nvSpPr>
          <p:spPr>
            <a:xfrm flipH="1" flipV="1">
              <a:off x="431292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F288CFF-78C3-5E07-4D82-970EBBA85C6E}"/>
                </a:ext>
              </a:extLst>
            </p:cNvPr>
            <p:cNvSpPr/>
            <p:nvPr/>
          </p:nvSpPr>
          <p:spPr>
            <a:xfrm>
              <a:off x="513588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68BA08E-D5CB-A471-517C-0B23315C1361}"/>
                </a:ext>
              </a:extLst>
            </p:cNvPr>
            <p:cNvSpPr/>
            <p:nvPr/>
          </p:nvSpPr>
          <p:spPr>
            <a:xfrm>
              <a:off x="595884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186DDF7-1B53-8CDF-C2AD-7758B9DAD4F3}"/>
                </a:ext>
              </a:extLst>
            </p:cNvPr>
            <p:cNvSpPr/>
            <p:nvPr/>
          </p:nvSpPr>
          <p:spPr>
            <a:xfrm flipH="1" flipV="1">
              <a:off x="678180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4CE0380-5951-693F-BE41-8354F2F88FE7}"/>
                </a:ext>
              </a:extLst>
            </p:cNvPr>
            <p:cNvSpPr/>
            <p:nvPr/>
          </p:nvSpPr>
          <p:spPr>
            <a:xfrm flipH="1" flipV="1">
              <a:off x="595884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C2EA6D0-A539-3B97-1EA4-EE141090363C}"/>
                </a:ext>
              </a:extLst>
            </p:cNvPr>
            <p:cNvSpPr/>
            <p:nvPr/>
          </p:nvSpPr>
          <p:spPr>
            <a:xfrm>
              <a:off x="678180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5667025-AE23-FD69-4ACA-EB6E615CF846}"/>
                </a:ext>
              </a:extLst>
            </p:cNvPr>
            <p:cNvSpPr/>
            <p:nvPr/>
          </p:nvSpPr>
          <p:spPr>
            <a:xfrm>
              <a:off x="760476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2F7003-DCCE-D271-DEF1-1EC159742807}"/>
                </a:ext>
              </a:extLst>
            </p:cNvPr>
            <p:cNvSpPr/>
            <p:nvPr/>
          </p:nvSpPr>
          <p:spPr>
            <a:xfrm flipH="1" flipV="1">
              <a:off x="842772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F13E6B2-2203-74F0-6C4F-7E6FE709FEAE}"/>
                </a:ext>
              </a:extLst>
            </p:cNvPr>
            <p:cNvSpPr/>
            <p:nvPr/>
          </p:nvSpPr>
          <p:spPr>
            <a:xfrm flipH="1" flipV="1">
              <a:off x="760476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2D434A3-2568-D8E1-0213-4D906457119A}"/>
                </a:ext>
              </a:extLst>
            </p:cNvPr>
            <p:cNvSpPr/>
            <p:nvPr/>
          </p:nvSpPr>
          <p:spPr>
            <a:xfrm>
              <a:off x="842772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93AF2DB-FE00-39E2-C258-895F76B85ACF}"/>
                </a:ext>
              </a:extLst>
            </p:cNvPr>
            <p:cNvSpPr/>
            <p:nvPr/>
          </p:nvSpPr>
          <p:spPr>
            <a:xfrm>
              <a:off x="266700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22A9FD9-CBA6-D3ED-B57F-85960E283E46}"/>
                </a:ext>
              </a:extLst>
            </p:cNvPr>
            <p:cNvSpPr/>
            <p:nvPr/>
          </p:nvSpPr>
          <p:spPr>
            <a:xfrm flipH="1" flipV="1">
              <a:off x="348996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EB41814-CE33-4DA0-E985-0800A898B9DD}"/>
                </a:ext>
              </a:extLst>
            </p:cNvPr>
            <p:cNvSpPr/>
            <p:nvPr/>
          </p:nvSpPr>
          <p:spPr>
            <a:xfrm flipH="1" flipV="1">
              <a:off x="266700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B277B5A-3D12-8BE3-2DBC-38294E6AF3BB}"/>
                </a:ext>
              </a:extLst>
            </p:cNvPr>
            <p:cNvSpPr/>
            <p:nvPr/>
          </p:nvSpPr>
          <p:spPr>
            <a:xfrm>
              <a:off x="348996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05F75E0-8C05-CF31-9600-E5345A811C65}"/>
                </a:ext>
              </a:extLst>
            </p:cNvPr>
            <p:cNvSpPr/>
            <p:nvPr/>
          </p:nvSpPr>
          <p:spPr>
            <a:xfrm>
              <a:off x="431292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CD68F3B-F845-23AF-0E0D-D0DDD59AF791}"/>
                </a:ext>
              </a:extLst>
            </p:cNvPr>
            <p:cNvSpPr/>
            <p:nvPr/>
          </p:nvSpPr>
          <p:spPr>
            <a:xfrm flipH="1" flipV="1">
              <a:off x="513588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9AD4345-9442-2135-A9A2-D714EF0C1532}"/>
                </a:ext>
              </a:extLst>
            </p:cNvPr>
            <p:cNvSpPr/>
            <p:nvPr/>
          </p:nvSpPr>
          <p:spPr>
            <a:xfrm flipH="1" flipV="1">
              <a:off x="431292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4B2240D-1CF8-9E10-0FE7-CDDC43B99AED}"/>
                </a:ext>
              </a:extLst>
            </p:cNvPr>
            <p:cNvSpPr/>
            <p:nvPr/>
          </p:nvSpPr>
          <p:spPr>
            <a:xfrm>
              <a:off x="513588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D18AEC-0DDC-3A20-FE29-2ED1531EACAC}"/>
                </a:ext>
              </a:extLst>
            </p:cNvPr>
            <p:cNvSpPr/>
            <p:nvPr/>
          </p:nvSpPr>
          <p:spPr>
            <a:xfrm>
              <a:off x="595884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77351C-98BF-2465-D4CD-958A63F61D8E}"/>
                </a:ext>
              </a:extLst>
            </p:cNvPr>
            <p:cNvSpPr/>
            <p:nvPr/>
          </p:nvSpPr>
          <p:spPr>
            <a:xfrm flipH="1" flipV="1">
              <a:off x="678180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404656B-05CA-ED99-2FD3-4F37930BC2AE}"/>
                </a:ext>
              </a:extLst>
            </p:cNvPr>
            <p:cNvSpPr/>
            <p:nvPr/>
          </p:nvSpPr>
          <p:spPr>
            <a:xfrm flipH="1" flipV="1">
              <a:off x="595884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D9B92D5-9E0F-06CE-EEAA-B92E703268CB}"/>
                </a:ext>
              </a:extLst>
            </p:cNvPr>
            <p:cNvSpPr/>
            <p:nvPr/>
          </p:nvSpPr>
          <p:spPr>
            <a:xfrm>
              <a:off x="678180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23BD3F0-6387-A794-5A71-4BFF98C22A44}"/>
                </a:ext>
              </a:extLst>
            </p:cNvPr>
            <p:cNvSpPr/>
            <p:nvPr/>
          </p:nvSpPr>
          <p:spPr>
            <a:xfrm>
              <a:off x="760476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0A2F9F8-A352-C8E9-EB6D-54505948F14C}"/>
                </a:ext>
              </a:extLst>
            </p:cNvPr>
            <p:cNvSpPr/>
            <p:nvPr/>
          </p:nvSpPr>
          <p:spPr>
            <a:xfrm flipH="1" flipV="1">
              <a:off x="842772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03C92B34-F1F4-A968-498B-C7523E6A47E7}"/>
                </a:ext>
              </a:extLst>
            </p:cNvPr>
            <p:cNvSpPr/>
            <p:nvPr/>
          </p:nvSpPr>
          <p:spPr>
            <a:xfrm flipH="1" flipV="1">
              <a:off x="760476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EE25F3D-542B-BF76-2522-756B2C053454}"/>
                </a:ext>
              </a:extLst>
            </p:cNvPr>
            <p:cNvSpPr/>
            <p:nvPr/>
          </p:nvSpPr>
          <p:spPr>
            <a:xfrm>
              <a:off x="842772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439E195-B19B-3773-95D4-EDE2A0243B52}"/>
                </a:ext>
              </a:extLst>
            </p:cNvPr>
            <p:cNvSpPr/>
            <p:nvPr/>
          </p:nvSpPr>
          <p:spPr>
            <a:xfrm>
              <a:off x="266700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28AC8DD-556B-332A-6E98-50A47757B6A8}"/>
                </a:ext>
              </a:extLst>
            </p:cNvPr>
            <p:cNvSpPr/>
            <p:nvPr/>
          </p:nvSpPr>
          <p:spPr>
            <a:xfrm flipH="1" flipV="1">
              <a:off x="348996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5AF565-3F4F-E458-D4BA-56AEF56AE5B7}"/>
                </a:ext>
              </a:extLst>
            </p:cNvPr>
            <p:cNvSpPr/>
            <p:nvPr/>
          </p:nvSpPr>
          <p:spPr>
            <a:xfrm flipH="1" flipV="1">
              <a:off x="266700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B6E092-161F-3F92-4CE0-488FEEAAA171}"/>
                </a:ext>
              </a:extLst>
            </p:cNvPr>
            <p:cNvSpPr/>
            <p:nvPr/>
          </p:nvSpPr>
          <p:spPr>
            <a:xfrm>
              <a:off x="348996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17353229-EBDD-24F9-0F1F-5419CC5509EF}"/>
                </a:ext>
              </a:extLst>
            </p:cNvPr>
            <p:cNvSpPr/>
            <p:nvPr/>
          </p:nvSpPr>
          <p:spPr>
            <a:xfrm>
              <a:off x="431292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001CA77-E7ED-3AEB-A342-CB3D15C6127E}"/>
                </a:ext>
              </a:extLst>
            </p:cNvPr>
            <p:cNvSpPr/>
            <p:nvPr/>
          </p:nvSpPr>
          <p:spPr>
            <a:xfrm flipH="1" flipV="1">
              <a:off x="513588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4A55419-32BD-B5B7-42F9-BA9A798D3A12}"/>
                </a:ext>
              </a:extLst>
            </p:cNvPr>
            <p:cNvSpPr/>
            <p:nvPr/>
          </p:nvSpPr>
          <p:spPr>
            <a:xfrm flipH="1" flipV="1">
              <a:off x="431292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D85C73A-486F-38DD-F60A-F4365ED20175}"/>
                </a:ext>
              </a:extLst>
            </p:cNvPr>
            <p:cNvSpPr/>
            <p:nvPr/>
          </p:nvSpPr>
          <p:spPr>
            <a:xfrm>
              <a:off x="513588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5E6F2A1-549B-45EF-2129-E97DBC5616DF}"/>
                </a:ext>
              </a:extLst>
            </p:cNvPr>
            <p:cNvSpPr/>
            <p:nvPr/>
          </p:nvSpPr>
          <p:spPr>
            <a:xfrm>
              <a:off x="595884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DC5EEFA-4C7A-4696-1C17-7A6642885F48}"/>
                </a:ext>
              </a:extLst>
            </p:cNvPr>
            <p:cNvSpPr/>
            <p:nvPr/>
          </p:nvSpPr>
          <p:spPr>
            <a:xfrm flipH="1" flipV="1">
              <a:off x="678180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9EBEDDF-E943-B16D-118E-8B8A71AF463B}"/>
                </a:ext>
              </a:extLst>
            </p:cNvPr>
            <p:cNvSpPr/>
            <p:nvPr/>
          </p:nvSpPr>
          <p:spPr>
            <a:xfrm flipH="1" flipV="1">
              <a:off x="595884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D0353F6-D84D-5299-1235-E21332079296}"/>
                </a:ext>
              </a:extLst>
            </p:cNvPr>
            <p:cNvSpPr/>
            <p:nvPr/>
          </p:nvSpPr>
          <p:spPr>
            <a:xfrm>
              <a:off x="678180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1D2CA74-CA6F-F9EA-2696-EABF54B9B949}"/>
                </a:ext>
              </a:extLst>
            </p:cNvPr>
            <p:cNvSpPr/>
            <p:nvPr/>
          </p:nvSpPr>
          <p:spPr>
            <a:xfrm>
              <a:off x="760476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B464057-F794-1ED3-9B8C-A25C9A5D3F51}"/>
                </a:ext>
              </a:extLst>
            </p:cNvPr>
            <p:cNvSpPr/>
            <p:nvPr/>
          </p:nvSpPr>
          <p:spPr>
            <a:xfrm flipH="1" flipV="1">
              <a:off x="842772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62749C3-7B94-6776-B273-83FDECAF7A2B}"/>
                </a:ext>
              </a:extLst>
            </p:cNvPr>
            <p:cNvSpPr/>
            <p:nvPr/>
          </p:nvSpPr>
          <p:spPr>
            <a:xfrm flipH="1" flipV="1">
              <a:off x="760476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82CB44C-8A83-383B-9304-E5247275148F}"/>
                </a:ext>
              </a:extLst>
            </p:cNvPr>
            <p:cNvSpPr/>
            <p:nvPr/>
          </p:nvSpPr>
          <p:spPr>
            <a:xfrm>
              <a:off x="842772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6383702-4C31-C630-1794-3984DF22F7BE}"/>
                </a:ext>
              </a:extLst>
            </p:cNvPr>
            <p:cNvSpPr/>
            <p:nvPr/>
          </p:nvSpPr>
          <p:spPr>
            <a:xfrm>
              <a:off x="266700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4C60ADE-73DE-8224-64B2-029C6170E3E1}"/>
                </a:ext>
              </a:extLst>
            </p:cNvPr>
            <p:cNvSpPr/>
            <p:nvPr/>
          </p:nvSpPr>
          <p:spPr>
            <a:xfrm flipH="1" flipV="1">
              <a:off x="348996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C3CC534B-24C9-693F-A9F5-131BA24E23E8}"/>
                </a:ext>
              </a:extLst>
            </p:cNvPr>
            <p:cNvSpPr/>
            <p:nvPr/>
          </p:nvSpPr>
          <p:spPr>
            <a:xfrm flipH="1" flipV="1">
              <a:off x="266700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777B97-90B4-0EE8-D31D-74F39F9F680A}"/>
                </a:ext>
              </a:extLst>
            </p:cNvPr>
            <p:cNvSpPr/>
            <p:nvPr/>
          </p:nvSpPr>
          <p:spPr>
            <a:xfrm>
              <a:off x="348996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593D149-8E20-8217-BFB5-585C2328C7CB}"/>
                </a:ext>
              </a:extLst>
            </p:cNvPr>
            <p:cNvSpPr/>
            <p:nvPr/>
          </p:nvSpPr>
          <p:spPr>
            <a:xfrm>
              <a:off x="431292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0A7F884F-3A46-763E-D050-9E62F40207B6}"/>
                </a:ext>
              </a:extLst>
            </p:cNvPr>
            <p:cNvSpPr/>
            <p:nvPr/>
          </p:nvSpPr>
          <p:spPr>
            <a:xfrm flipH="1" flipV="1">
              <a:off x="513588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ABEE397-0ED7-54EE-CA67-B884441946B8}"/>
                </a:ext>
              </a:extLst>
            </p:cNvPr>
            <p:cNvSpPr/>
            <p:nvPr/>
          </p:nvSpPr>
          <p:spPr>
            <a:xfrm flipH="1" flipV="1">
              <a:off x="431292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B68CA0E-5639-EF9D-AFCC-836ABDD24A60}"/>
                </a:ext>
              </a:extLst>
            </p:cNvPr>
            <p:cNvSpPr/>
            <p:nvPr/>
          </p:nvSpPr>
          <p:spPr>
            <a:xfrm>
              <a:off x="513588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0217CFA8-96A4-FA97-E8B6-FEA7B1F6668F}"/>
                </a:ext>
              </a:extLst>
            </p:cNvPr>
            <p:cNvSpPr/>
            <p:nvPr/>
          </p:nvSpPr>
          <p:spPr>
            <a:xfrm>
              <a:off x="595884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29B6174-50F1-4627-8853-0413999BDE1F}"/>
                </a:ext>
              </a:extLst>
            </p:cNvPr>
            <p:cNvSpPr/>
            <p:nvPr/>
          </p:nvSpPr>
          <p:spPr>
            <a:xfrm flipH="1" flipV="1">
              <a:off x="678180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85FE1237-C620-FD00-13B9-F7ECB47D72A7}"/>
                </a:ext>
              </a:extLst>
            </p:cNvPr>
            <p:cNvSpPr/>
            <p:nvPr/>
          </p:nvSpPr>
          <p:spPr>
            <a:xfrm flipH="1" flipV="1">
              <a:off x="595884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9FEFA3F-CF1C-E084-A442-616B666D1A95}"/>
                </a:ext>
              </a:extLst>
            </p:cNvPr>
            <p:cNvSpPr/>
            <p:nvPr/>
          </p:nvSpPr>
          <p:spPr>
            <a:xfrm>
              <a:off x="678180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87B5056-E7B3-FCAB-24C3-45BA98A0D9AE}"/>
                </a:ext>
              </a:extLst>
            </p:cNvPr>
            <p:cNvSpPr/>
            <p:nvPr/>
          </p:nvSpPr>
          <p:spPr>
            <a:xfrm>
              <a:off x="760476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FC9561C-9C63-F553-3220-C654F3B88AD4}"/>
                </a:ext>
              </a:extLst>
            </p:cNvPr>
            <p:cNvSpPr/>
            <p:nvPr/>
          </p:nvSpPr>
          <p:spPr>
            <a:xfrm flipH="1" flipV="1">
              <a:off x="842772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0B7C9B15-5B77-F338-805C-DF1B71D605A7}"/>
                </a:ext>
              </a:extLst>
            </p:cNvPr>
            <p:cNvSpPr/>
            <p:nvPr/>
          </p:nvSpPr>
          <p:spPr>
            <a:xfrm flipH="1" flipV="1">
              <a:off x="760476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2947DD4-F876-DE21-0C45-D5318DAF34E4}"/>
                </a:ext>
              </a:extLst>
            </p:cNvPr>
            <p:cNvSpPr/>
            <p:nvPr/>
          </p:nvSpPr>
          <p:spPr>
            <a:xfrm>
              <a:off x="842772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5C18A39-2EF6-39BD-CD3B-1BA0709CCBCD}"/>
                </a:ext>
              </a:extLst>
            </p:cNvPr>
            <p:cNvGrpSpPr/>
            <p:nvPr/>
          </p:nvGrpSpPr>
          <p:grpSpPr>
            <a:xfrm>
              <a:off x="6759975" y="933"/>
              <a:ext cx="829979" cy="822960"/>
              <a:chOff x="1866401" y="2093443"/>
              <a:chExt cx="829979" cy="822960"/>
            </a:xfrm>
          </p:grpSpPr>
          <p:pic>
            <p:nvPicPr>
              <p:cNvPr id="114" name="Imagem 11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C81D0893-C19B-020B-129C-FE849F7B9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4952" r="86878" b="56009"/>
              <a:stretch/>
            </p:blipFill>
            <p:spPr>
              <a:xfrm>
                <a:off x="1866401" y="2093443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DE8D8FD5-8D9C-4C4D-E0D8-55959335D036}"/>
                  </a:ext>
                </a:extLst>
              </p:cNvPr>
              <p:cNvGrpSpPr/>
              <p:nvPr/>
            </p:nvGrpSpPr>
            <p:grpSpPr>
              <a:xfrm>
                <a:off x="2246465" y="2400148"/>
                <a:ext cx="69850" cy="209550"/>
                <a:chOff x="1295400" y="1708150"/>
                <a:chExt cx="69850" cy="209550"/>
              </a:xfrm>
            </p:grpSpPr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499A2874-ECDD-F33B-AE58-7FEA0220B874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tângulo 116">
                  <a:extLst>
                    <a:ext uri="{FF2B5EF4-FFF2-40B4-BE49-F238E27FC236}">
                      <a16:creationId xmlns:a16="http://schemas.microsoft.com/office/drawing/2014/main" id="{6337B59C-7F21-8E0A-0C81-295EB8145B4E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id="{4327A6AC-AB88-5E85-2D45-9C8C8512B133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D9BB2CAD-D4E1-0171-AEAD-1F2F65E7204B}"/>
                </a:ext>
              </a:extLst>
            </p:cNvPr>
            <p:cNvGrpSpPr/>
            <p:nvPr/>
          </p:nvGrpSpPr>
          <p:grpSpPr>
            <a:xfrm>
              <a:off x="6759974" y="2465420"/>
              <a:ext cx="829979" cy="822960"/>
              <a:chOff x="1965176" y="1552161"/>
              <a:chExt cx="829979" cy="822960"/>
            </a:xfrm>
          </p:grpSpPr>
          <p:pic>
            <p:nvPicPr>
              <p:cNvPr id="150" name="Imagem 14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83F2CA87-2EE5-35A7-D94D-FD540DF3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54783" r="86878" b="6179"/>
              <a:stretch/>
            </p:blipFill>
            <p:spPr>
              <a:xfrm>
                <a:off x="1965176" y="1552161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ABE2FA50-5713-9BEF-ED80-C781063D814B}"/>
                  </a:ext>
                </a:extLst>
              </p:cNvPr>
              <p:cNvGrpSpPr/>
              <p:nvPr/>
            </p:nvGrpSpPr>
            <p:grpSpPr>
              <a:xfrm>
                <a:off x="2350003" y="1863628"/>
                <a:ext cx="69850" cy="209550"/>
                <a:chOff x="1295400" y="1708150"/>
                <a:chExt cx="69850" cy="209550"/>
              </a:xfrm>
            </p:grpSpPr>
            <p:sp>
              <p:nvSpPr>
                <p:cNvPr id="152" name="Retângulo 151">
                  <a:extLst>
                    <a:ext uri="{FF2B5EF4-FFF2-40B4-BE49-F238E27FC236}">
                      <a16:creationId xmlns:a16="http://schemas.microsoft.com/office/drawing/2014/main" id="{F52D22B3-636E-8C32-79F8-DE5326ECE985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 152">
                  <a:extLst>
                    <a:ext uri="{FF2B5EF4-FFF2-40B4-BE49-F238E27FC236}">
                      <a16:creationId xmlns:a16="http://schemas.microsoft.com/office/drawing/2014/main" id="{FD3E4593-D2FD-F0D0-0A4B-58E8F9B166EF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>
                  <a:extLst>
                    <a:ext uri="{FF2B5EF4-FFF2-40B4-BE49-F238E27FC236}">
                      <a16:creationId xmlns:a16="http://schemas.microsoft.com/office/drawing/2014/main" id="{9A3F63A2-1BC8-84BB-7FE0-129A08D84E9E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4E682B1-81BF-F2D5-9EAD-936C9C6F580B}"/>
                </a:ext>
              </a:extLst>
            </p:cNvPr>
            <p:cNvGrpSpPr/>
            <p:nvPr/>
          </p:nvGrpSpPr>
          <p:grpSpPr>
            <a:xfrm>
              <a:off x="5901885" y="1642460"/>
              <a:ext cx="830860" cy="822960"/>
              <a:chOff x="2836738" y="2452273"/>
              <a:chExt cx="830860" cy="822960"/>
            </a:xfrm>
          </p:grpSpPr>
          <p:pic>
            <p:nvPicPr>
              <p:cNvPr id="162" name="Imagem 16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21D43605-5BC8-ABA4-FE12-6244622B9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63" name="Agrupar 162">
                <a:extLst>
                  <a:ext uri="{FF2B5EF4-FFF2-40B4-BE49-F238E27FC236}">
                    <a16:creationId xmlns:a16="http://schemas.microsoft.com/office/drawing/2014/main" id="{843FE708-C964-27DF-5FAE-923B08C45106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64" name="Retângulo 163">
                  <a:extLst>
                    <a:ext uri="{FF2B5EF4-FFF2-40B4-BE49-F238E27FC236}">
                      <a16:creationId xmlns:a16="http://schemas.microsoft.com/office/drawing/2014/main" id="{AF0CCC27-B93C-D64C-7DE9-F16768571958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 164">
                  <a:extLst>
                    <a:ext uri="{FF2B5EF4-FFF2-40B4-BE49-F238E27FC236}">
                      <a16:creationId xmlns:a16="http://schemas.microsoft.com/office/drawing/2014/main" id="{3191FC18-0EEC-067F-3D09-54A5E210881F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F90F9E1E-275C-07EA-9B2A-2BD1394B7100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5" name="Agrupar 184">
              <a:extLst>
                <a:ext uri="{FF2B5EF4-FFF2-40B4-BE49-F238E27FC236}">
                  <a16:creationId xmlns:a16="http://schemas.microsoft.com/office/drawing/2014/main" id="{C8FC9E18-4931-4E81-DD5D-F327AE7FBA83}"/>
                </a:ext>
              </a:extLst>
            </p:cNvPr>
            <p:cNvGrpSpPr/>
            <p:nvPr/>
          </p:nvGrpSpPr>
          <p:grpSpPr>
            <a:xfrm>
              <a:off x="8419820" y="1645719"/>
              <a:ext cx="830860" cy="822960"/>
              <a:chOff x="2836738" y="2452273"/>
              <a:chExt cx="830860" cy="822960"/>
            </a:xfrm>
          </p:grpSpPr>
          <p:pic>
            <p:nvPicPr>
              <p:cNvPr id="186" name="Imagem 18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878852F-56BB-97C6-1CE7-704CE01EA9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id="{0DD35C12-9EAC-151B-0110-EED3501EECD1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0B3A7D22-2D2A-1274-0722-849FCC8E7B44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17FF905D-FA5F-B8DD-75F1-22E0FE18B42B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9623C608-43BE-9B29-3BDA-077D6AF8C3F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600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to preta e branca de banco de madeira&#10;&#10;Descrição gerada automaticamente">
            <a:extLst>
              <a:ext uri="{FF2B5EF4-FFF2-40B4-BE49-F238E27FC236}">
                <a16:creationId xmlns:a16="http://schemas.microsoft.com/office/drawing/2014/main" id="{4DE7C967-690A-0131-E1D6-1E67220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CDAC8BE-77A9-F8B6-BA81-0895091D0358}"/>
              </a:ext>
            </a:extLst>
          </p:cNvPr>
          <p:cNvGrpSpPr/>
          <p:nvPr/>
        </p:nvGrpSpPr>
        <p:grpSpPr>
          <a:xfrm>
            <a:off x="5982166" y="1651518"/>
            <a:ext cx="4509485" cy="4509485"/>
            <a:chOff x="2667000" y="0"/>
            <a:chExt cx="6583680" cy="658368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9C6DE85-12B5-0770-8CAC-880156AB91E7}"/>
                </a:ext>
              </a:extLst>
            </p:cNvPr>
            <p:cNvSpPr/>
            <p:nvPr/>
          </p:nvSpPr>
          <p:spPr>
            <a:xfrm>
              <a:off x="266700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AC0CB0-07B7-3D50-0CD2-1642CB16A447}"/>
                </a:ext>
              </a:extLst>
            </p:cNvPr>
            <p:cNvSpPr/>
            <p:nvPr/>
          </p:nvSpPr>
          <p:spPr>
            <a:xfrm flipH="1" flipV="1">
              <a:off x="348996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36EDC1B-AE8A-7F1F-0E79-44A6E1088246}"/>
                </a:ext>
              </a:extLst>
            </p:cNvPr>
            <p:cNvSpPr/>
            <p:nvPr/>
          </p:nvSpPr>
          <p:spPr>
            <a:xfrm flipH="1" flipV="1">
              <a:off x="266700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DC02D6F-9E0E-1DD9-3268-E9A408FCA51B}"/>
                </a:ext>
              </a:extLst>
            </p:cNvPr>
            <p:cNvSpPr/>
            <p:nvPr/>
          </p:nvSpPr>
          <p:spPr>
            <a:xfrm>
              <a:off x="348996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657972A-1EEE-B55E-6F88-C8A3E2DE1900}"/>
                </a:ext>
              </a:extLst>
            </p:cNvPr>
            <p:cNvSpPr/>
            <p:nvPr/>
          </p:nvSpPr>
          <p:spPr>
            <a:xfrm>
              <a:off x="431292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BD8BFDF-A633-A3ED-90E7-A9ECB87F4B21}"/>
                </a:ext>
              </a:extLst>
            </p:cNvPr>
            <p:cNvSpPr/>
            <p:nvPr/>
          </p:nvSpPr>
          <p:spPr>
            <a:xfrm flipH="1" flipV="1">
              <a:off x="513588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7F489B2-B738-261F-674E-0774A2C8619C}"/>
                </a:ext>
              </a:extLst>
            </p:cNvPr>
            <p:cNvSpPr/>
            <p:nvPr/>
          </p:nvSpPr>
          <p:spPr>
            <a:xfrm flipH="1" flipV="1">
              <a:off x="431292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F288CFF-78C3-5E07-4D82-970EBBA85C6E}"/>
                </a:ext>
              </a:extLst>
            </p:cNvPr>
            <p:cNvSpPr/>
            <p:nvPr/>
          </p:nvSpPr>
          <p:spPr>
            <a:xfrm>
              <a:off x="513588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68BA08E-D5CB-A471-517C-0B23315C1361}"/>
                </a:ext>
              </a:extLst>
            </p:cNvPr>
            <p:cNvSpPr/>
            <p:nvPr/>
          </p:nvSpPr>
          <p:spPr>
            <a:xfrm>
              <a:off x="595884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186DDF7-1B53-8CDF-C2AD-7758B9DAD4F3}"/>
                </a:ext>
              </a:extLst>
            </p:cNvPr>
            <p:cNvSpPr/>
            <p:nvPr/>
          </p:nvSpPr>
          <p:spPr>
            <a:xfrm flipH="1" flipV="1">
              <a:off x="678180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4CE0380-5951-693F-BE41-8354F2F88FE7}"/>
                </a:ext>
              </a:extLst>
            </p:cNvPr>
            <p:cNvSpPr/>
            <p:nvPr/>
          </p:nvSpPr>
          <p:spPr>
            <a:xfrm flipH="1" flipV="1">
              <a:off x="595884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C2EA6D0-A539-3B97-1EA4-EE141090363C}"/>
                </a:ext>
              </a:extLst>
            </p:cNvPr>
            <p:cNvSpPr/>
            <p:nvPr/>
          </p:nvSpPr>
          <p:spPr>
            <a:xfrm>
              <a:off x="678180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5667025-AE23-FD69-4ACA-EB6E615CF846}"/>
                </a:ext>
              </a:extLst>
            </p:cNvPr>
            <p:cNvSpPr/>
            <p:nvPr/>
          </p:nvSpPr>
          <p:spPr>
            <a:xfrm>
              <a:off x="7604760" y="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C2F7003-DCCE-D271-DEF1-1EC159742807}"/>
                </a:ext>
              </a:extLst>
            </p:cNvPr>
            <p:cNvSpPr/>
            <p:nvPr/>
          </p:nvSpPr>
          <p:spPr>
            <a:xfrm flipH="1" flipV="1">
              <a:off x="8427720" y="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F13E6B2-2203-74F0-6C4F-7E6FE709FEAE}"/>
                </a:ext>
              </a:extLst>
            </p:cNvPr>
            <p:cNvSpPr/>
            <p:nvPr/>
          </p:nvSpPr>
          <p:spPr>
            <a:xfrm flipH="1" flipV="1">
              <a:off x="7604760" y="8229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2D434A3-2568-D8E1-0213-4D906457119A}"/>
                </a:ext>
              </a:extLst>
            </p:cNvPr>
            <p:cNvSpPr/>
            <p:nvPr/>
          </p:nvSpPr>
          <p:spPr>
            <a:xfrm>
              <a:off x="8427720" y="8229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93AF2DB-FE00-39E2-C258-895F76B85ACF}"/>
                </a:ext>
              </a:extLst>
            </p:cNvPr>
            <p:cNvSpPr/>
            <p:nvPr/>
          </p:nvSpPr>
          <p:spPr>
            <a:xfrm>
              <a:off x="266700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22A9FD9-CBA6-D3ED-B57F-85960E283E46}"/>
                </a:ext>
              </a:extLst>
            </p:cNvPr>
            <p:cNvSpPr/>
            <p:nvPr/>
          </p:nvSpPr>
          <p:spPr>
            <a:xfrm flipH="1" flipV="1">
              <a:off x="348996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EB41814-CE33-4DA0-E985-0800A898B9DD}"/>
                </a:ext>
              </a:extLst>
            </p:cNvPr>
            <p:cNvSpPr/>
            <p:nvPr/>
          </p:nvSpPr>
          <p:spPr>
            <a:xfrm flipH="1" flipV="1">
              <a:off x="266700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B277B5A-3D12-8BE3-2DBC-38294E6AF3BB}"/>
                </a:ext>
              </a:extLst>
            </p:cNvPr>
            <p:cNvSpPr/>
            <p:nvPr/>
          </p:nvSpPr>
          <p:spPr>
            <a:xfrm>
              <a:off x="348996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05F75E0-8C05-CF31-9600-E5345A811C65}"/>
                </a:ext>
              </a:extLst>
            </p:cNvPr>
            <p:cNvSpPr/>
            <p:nvPr/>
          </p:nvSpPr>
          <p:spPr>
            <a:xfrm>
              <a:off x="431292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CD68F3B-F845-23AF-0E0D-D0DDD59AF791}"/>
                </a:ext>
              </a:extLst>
            </p:cNvPr>
            <p:cNvSpPr/>
            <p:nvPr/>
          </p:nvSpPr>
          <p:spPr>
            <a:xfrm flipH="1" flipV="1">
              <a:off x="513588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9AD4345-9442-2135-A9A2-D714EF0C1532}"/>
                </a:ext>
              </a:extLst>
            </p:cNvPr>
            <p:cNvSpPr/>
            <p:nvPr/>
          </p:nvSpPr>
          <p:spPr>
            <a:xfrm flipH="1" flipV="1">
              <a:off x="431292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4B2240D-1CF8-9E10-0FE7-CDDC43B99AED}"/>
                </a:ext>
              </a:extLst>
            </p:cNvPr>
            <p:cNvSpPr/>
            <p:nvPr/>
          </p:nvSpPr>
          <p:spPr>
            <a:xfrm>
              <a:off x="513588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D18AEC-0DDC-3A20-FE29-2ED1531EACAC}"/>
                </a:ext>
              </a:extLst>
            </p:cNvPr>
            <p:cNvSpPr/>
            <p:nvPr/>
          </p:nvSpPr>
          <p:spPr>
            <a:xfrm>
              <a:off x="595884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DE77351C-98BF-2465-D4CD-958A63F61D8E}"/>
                </a:ext>
              </a:extLst>
            </p:cNvPr>
            <p:cNvSpPr/>
            <p:nvPr/>
          </p:nvSpPr>
          <p:spPr>
            <a:xfrm flipH="1" flipV="1">
              <a:off x="678180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404656B-05CA-ED99-2FD3-4F37930BC2AE}"/>
                </a:ext>
              </a:extLst>
            </p:cNvPr>
            <p:cNvSpPr/>
            <p:nvPr/>
          </p:nvSpPr>
          <p:spPr>
            <a:xfrm flipH="1" flipV="1">
              <a:off x="595884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D9B92D5-9E0F-06CE-EEAA-B92E703268CB}"/>
                </a:ext>
              </a:extLst>
            </p:cNvPr>
            <p:cNvSpPr/>
            <p:nvPr/>
          </p:nvSpPr>
          <p:spPr>
            <a:xfrm>
              <a:off x="678180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23BD3F0-6387-A794-5A71-4BFF98C22A44}"/>
                </a:ext>
              </a:extLst>
            </p:cNvPr>
            <p:cNvSpPr/>
            <p:nvPr/>
          </p:nvSpPr>
          <p:spPr>
            <a:xfrm>
              <a:off x="7604760" y="16459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0A2F9F8-A352-C8E9-EB6D-54505948F14C}"/>
                </a:ext>
              </a:extLst>
            </p:cNvPr>
            <p:cNvSpPr/>
            <p:nvPr/>
          </p:nvSpPr>
          <p:spPr>
            <a:xfrm flipH="1" flipV="1">
              <a:off x="8427720" y="16459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03C92B34-F1F4-A968-498B-C7523E6A47E7}"/>
                </a:ext>
              </a:extLst>
            </p:cNvPr>
            <p:cNvSpPr/>
            <p:nvPr/>
          </p:nvSpPr>
          <p:spPr>
            <a:xfrm flipH="1" flipV="1">
              <a:off x="7604760" y="246888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EE25F3D-542B-BF76-2522-756B2C053454}"/>
                </a:ext>
              </a:extLst>
            </p:cNvPr>
            <p:cNvSpPr/>
            <p:nvPr/>
          </p:nvSpPr>
          <p:spPr>
            <a:xfrm>
              <a:off x="8427720" y="246888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439E195-B19B-3773-95D4-EDE2A0243B52}"/>
                </a:ext>
              </a:extLst>
            </p:cNvPr>
            <p:cNvSpPr/>
            <p:nvPr/>
          </p:nvSpPr>
          <p:spPr>
            <a:xfrm>
              <a:off x="266700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28AC8DD-556B-332A-6E98-50A47757B6A8}"/>
                </a:ext>
              </a:extLst>
            </p:cNvPr>
            <p:cNvSpPr/>
            <p:nvPr/>
          </p:nvSpPr>
          <p:spPr>
            <a:xfrm flipH="1" flipV="1">
              <a:off x="348996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D5AF565-3F4F-E458-D4BA-56AEF56AE5B7}"/>
                </a:ext>
              </a:extLst>
            </p:cNvPr>
            <p:cNvSpPr/>
            <p:nvPr/>
          </p:nvSpPr>
          <p:spPr>
            <a:xfrm flipH="1" flipV="1">
              <a:off x="266700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B6E092-161F-3F92-4CE0-488FEEAAA171}"/>
                </a:ext>
              </a:extLst>
            </p:cNvPr>
            <p:cNvSpPr/>
            <p:nvPr/>
          </p:nvSpPr>
          <p:spPr>
            <a:xfrm>
              <a:off x="348996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17353229-EBDD-24F9-0F1F-5419CC5509EF}"/>
                </a:ext>
              </a:extLst>
            </p:cNvPr>
            <p:cNvSpPr/>
            <p:nvPr/>
          </p:nvSpPr>
          <p:spPr>
            <a:xfrm>
              <a:off x="431292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001CA77-E7ED-3AEB-A342-CB3D15C6127E}"/>
                </a:ext>
              </a:extLst>
            </p:cNvPr>
            <p:cNvSpPr/>
            <p:nvPr/>
          </p:nvSpPr>
          <p:spPr>
            <a:xfrm flipH="1" flipV="1">
              <a:off x="513588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24A55419-32BD-B5B7-42F9-BA9A798D3A12}"/>
                </a:ext>
              </a:extLst>
            </p:cNvPr>
            <p:cNvSpPr/>
            <p:nvPr/>
          </p:nvSpPr>
          <p:spPr>
            <a:xfrm flipH="1" flipV="1">
              <a:off x="431292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3D85C73A-486F-38DD-F60A-F4365ED20175}"/>
                </a:ext>
              </a:extLst>
            </p:cNvPr>
            <p:cNvSpPr/>
            <p:nvPr/>
          </p:nvSpPr>
          <p:spPr>
            <a:xfrm>
              <a:off x="513588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5E6F2A1-549B-45EF-2129-E97DBC5616DF}"/>
                </a:ext>
              </a:extLst>
            </p:cNvPr>
            <p:cNvSpPr/>
            <p:nvPr/>
          </p:nvSpPr>
          <p:spPr>
            <a:xfrm>
              <a:off x="595884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DC5EEFA-4C7A-4696-1C17-7A6642885F48}"/>
                </a:ext>
              </a:extLst>
            </p:cNvPr>
            <p:cNvSpPr/>
            <p:nvPr/>
          </p:nvSpPr>
          <p:spPr>
            <a:xfrm flipH="1" flipV="1">
              <a:off x="678180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9EBEDDF-E943-B16D-118E-8B8A71AF463B}"/>
                </a:ext>
              </a:extLst>
            </p:cNvPr>
            <p:cNvSpPr/>
            <p:nvPr/>
          </p:nvSpPr>
          <p:spPr>
            <a:xfrm flipH="1" flipV="1">
              <a:off x="595884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D0353F6-D84D-5299-1235-E21332079296}"/>
                </a:ext>
              </a:extLst>
            </p:cNvPr>
            <p:cNvSpPr/>
            <p:nvPr/>
          </p:nvSpPr>
          <p:spPr>
            <a:xfrm>
              <a:off x="678180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1D2CA74-CA6F-F9EA-2696-EABF54B9B949}"/>
                </a:ext>
              </a:extLst>
            </p:cNvPr>
            <p:cNvSpPr/>
            <p:nvPr/>
          </p:nvSpPr>
          <p:spPr>
            <a:xfrm>
              <a:off x="7604760" y="329184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B464057-F794-1ED3-9B8C-A25C9A5D3F51}"/>
                </a:ext>
              </a:extLst>
            </p:cNvPr>
            <p:cNvSpPr/>
            <p:nvPr/>
          </p:nvSpPr>
          <p:spPr>
            <a:xfrm flipH="1" flipV="1">
              <a:off x="8427720" y="329184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62749C3-7B94-6776-B273-83FDECAF7A2B}"/>
                </a:ext>
              </a:extLst>
            </p:cNvPr>
            <p:cNvSpPr/>
            <p:nvPr/>
          </p:nvSpPr>
          <p:spPr>
            <a:xfrm flipH="1" flipV="1">
              <a:off x="7604760" y="411480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82CB44C-8A83-383B-9304-E5247275148F}"/>
                </a:ext>
              </a:extLst>
            </p:cNvPr>
            <p:cNvSpPr/>
            <p:nvPr/>
          </p:nvSpPr>
          <p:spPr>
            <a:xfrm>
              <a:off x="8427720" y="411480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D6383702-4C31-C630-1794-3984DF22F7BE}"/>
                </a:ext>
              </a:extLst>
            </p:cNvPr>
            <p:cNvSpPr/>
            <p:nvPr/>
          </p:nvSpPr>
          <p:spPr>
            <a:xfrm>
              <a:off x="266700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4C60ADE-73DE-8224-64B2-029C6170E3E1}"/>
                </a:ext>
              </a:extLst>
            </p:cNvPr>
            <p:cNvSpPr/>
            <p:nvPr/>
          </p:nvSpPr>
          <p:spPr>
            <a:xfrm flipH="1" flipV="1">
              <a:off x="348996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C3CC534B-24C9-693F-A9F5-131BA24E23E8}"/>
                </a:ext>
              </a:extLst>
            </p:cNvPr>
            <p:cNvSpPr/>
            <p:nvPr/>
          </p:nvSpPr>
          <p:spPr>
            <a:xfrm flipH="1" flipV="1">
              <a:off x="266700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777B97-90B4-0EE8-D31D-74F39F9F680A}"/>
                </a:ext>
              </a:extLst>
            </p:cNvPr>
            <p:cNvSpPr/>
            <p:nvPr/>
          </p:nvSpPr>
          <p:spPr>
            <a:xfrm>
              <a:off x="348996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593D149-8E20-8217-BFB5-585C2328C7CB}"/>
                </a:ext>
              </a:extLst>
            </p:cNvPr>
            <p:cNvSpPr/>
            <p:nvPr/>
          </p:nvSpPr>
          <p:spPr>
            <a:xfrm>
              <a:off x="431292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0A7F884F-3A46-763E-D050-9E62F40207B6}"/>
                </a:ext>
              </a:extLst>
            </p:cNvPr>
            <p:cNvSpPr/>
            <p:nvPr/>
          </p:nvSpPr>
          <p:spPr>
            <a:xfrm flipH="1" flipV="1">
              <a:off x="513588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3ABEE397-0ED7-54EE-CA67-B884441946B8}"/>
                </a:ext>
              </a:extLst>
            </p:cNvPr>
            <p:cNvSpPr/>
            <p:nvPr/>
          </p:nvSpPr>
          <p:spPr>
            <a:xfrm flipH="1" flipV="1">
              <a:off x="431292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B68CA0E-5639-EF9D-AFCC-836ABDD24A60}"/>
                </a:ext>
              </a:extLst>
            </p:cNvPr>
            <p:cNvSpPr/>
            <p:nvPr/>
          </p:nvSpPr>
          <p:spPr>
            <a:xfrm>
              <a:off x="513588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0217CFA8-96A4-FA97-E8B6-FEA7B1F6668F}"/>
                </a:ext>
              </a:extLst>
            </p:cNvPr>
            <p:cNvSpPr/>
            <p:nvPr/>
          </p:nvSpPr>
          <p:spPr>
            <a:xfrm>
              <a:off x="595884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29B6174-50F1-4627-8853-0413999BDE1F}"/>
                </a:ext>
              </a:extLst>
            </p:cNvPr>
            <p:cNvSpPr/>
            <p:nvPr/>
          </p:nvSpPr>
          <p:spPr>
            <a:xfrm flipH="1" flipV="1">
              <a:off x="678180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85FE1237-C620-FD00-13B9-F7ECB47D72A7}"/>
                </a:ext>
              </a:extLst>
            </p:cNvPr>
            <p:cNvSpPr/>
            <p:nvPr/>
          </p:nvSpPr>
          <p:spPr>
            <a:xfrm flipH="1" flipV="1">
              <a:off x="595884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9FEFA3F-CF1C-E084-A442-616B666D1A95}"/>
                </a:ext>
              </a:extLst>
            </p:cNvPr>
            <p:cNvSpPr/>
            <p:nvPr/>
          </p:nvSpPr>
          <p:spPr>
            <a:xfrm>
              <a:off x="678180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387B5056-E7B3-FCAB-24C3-45BA98A0D9AE}"/>
                </a:ext>
              </a:extLst>
            </p:cNvPr>
            <p:cNvSpPr/>
            <p:nvPr/>
          </p:nvSpPr>
          <p:spPr>
            <a:xfrm>
              <a:off x="7604760" y="493776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FC9561C-9C63-F553-3220-C654F3B88AD4}"/>
                </a:ext>
              </a:extLst>
            </p:cNvPr>
            <p:cNvSpPr/>
            <p:nvPr/>
          </p:nvSpPr>
          <p:spPr>
            <a:xfrm flipH="1" flipV="1">
              <a:off x="8427720" y="493776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0B7C9B15-5B77-F338-805C-DF1B71D605A7}"/>
                </a:ext>
              </a:extLst>
            </p:cNvPr>
            <p:cNvSpPr/>
            <p:nvPr/>
          </p:nvSpPr>
          <p:spPr>
            <a:xfrm flipH="1" flipV="1">
              <a:off x="7604760" y="5760720"/>
              <a:ext cx="822960" cy="822960"/>
            </a:xfrm>
            <a:prstGeom prst="rect">
              <a:avLst/>
            </a:prstGeom>
            <a:solidFill>
              <a:srgbClr val="B5886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2947DD4-F876-DE21-0C45-D5318DAF34E4}"/>
                </a:ext>
              </a:extLst>
            </p:cNvPr>
            <p:cNvSpPr/>
            <p:nvPr/>
          </p:nvSpPr>
          <p:spPr>
            <a:xfrm>
              <a:off x="8427720" y="5760720"/>
              <a:ext cx="822960" cy="822960"/>
            </a:xfrm>
            <a:prstGeom prst="rect">
              <a:avLst/>
            </a:prstGeom>
            <a:solidFill>
              <a:srgbClr val="F0D9B5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5C18A39-2EF6-39BD-CD3B-1BA0709CCBCD}"/>
                </a:ext>
              </a:extLst>
            </p:cNvPr>
            <p:cNvGrpSpPr/>
            <p:nvPr/>
          </p:nvGrpSpPr>
          <p:grpSpPr>
            <a:xfrm>
              <a:off x="6759975" y="933"/>
              <a:ext cx="829979" cy="822960"/>
              <a:chOff x="1866401" y="2093443"/>
              <a:chExt cx="829979" cy="822960"/>
            </a:xfrm>
          </p:grpSpPr>
          <p:pic>
            <p:nvPicPr>
              <p:cNvPr id="114" name="Imagem 113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C81D0893-C19B-020B-129C-FE849F7B9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4952" r="86878" b="56009"/>
              <a:stretch/>
            </p:blipFill>
            <p:spPr>
              <a:xfrm>
                <a:off x="1866401" y="2093443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DE8D8FD5-8D9C-4C4D-E0D8-55959335D036}"/>
                  </a:ext>
                </a:extLst>
              </p:cNvPr>
              <p:cNvGrpSpPr/>
              <p:nvPr/>
            </p:nvGrpSpPr>
            <p:grpSpPr>
              <a:xfrm>
                <a:off x="2246465" y="2400148"/>
                <a:ext cx="69850" cy="209550"/>
                <a:chOff x="1295400" y="1708150"/>
                <a:chExt cx="69850" cy="209550"/>
              </a:xfrm>
            </p:grpSpPr>
            <p:sp>
              <p:nvSpPr>
                <p:cNvPr id="116" name="Retângulo 115">
                  <a:extLst>
                    <a:ext uri="{FF2B5EF4-FFF2-40B4-BE49-F238E27FC236}">
                      <a16:creationId xmlns:a16="http://schemas.microsoft.com/office/drawing/2014/main" id="{499A2874-ECDD-F33B-AE58-7FEA0220B874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tângulo 116">
                  <a:extLst>
                    <a:ext uri="{FF2B5EF4-FFF2-40B4-BE49-F238E27FC236}">
                      <a16:creationId xmlns:a16="http://schemas.microsoft.com/office/drawing/2014/main" id="{6337B59C-7F21-8E0A-0C81-295EB8145B4E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id="{4327A6AC-AB88-5E85-2D45-9C8C8512B133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D9BB2CAD-D4E1-0171-AEAD-1F2F65E7204B}"/>
                </a:ext>
              </a:extLst>
            </p:cNvPr>
            <p:cNvGrpSpPr/>
            <p:nvPr/>
          </p:nvGrpSpPr>
          <p:grpSpPr>
            <a:xfrm>
              <a:off x="6759974" y="2465420"/>
              <a:ext cx="829979" cy="822960"/>
              <a:chOff x="1965176" y="1552161"/>
              <a:chExt cx="829979" cy="822960"/>
            </a:xfrm>
          </p:grpSpPr>
          <p:pic>
            <p:nvPicPr>
              <p:cNvPr id="150" name="Imagem 149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83F2CA87-2EE5-35A7-D94D-FD540DF3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1359" t="54783" r="86878" b="6179"/>
              <a:stretch/>
            </p:blipFill>
            <p:spPr>
              <a:xfrm>
                <a:off x="1965176" y="1552161"/>
                <a:ext cx="829979" cy="822960"/>
              </a:xfrm>
              <a:prstGeom prst="rect">
                <a:avLst/>
              </a:prstGeom>
            </p:spPr>
          </p:pic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ABE2FA50-5713-9BEF-ED80-C781063D814B}"/>
                  </a:ext>
                </a:extLst>
              </p:cNvPr>
              <p:cNvGrpSpPr/>
              <p:nvPr/>
            </p:nvGrpSpPr>
            <p:grpSpPr>
              <a:xfrm>
                <a:off x="2350003" y="1863628"/>
                <a:ext cx="69850" cy="209550"/>
                <a:chOff x="1295400" y="1708150"/>
                <a:chExt cx="69850" cy="209550"/>
              </a:xfrm>
            </p:grpSpPr>
            <p:sp>
              <p:nvSpPr>
                <p:cNvPr id="152" name="Retângulo 151">
                  <a:extLst>
                    <a:ext uri="{FF2B5EF4-FFF2-40B4-BE49-F238E27FC236}">
                      <a16:creationId xmlns:a16="http://schemas.microsoft.com/office/drawing/2014/main" id="{F52D22B3-636E-8C32-79F8-DE5326ECE985}"/>
                    </a:ext>
                  </a:extLst>
                </p:cNvPr>
                <p:cNvSpPr/>
                <p:nvPr/>
              </p:nvSpPr>
              <p:spPr>
                <a:xfrm>
                  <a:off x="1295400" y="17081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 152">
                  <a:extLst>
                    <a:ext uri="{FF2B5EF4-FFF2-40B4-BE49-F238E27FC236}">
                      <a16:creationId xmlns:a16="http://schemas.microsoft.com/office/drawing/2014/main" id="{FD3E4593-D2FD-F0D0-0A4B-58E8F9B166EF}"/>
                    </a:ext>
                  </a:extLst>
                </p:cNvPr>
                <p:cNvSpPr/>
                <p:nvPr/>
              </p:nvSpPr>
              <p:spPr>
                <a:xfrm>
                  <a:off x="1295400" y="177800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>
                  <a:extLst>
                    <a:ext uri="{FF2B5EF4-FFF2-40B4-BE49-F238E27FC236}">
                      <a16:creationId xmlns:a16="http://schemas.microsoft.com/office/drawing/2014/main" id="{9A3F63A2-1BC8-84BB-7FE0-129A08D84E9E}"/>
                    </a:ext>
                  </a:extLst>
                </p:cNvPr>
                <p:cNvSpPr/>
                <p:nvPr/>
              </p:nvSpPr>
              <p:spPr>
                <a:xfrm>
                  <a:off x="1295400" y="1847850"/>
                  <a:ext cx="69850" cy="6985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4E682B1-81BF-F2D5-9EAD-936C9C6F580B}"/>
                </a:ext>
              </a:extLst>
            </p:cNvPr>
            <p:cNvGrpSpPr/>
            <p:nvPr/>
          </p:nvGrpSpPr>
          <p:grpSpPr>
            <a:xfrm>
              <a:off x="5901885" y="1642460"/>
              <a:ext cx="830860" cy="822960"/>
              <a:chOff x="2836738" y="2452273"/>
              <a:chExt cx="830860" cy="822960"/>
            </a:xfrm>
          </p:grpSpPr>
          <p:pic>
            <p:nvPicPr>
              <p:cNvPr id="162" name="Imagem 161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21D43605-5BC8-ABA4-FE12-6244622B9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63" name="Agrupar 162">
                <a:extLst>
                  <a:ext uri="{FF2B5EF4-FFF2-40B4-BE49-F238E27FC236}">
                    <a16:creationId xmlns:a16="http://schemas.microsoft.com/office/drawing/2014/main" id="{843FE708-C964-27DF-5FAE-923B08C45106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64" name="Retângulo 163">
                  <a:extLst>
                    <a:ext uri="{FF2B5EF4-FFF2-40B4-BE49-F238E27FC236}">
                      <a16:creationId xmlns:a16="http://schemas.microsoft.com/office/drawing/2014/main" id="{AF0CCC27-B93C-D64C-7DE9-F16768571958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 164">
                  <a:extLst>
                    <a:ext uri="{FF2B5EF4-FFF2-40B4-BE49-F238E27FC236}">
                      <a16:creationId xmlns:a16="http://schemas.microsoft.com/office/drawing/2014/main" id="{3191FC18-0EEC-067F-3D09-54A5E210881F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F90F9E1E-275C-07EA-9B2A-2BD1394B7100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5" name="Agrupar 184">
              <a:extLst>
                <a:ext uri="{FF2B5EF4-FFF2-40B4-BE49-F238E27FC236}">
                  <a16:creationId xmlns:a16="http://schemas.microsoft.com/office/drawing/2014/main" id="{C8FC9E18-4931-4E81-DD5D-F327AE7FBA83}"/>
                </a:ext>
              </a:extLst>
            </p:cNvPr>
            <p:cNvGrpSpPr/>
            <p:nvPr/>
          </p:nvGrpSpPr>
          <p:grpSpPr>
            <a:xfrm>
              <a:off x="8419820" y="1645719"/>
              <a:ext cx="830860" cy="822960"/>
              <a:chOff x="2836738" y="2452273"/>
              <a:chExt cx="830860" cy="822960"/>
            </a:xfrm>
          </p:grpSpPr>
          <p:pic>
            <p:nvPicPr>
              <p:cNvPr id="186" name="Imagem 185" descr="Desenho de rosto de pessoa visto de perto&#10;&#10;Descrição gerada automaticamente com confiança média">
                <a:extLst>
                  <a:ext uri="{FF2B5EF4-FFF2-40B4-BE49-F238E27FC236}">
                    <a16:creationId xmlns:a16="http://schemas.microsoft.com/office/drawing/2014/main" id="{F878852F-56BB-97C6-1CE7-704CE01EA9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6119" t="54783" r="52106" b="6179"/>
              <a:stretch/>
            </p:blipFill>
            <p:spPr>
              <a:xfrm>
                <a:off x="2836738" y="2452273"/>
                <a:ext cx="830860" cy="822960"/>
              </a:xfrm>
              <a:prstGeom prst="rect">
                <a:avLst/>
              </a:prstGeom>
            </p:spPr>
          </p:pic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id="{0DD35C12-9EAC-151B-0110-EED3501EECD1}"/>
                  </a:ext>
                </a:extLst>
              </p:cNvPr>
              <p:cNvGrpSpPr/>
              <p:nvPr/>
            </p:nvGrpSpPr>
            <p:grpSpPr>
              <a:xfrm>
                <a:off x="3217243" y="2758978"/>
                <a:ext cx="69850" cy="209550"/>
                <a:chOff x="1454943" y="1708150"/>
                <a:chExt cx="69850" cy="209550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0B3A7D22-2D2A-1274-0722-849FCC8E7B44}"/>
                    </a:ext>
                  </a:extLst>
                </p:cNvPr>
                <p:cNvSpPr/>
                <p:nvPr/>
              </p:nvSpPr>
              <p:spPr>
                <a:xfrm>
                  <a:off x="1454943" y="17081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17FF905D-FA5F-B8DD-75F1-22E0FE18B42B}"/>
                    </a:ext>
                  </a:extLst>
                </p:cNvPr>
                <p:cNvSpPr/>
                <p:nvPr/>
              </p:nvSpPr>
              <p:spPr>
                <a:xfrm>
                  <a:off x="1454943" y="177800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9623C608-43BE-9B29-3BDA-077D6AF8C3FF}"/>
                    </a:ext>
                  </a:extLst>
                </p:cNvPr>
                <p:cNvSpPr/>
                <p:nvPr/>
              </p:nvSpPr>
              <p:spPr>
                <a:xfrm>
                  <a:off x="1454943" y="1847850"/>
                  <a:ext cx="69850" cy="698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71233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Pavan Soler</dc:creator>
  <cp:lastModifiedBy>Diego Pavan Soler</cp:lastModifiedBy>
  <cp:revision>6</cp:revision>
  <dcterms:created xsi:type="dcterms:W3CDTF">2024-03-22T14:50:18Z</dcterms:created>
  <dcterms:modified xsi:type="dcterms:W3CDTF">2024-03-26T22:33:44Z</dcterms:modified>
</cp:coreProperties>
</file>