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9"/>
  </p:notesMasterIdLst>
  <p:sldIdLst>
    <p:sldId id="256" r:id="rId3"/>
    <p:sldId id="270" r:id="rId4"/>
    <p:sldId id="272" r:id="rId5"/>
    <p:sldId id="284" r:id="rId6"/>
    <p:sldId id="285" r:id="rId7"/>
    <p:sldId id="282" r:id="rId8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17-Mar-24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5-visao-p2/atividades/2-morfologa/" TargetMode="External"/><Relationship Id="rId7" Type="http://schemas.openxmlformats.org/officeDocument/2006/relationships/hyperlink" Target="https://insper.github.io/robotica-computacional/modulos/05-visao-p2/atividades/61-enunciado/" TargetMode="External"/><Relationship Id="rId2" Type="http://schemas.openxmlformats.org/officeDocument/2006/relationships/hyperlink" Target="https://insper.github.io/robotica-computacional/modulos/05-visao-p2/atividades/1-rosba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nsper.github.io/robotica-computacional/modulos/05-visao-p2/atividades/5-image_tool/" TargetMode="External"/><Relationship Id="rId5" Type="http://schemas.openxmlformats.org/officeDocument/2006/relationships/hyperlink" Target="https://insper.github.io/robotica-computacional/modulos/05-visao-p2/atividades/4-image_subscriber/" TargetMode="External"/><Relationship Id="rId4" Type="http://schemas.openxmlformats.org/officeDocument/2006/relationships/hyperlink" Target="https://insper.github.io/robotica-computacional/modulos/05-visao-p2/atividades/3-identificaca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Segmentação e Morfologia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/>
              <a:t>Segmentação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Identificação em visão computacional consiste em reconhecer e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Modulo 2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Salvando Eventos na ROS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Refinamento de Máscaras de Segmentação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Identificação de Objetos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04 - Visão na ROS 2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6"/>
              </a:rPr>
              <a:t>Atividade 05 - Ferramentas de Visão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7"/>
              </a:rPr>
              <a:t>Atividade 06 - Exemplo de Resolução de Exercício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6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342</TotalTime>
  <Words>248</Words>
  <Application>Microsoft Office PowerPoint</Application>
  <DocSecurity>0</DocSecurity>
  <PresentationFormat>Apresentação na tela (4:3)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Gotham HTF</vt:lpstr>
      <vt:lpstr>Gotham HTF Book</vt:lpstr>
      <vt:lpstr>Gotham-Bold</vt:lpstr>
      <vt:lpstr>Gotham-Book</vt:lpstr>
      <vt:lpstr>Verdana</vt:lpstr>
      <vt:lpstr>Wingdings</vt:lpstr>
      <vt:lpstr>Personalizar design</vt:lpstr>
      <vt:lpstr>1_Personalizar design</vt:lpstr>
      <vt:lpstr>Apresentação do PowerPoint</vt:lpstr>
      <vt:lpstr>Segmentação e Morfologia</vt:lpstr>
      <vt:lpstr>Segmentação - Aplicação</vt:lpstr>
      <vt:lpstr>Transformação Morfológica</vt:lpstr>
      <vt:lpstr>Componentes conexos</vt:lpstr>
      <vt:lpstr>Atividades Modulo 2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Pavan Soler</cp:lastModifiedBy>
  <cp:revision>250</cp:revision>
  <dcterms:created xsi:type="dcterms:W3CDTF">2015-01-30T10:46:50Z</dcterms:created>
  <dcterms:modified xsi:type="dcterms:W3CDTF">2024-03-18T01:32:28Z</dcterms:modified>
  <cp:category/>
  <dc:identifier/>
  <cp:contentStatus/>
  <dc:language/>
  <cp:version/>
</cp:coreProperties>
</file>