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9"/>
  </p:notesMasterIdLst>
  <p:sldIdLst>
    <p:sldId id="256" r:id="rId3"/>
    <p:sldId id="270" r:id="rId4"/>
    <p:sldId id="272" r:id="rId5"/>
    <p:sldId id="284" r:id="rId6"/>
    <p:sldId id="285" r:id="rId7"/>
    <p:sldId id="282" r:id="rId8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17-Mar-24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17/03/2024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17-Mar-24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2-modelo-de-camera/atividade2/" TargetMode="External"/><Relationship Id="rId2" Type="http://schemas.openxmlformats.org/officeDocument/2006/relationships/hyperlink" Target="https://insper.github.io/robotica-computacional/modulos/02-modelo-de-camera/atividade1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per.github.io/robotica-computacional/modulos/02-modelo-de-camera/atividade5/" TargetMode="External"/><Relationship Id="rId5" Type="http://schemas.openxmlformats.org/officeDocument/2006/relationships/hyperlink" Target="https://insper.github.io/robotica-computacional/modulos/02-modelo-de-camera/atividade4/" TargetMode="External"/><Relationship Id="rId4" Type="http://schemas.openxmlformats.org/officeDocument/2006/relationships/hyperlink" Target="https://insper.github.io/robotica-computacional/modulos/02-modelo-de-camera/atividade3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Modulo 2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Identificação de Objetos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Visão na ROS 2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Ferramentas de Visão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>
                <a:latin typeface="Verdana"/>
                <a:ea typeface="Verdana"/>
                <a:hlinkClick r:id="rId6"/>
              </a:rPr>
              <a:t>Atividade 06 -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6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322</TotalTime>
  <Words>248</Words>
  <Application>Microsoft Office PowerPoint</Application>
  <DocSecurity>0</DocSecurity>
  <PresentationFormat>Apresentação na tela (4:3)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6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Atividades Modulo 2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249</cp:revision>
  <dcterms:created xsi:type="dcterms:W3CDTF">2015-01-30T10:46:50Z</dcterms:created>
  <dcterms:modified xsi:type="dcterms:W3CDTF">2024-03-18T01:13:06Z</dcterms:modified>
  <cp:category/>
  <dc:identifier/>
  <cp:contentStatus/>
  <dc:language/>
  <cp:version/>
</cp:coreProperties>
</file>