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93212-64F8-1CDE-8551-1438340D7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C1808-95AE-A056-72A2-D702487DC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1BF5C-C7B5-84A5-E698-BB0DE59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BB9A0-2821-B3F4-91CE-15E53113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CD2C4-118C-148C-69AC-5989774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3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F8BC4-0173-1E8F-7B07-812A4C1D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63E40F-C832-D98A-F0DB-ADC03AFC9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9AA6C-3899-53D6-8A7D-B845498C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0F0487-9BCD-E8CD-84DC-49CA7C01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F8232F-C8D3-A570-8B0B-01C9ABB8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036056-FBB1-8CB5-9E46-8242ED87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8AC39C-DFC1-1873-A866-A100D5CDA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0B0F3-AEDB-E4AA-14DD-BFB0AE20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3620A-5122-265E-BB91-8BAC3FB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2A601-B91E-65B9-26DD-264B398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8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51233-C903-E31A-D471-F7408A52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D6D320-AF62-31AE-F949-3F0665F6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8BE40-D61C-F349-0B83-FE9F938E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0E8DF8-E07A-249A-0C3E-EFD933CC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FC28F-D634-9E38-5772-D1E6B484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3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9DBB-5931-9D4E-5C62-429481F1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E5EBE7-242A-BFD0-4E60-E7AE50FC7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DEFB9-1E66-9DF7-9C86-8643E4F1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AD0E2-1939-CC4F-7DC3-AB1F5CF7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7160D-EB8D-246C-7B83-0185B4FC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0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F1915-3792-9DE8-F4C7-EB502F9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8407F1-5FBB-CB64-DAEF-CFC9F8CEF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82BFD-AA9C-2CCE-613D-A9B3DF1B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A565B-4203-C808-B134-78EBBEF5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113E22-105A-2B39-1905-4C226134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6D8638-47CF-A8F1-43BA-A67E5D79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71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C45D9-2FFF-464C-A3E9-9AEEAA61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F65F3C-3D53-D416-9FC2-F3E37B8C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7C389-668A-711E-2183-2CA1BFBE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B7EB22-D4F3-6F14-14F8-38698C128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2BCE3D-1618-542E-1705-8825DB5E7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6AB543-512D-2229-C4CD-497163BC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7D0965-97A0-2B40-91E2-9E766036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CA8174-441E-F0F1-3CDD-108FB9DC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61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54FB0-1765-7A79-00D8-B01F4F8F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3CACE4-0251-5660-EF11-0FBD2868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5062C-2321-E3C0-4378-B0513AE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02DCCC-D978-D3AE-4BFD-9E43E91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15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CDBA09-3511-03FF-DAAA-2FDE194C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A9D147-F176-DD17-00E9-E640F08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7686A-0D19-2A6B-1B16-E7425352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2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61A02-3092-F3C4-8B98-1CCCD13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D84DE-87DD-3FF1-1536-A26F2925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FB46A0-B6FB-6419-FC66-1140CEB7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B153E-9733-CBC7-F8C2-FE3D3303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C323E6-403A-AC92-CA10-72800D6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7B4F3-6C3C-608E-595C-24F0E33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91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45858-587F-FDD0-E911-0955492C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F76DA9-1BED-2B68-4C6C-10CDB1FEE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5B42D-9B51-D19B-9592-824D6C61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7D161-B63E-939B-42E8-FD72D970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7DB86-BE58-F305-8017-0C33C125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DD605-D70F-7837-F533-A7E36E4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9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B0C475-D345-26A3-99BF-494D6B64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74E5C0-6158-F6D1-69E8-281C794BB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C6259C-3616-4810-1C39-C1CDF00D1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F3C8C-BB2A-4D3C-BAA7-9BFD5153E5B7}" type="datetimeFigureOut">
              <a:rPr lang="pt-BR" smtClean="0"/>
              <a:t>03/09/2024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FBBB7-2837-210E-8435-64E63E82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0DC9C-F7E6-51B3-B7A8-675CC88DF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58921-2FFA-4D35-9C8D-57581F73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4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2A932DCC-61C7-11B5-6113-DE80BE2E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r="74583" b="31251"/>
          <a:stretch/>
        </p:blipFill>
        <p:spPr>
          <a:xfrm>
            <a:off x="6278880" y="1263948"/>
            <a:ext cx="3063240" cy="5594052"/>
          </a:xfrm>
          <a:prstGeom prst="rect">
            <a:avLst/>
          </a:prstGeom>
        </p:spPr>
      </p:pic>
      <p:pic>
        <p:nvPicPr>
          <p:cNvPr id="2" name="Imagem 1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B68217C0-ABB7-595A-2169-CFDFAF63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6351" r="54334" b="21765"/>
          <a:stretch/>
        </p:blipFill>
        <p:spPr>
          <a:xfrm>
            <a:off x="9631680" y="0"/>
            <a:ext cx="2448560" cy="4927600"/>
          </a:xfrm>
          <a:prstGeom prst="rect">
            <a:avLst/>
          </a:prstGeom>
        </p:spPr>
      </p:pic>
      <p:pic>
        <p:nvPicPr>
          <p:cNvPr id="3" name="Imagem 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E6FE9392-49B1-D458-5B52-C648643A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7" t="13021" r="32417" b="11983"/>
          <a:stretch/>
        </p:blipFill>
        <p:spPr>
          <a:xfrm>
            <a:off x="345440" y="655320"/>
            <a:ext cx="2672080" cy="5140960"/>
          </a:xfrm>
          <a:prstGeom prst="rect">
            <a:avLst/>
          </a:prstGeom>
        </p:spPr>
      </p:pic>
      <p:pic>
        <p:nvPicPr>
          <p:cNvPr id="4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57A5F665-B03E-97BA-B128-F10C2743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3" t="21173" r="8083" b="1312"/>
          <a:stretch/>
        </p:blipFill>
        <p:spPr>
          <a:xfrm>
            <a:off x="3022600" y="772160"/>
            <a:ext cx="2966720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9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2A932DCC-61C7-11B5-6113-DE80BE2E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1" r="74583" b="31251"/>
          <a:stretch/>
        </p:blipFill>
        <p:spPr>
          <a:xfrm>
            <a:off x="8788400" y="1180066"/>
            <a:ext cx="2580640" cy="4712734"/>
          </a:xfrm>
          <a:prstGeom prst="rect">
            <a:avLst/>
          </a:prstGeom>
        </p:spPr>
      </p:pic>
      <p:pic>
        <p:nvPicPr>
          <p:cNvPr id="2" name="Imagem 1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B68217C0-ABB7-595A-2169-CFDFAF63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3" t="6351" r="54334" b="21765"/>
          <a:stretch/>
        </p:blipFill>
        <p:spPr>
          <a:xfrm>
            <a:off x="3150543" y="660400"/>
            <a:ext cx="2600017" cy="5232400"/>
          </a:xfrm>
          <a:prstGeom prst="rect">
            <a:avLst/>
          </a:prstGeom>
        </p:spPr>
      </p:pic>
      <p:pic>
        <p:nvPicPr>
          <p:cNvPr id="3" name="Imagem 2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E6FE9392-49B1-D458-5B52-C648643A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7" t="13021" r="32417" b="11983"/>
          <a:stretch/>
        </p:blipFill>
        <p:spPr>
          <a:xfrm>
            <a:off x="6096000" y="1351280"/>
            <a:ext cx="2653597" cy="5105400"/>
          </a:xfrm>
          <a:prstGeom prst="rect">
            <a:avLst/>
          </a:prstGeom>
        </p:spPr>
      </p:pic>
      <p:pic>
        <p:nvPicPr>
          <p:cNvPr id="4" name="Imagem 3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57A5F665-B03E-97BA-B128-F10C2743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3" t="21173" r="8083" b="1312"/>
          <a:stretch/>
        </p:blipFill>
        <p:spPr>
          <a:xfrm>
            <a:off x="395017" y="1325880"/>
            <a:ext cx="269444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7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Pavan Soler</dc:creator>
  <cp:lastModifiedBy>Diego Pavan Soler</cp:lastModifiedBy>
  <cp:revision>1</cp:revision>
  <dcterms:created xsi:type="dcterms:W3CDTF">2024-09-03T12:36:36Z</dcterms:created>
  <dcterms:modified xsi:type="dcterms:W3CDTF">2024-09-03T12:42:24Z</dcterms:modified>
</cp:coreProperties>
</file>