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8" r:id="rId4"/>
    <p:sldId id="275" r:id="rId5"/>
    <p:sldId id="260" r:id="rId6"/>
    <p:sldId id="276" r:id="rId7"/>
    <p:sldId id="277" r:id="rId8"/>
    <p:sldId id="278" r:id="rId9"/>
    <p:sldId id="267" r:id="rId10"/>
    <p:sldId id="282" r:id="rId11"/>
    <p:sldId id="279" r:id="rId12"/>
  </p:sldIdLst>
  <p:sldSz cx="9144000" cy="6858000" type="screen4x3"/>
  <p:notesSz cx="9144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2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2304" y="378"/>
      </p:cViewPr>
      <p:guideLst>
        <p:guide orient="horz" pos="2382"/>
        <p:guide pos="2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5F1B6-82FA-4882-AC73-632F06E1444D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A3D290D-A817-4D4F-BAD4-4C895A4A7303}">
      <dgm:prSet/>
      <dgm:spPr/>
      <dgm:t>
        <a:bodyPr/>
        <a:lstStyle/>
        <a:p>
          <a:r>
            <a:rPr lang="pt-BR" b="0"/>
            <a:t>VGG19</a:t>
          </a:r>
          <a:endParaRPr lang="en-US"/>
        </a:p>
      </dgm:t>
    </dgm:pt>
    <dgm:pt modelId="{4133D8FA-1A04-41D0-8718-49B6F622E9F9}" type="parTrans" cxnId="{AD9D70D1-31A0-49E7-8284-334050B83E17}">
      <dgm:prSet/>
      <dgm:spPr/>
      <dgm:t>
        <a:bodyPr/>
        <a:lstStyle/>
        <a:p>
          <a:endParaRPr lang="en-US"/>
        </a:p>
      </dgm:t>
    </dgm:pt>
    <dgm:pt modelId="{937C7E4A-3089-4EC5-AF7F-B9D64DBBCC58}" type="sibTrans" cxnId="{AD9D70D1-31A0-49E7-8284-334050B83E17}">
      <dgm:prSet/>
      <dgm:spPr/>
      <dgm:t>
        <a:bodyPr/>
        <a:lstStyle/>
        <a:p>
          <a:endParaRPr lang="en-US"/>
        </a:p>
      </dgm:t>
    </dgm:pt>
    <dgm:pt modelId="{015784B6-81F3-411F-A116-5345CD7BCD3F}">
      <dgm:prSet/>
      <dgm:spPr/>
      <dgm:t>
        <a:bodyPr/>
        <a:lstStyle/>
        <a:p>
          <a:r>
            <a:rPr lang="pt-BR" b="0"/>
            <a:t>Ano: 2014</a:t>
          </a:r>
          <a:endParaRPr lang="en-US"/>
        </a:p>
      </dgm:t>
    </dgm:pt>
    <dgm:pt modelId="{52BB2CA9-5F62-405E-98C7-16E3CB6ECE8D}" type="parTrans" cxnId="{89C2BAA2-545E-49AF-BDB9-313FA707C9DC}">
      <dgm:prSet/>
      <dgm:spPr/>
      <dgm:t>
        <a:bodyPr/>
        <a:lstStyle/>
        <a:p>
          <a:endParaRPr lang="en-US"/>
        </a:p>
      </dgm:t>
    </dgm:pt>
    <dgm:pt modelId="{50468616-AA96-4C0D-9EB9-EFB927F45901}" type="sibTrans" cxnId="{89C2BAA2-545E-49AF-BDB9-313FA707C9DC}">
      <dgm:prSet/>
      <dgm:spPr/>
      <dgm:t>
        <a:bodyPr/>
        <a:lstStyle/>
        <a:p>
          <a:endParaRPr lang="en-US"/>
        </a:p>
      </dgm:t>
    </dgm:pt>
    <dgm:pt modelId="{791F786C-D4D9-42B5-BB0A-468BE4E55EEF}">
      <dgm:prSet/>
      <dgm:spPr/>
      <dgm:t>
        <a:bodyPr/>
        <a:lstStyle/>
        <a:p>
          <a:r>
            <a:rPr lang="pt-BR" b="0" dirty="0"/>
            <a:t>143 </a:t>
          </a:r>
          <a:r>
            <a:rPr lang="pt-BR" dirty="0"/>
            <a:t>milhões de parâmetros</a:t>
          </a:r>
          <a:endParaRPr lang="en-US" dirty="0"/>
        </a:p>
      </dgm:t>
    </dgm:pt>
    <dgm:pt modelId="{58575083-4BBA-4B75-BD7C-9CB9413A602B}" type="parTrans" cxnId="{5F480DB6-FA62-437B-ADA2-AA66F82E2734}">
      <dgm:prSet/>
      <dgm:spPr/>
      <dgm:t>
        <a:bodyPr/>
        <a:lstStyle/>
        <a:p>
          <a:endParaRPr lang="en-US"/>
        </a:p>
      </dgm:t>
    </dgm:pt>
    <dgm:pt modelId="{F90B2BD8-5EBF-4C9F-9B2D-94F057579581}" type="sibTrans" cxnId="{5F480DB6-FA62-437B-ADA2-AA66F82E2734}">
      <dgm:prSet/>
      <dgm:spPr/>
      <dgm:t>
        <a:bodyPr/>
        <a:lstStyle/>
        <a:p>
          <a:endParaRPr lang="en-US"/>
        </a:p>
      </dgm:t>
    </dgm:pt>
    <dgm:pt modelId="{9747B98E-5DE1-451D-8782-E2488202380F}">
      <dgm:prSet/>
      <dgm:spPr/>
      <dgm:t>
        <a:bodyPr/>
        <a:lstStyle/>
        <a:p>
          <a:r>
            <a:rPr lang="pt-BR" dirty="0"/>
            <a:t>Cerca de 93% de acurácia top-5 na </a:t>
          </a:r>
          <a:r>
            <a:rPr lang="pt-BR" dirty="0" err="1"/>
            <a:t>ImageNet</a:t>
          </a:r>
          <a:endParaRPr lang="en-US" dirty="0"/>
        </a:p>
      </dgm:t>
    </dgm:pt>
    <dgm:pt modelId="{C2E34556-7D71-49F1-A753-EC50F8488F42}" type="parTrans" cxnId="{81DB9AF7-8E36-49C9-9B50-5869088EBB68}">
      <dgm:prSet/>
      <dgm:spPr/>
      <dgm:t>
        <a:bodyPr/>
        <a:lstStyle/>
        <a:p>
          <a:endParaRPr lang="en-US"/>
        </a:p>
      </dgm:t>
    </dgm:pt>
    <dgm:pt modelId="{D28BE3FC-1646-4CFF-8878-5A5FCAFDDF0C}" type="sibTrans" cxnId="{81DB9AF7-8E36-49C9-9B50-5869088EBB68}">
      <dgm:prSet/>
      <dgm:spPr/>
      <dgm:t>
        <a:bodyPr/>
        <a:lstStyle/>
        <a:p>
          <a:endParaRPr lang="en-US"/>
        </a:p>
      </dgm:t>
    </dgm:pt>
    <dgm:pt modelId="{C8CF9569-1060-417C-9E0C-57BBCCEA0335}">
      <dgm:prSet/>
      <dgm:spPr/>
      <dgm:t>
        <a:bodyPr/>
        <a:lstStyle/>
        <a:p>
          <a:r>
            <a:rPr lang="pt-BR"/>
            <a:t>ResNet-152</a:t>
          </a:r>
          <a:endParaRPr lang="en-US"/>
        </a:p>
      </dgm:t>
    </dgm:pt>
    <dgm:pt modelId="{F8B7B381-24CB-4C1E-9DB6-635817A811CB}" type="parTrans" cxnId="{C6C8D0B3-4435-4EAB-BCB8-A8AC81930FAC}">
      <dgm:prSet/>
      <dgm:spPr/>
      <dgm:t>
        <a:bodyPr/>
        <a:lstStyle/>
        <a:p>
          <a:endParaRPr lang="en-US"/>
        </a:p>
      </dgm:t>
    </dgm:pt>
    <dgm:pt modelId="{D76CBD39-B148-4B8C-953C-96A76B235B5C}" type="sibTrans" cxnId="{C6C8D0B3-4435-4EAB-BCB8-A8AC81930FAC}">
      <dgm:prSet/>
      <dgm:spPr/>
      <dgm:t>
        <a:bodyPr/>
        <a:lstStyle/>
        <a:p>
          <a:endParaRPr lang="en-US"/>
        </a:p>
      </dgm:t>
    </dgm:pt>
    <dgm:pt modelId="{B595CBF5-DD97-4AE7-ABE7-DF713A270D2F}">
      <dgm:prSet/>
      <dgm:spPr/>
      <dgm:t>
        <a:bodyPr/>
        <a:lstStyle/>
        <a:p>
          <a:r>
            <a:rPr lang="pt-BR" dirty="0"/>
            <a:t>Ano: 2015</a:t>
          </a:r>
          <a:endParaRPr lang="en-US" dirty="0"/>
        </a:p>
      </dgm:t>
    </dgm:pt>
    <dgm:pt modelId="{825D0FAA-FBC0-4E35-92DD-7039295B91FA}" type="parTrans" cxnId="{2FA29CD1-6FBB-46D8-8557-50131A679259}">
      <dgm:prSet/>
      <dgm:spPr/>
      <dgm:t>
        <a:bodyPr/>
        <a:lstStyle/>
        <a:p>
          <a:endParaRPr lang="en-US"/>
        </a:p>
      </dgm:t>
    </dgm:pt>
    <dgm:pt modelId="{22BF67A9-08A0-4F92-A268-2273F16AB6CC}" type="sibTrans" cxnId="{2FA29CD1-6FBB-46D8-8557-50131A679259}">
      <dgm:prSet/>
      <dgm:spPr/>
      <dgm:t>
        <a:bodyPr/>
        <a:lstStyle/>
        <a:p>
          <a:endParaRPr lang="en-US"/>
        </a:p>
      </dgm:t>
    </dgm:pt>
    <dgm:pt modelId="{5AC48CCB-2016-47CF-9845-0EE496DB550B}">
      <dgm:prSet/>
      <dgm:spPr/>
      <dgm:t>
        <a:bodyPr/>
        <a:lstStyle/>
        <a:p>
          <a:r>
            <a:rPr lang="pt-BR" dirty="0"/>
            <a:t>60 milhões de parâmetros</a:t>
          </a:r>
          <a:endParaRPr lang="en-US" dirty="0"/>
        </a:p>
      </dgm:t>
    </dgm:pt>
    <dgm:pt modelId="{A727F0E2-3960-4306-B5A2-94675F4979ED}" type="parTrans" cxnId="{CA9CCF51-46A9-4481-B35E-59455B1802EB}">
      <dgm:prSet/>
      <dgm:spPr/>
      <dgm:t>
        <a:bodyPr/>
        <a:lstStyle/>
        <a:p>
          <a:endParaRPr lang="en-US"/>
        </a:p>
      </dgm:t>
    </dgm:pt>
    <dgm:pt modelId="{36F6A40C-4437-4160-87F1-1557AA8D4E76}" type="sibTrans" cxnId="{CA9CCF51-46A9-4481-B35E-59455B1802EB}">
      <dgm:prSet/>
      <dgm:spPr/>
      <dgm:t>
        <a:bodyPr/>
        <a:lstStyle/>
        <a:p>
          <a:endParaRPr lang="en-US"/>
        </a:p>
      </dgm:t>
    </dgm:pt>
    <dgm:pt modelId="{E6134AD3-CD37-419A-A7F4-194ABE517B45}">
      <dgm:prSet/>
      <dgm:spPr/>
      <dgm:t>
        <a:bodyPr/>
        <a:lstStyle/>
        <a:p>
          <a:r>
            <a:rPr lang="pt-BR" dirty="0"/>
            <a:t>Cerca de 96% de acurácia top-5 na </a:t>
          </a:r>
          <a:r>
            <a:rPr lang="pt-BR" dirty="0" err="1"/>
            <a:t>ImageNet</a:t>
          </a:r>
          <a:r>
            <a:rPr lang="pt-BR" dirty="0"/>
            <a:t> </a:t>
          </a:r>
          <a:endParaRPr lang="en-US" dirty="0"/>
        </a:p>
      </dgm:t>
    </dgm:pt>
    <dgm:pt modelId="{CAD22CDA-E67B-4964-B16B-01E44D9A6ED9}" type="parTrans" cxnId="{3B48A096-F87B-46A1-BD37-E05D8E82128C}">
      <dgm:prSet/>
      <dgm:spPr/>
      <dgm:t>
        <a:bodyPr/>
        <a:lstStyle/>
        <a:p>
          <a:endParaRPr lang="en-US"/>
        </a:p>
      </dgm:t>
    </dgm:pt>
    <dgm:pt modelId="{95EBB127-D898-4F32-8F2B-88C449461652}" type="sibTrans" cxnId="{3B48A096-F87B-46A1-BD37-E05D8E82128C}">
      <dgm:prSet/>
      <dgm:spPr/>
      <dgm:t>
        <a:bodyPr/>
        <a:lstStyle/>
        <a:p>
          <a:endParaRPr lang="en-US"/>
        </a:p>
      </dgm:t>
    </dgm:pt>
    <dgm:pt modelId="{560471C1-A0C6-4583-9127-22C774358D37}">
      <dgm:prSet/>
      <dgm:spPr/>
      <dgm:t>
        <a:bodyPr/>
        <a:lstStyle/>
        <a:p>
          <a:r>
            <a:rPr lang="pt-BR" b="0" dirty="0"/>
            <a:t>EfficientNet-B7</a:t>
          </a:r>
          <a:endParaRPr lang="en-US" dirty="0"/>
        </a:p>
      </dgm:t>
    </dgm:pt>
    <dgm:pt modelId="{FBB23A97-CA2E-4527-81DF-A7DFD5E852A1}" type="parTrans" cxnId="{A3A3165B-1B9D-4CF7-B667-DC9182F3030F}">
      <dgm:prSet/>
      <dgm:spPr/>
      <dgm:t>
        <a:bodyPr/>
        <a:lstStyle/>
        <a:p>
          <a:endParaRPr lang="en-US"/>
        </a:p>
      </dgm:t>
    </dgm:pt>
    <dgm:pt modelId="{591D63EC-96D1-46D2-984F-2DC70D5E26F7}" type="sibTrans" cxnId="{A3A3165B-1B9D-4CF7-B667-DC9182F3030F}">
      <dgm:prSet/>
      <dgm:spPr/>
      <dgm:t>
        <a:bodyPr/>
        <a:lstStyle/>
        <a:p>
          <a:endParaRPr lang="en-US"/>
        </a:p>
      </dgm:t>
    </dgm:pt>
    <dgm:pt modelId="{937460A6-AFF6-41E3-A7EE-FCF51D8A0FEE}">
      <dgm:prSet/>
      <dgm:spPr/>
      <dgm:t>
        <a:bodyPr/>
        <a:lstStyle/>
        <a:p>
          <a:r>
            <a:rPr lang="pt-BR" b="0" dirty="0"/>
            <a:t>Ano 2019</a:t>
          </a:r>
          <a:endParaRPr lang="en-US" dirty="0"/>
        </a:p>
      </dgm:t>
    </dgm:pt>
    <dgm:pt modelId="{DBA4EE72-2EFE-48D0-8742-82B53ACB2556}" type="parTrans" cxnId="{76608456-7FF3-467A-84A4-28DA788A32EE}">
      <dgm:prSet/>
      <dgm:spPr/>
      <dgm:t>
        <a:bodyPr/>
        <a:lstStyle/>
        <a:p>
          <a:endParaRPr lang="en-US"/>
        </a:p>
      </dgm:t>
    </dgm:pt>
    <dgm:pt modelId="{B3E43629-E52C-49BC-82DE-AC9C658D6BB9}" type="sibTrans" cxnId="{76608456-7FF3-467A-84A4-28DA788A32EE}">
      <dgm:prSet/>
      <dgm:spPr/>
      <dgm:t>
        <a:bodyPr/>
        <a:lstStyle/>
        <a:p>
          <a:endParaRPr lang="en-US"/>
        </a:p>
      </dgm:t>
    </dgm:pt>
    <dgm:pt modelId="{B9695B45-A5B8-446D-9AF6-418DA190C01D}">
      <dgm:prSet/>
      <dgm:spPr/>
      <dgm:t>
        <a:bodyPr/>
        <a:lstStyle/>
        <a:p>
          <a:r>
            <a:rPr lang="pt-BR" dirty="0"/>
            <a:t>Cerca de 97% de acurácia top-5 na </a:t>
          </a:r>
          <a:r>
            <a:rPr lang="pt-BR" dirty="0" err="1"/>
            <a:t>ImageNet</a:t>
          </a:r>
          <a:endParaRPr lang="en-US" dirty="0"/>
        </a:p>
      </dgm:t>
    </dgm:pt>
    <dgm:pt modelId="{F5BACCEC-681E-4D39-9CAC-7D3B8323328C}" type="parTrans" cxnId="{018B6F2C-5EC3-47AE-8F92-ACDE7D471CA5}">
      <dgm:prSet/>
      <dgm:spPr/>
      <dgm:t>
        <a:bodyPr/>
        <a:lstStyle/>
        <a:p>
          <a:endParaRPr lang="en-US"/>
        </a:p>
      </dgm:t>
    </dgm:pt>
    <dgm:pt modelId="{182B243D-3D1F-42FE-9528-26369F704B81}" type="sibTrans" cxnId="{018B6F2C-5EC3-47AE-8F92-ACDE7D471CA5}">
      <dgm:prSet/>
      <dgm:spPr/>
      <dgm:t>
        <a:bodyPr/>
        <a:lstStyle/>
        <a:p>
          <a:endParaRPr lang="en-US"/>
        </a:p>
      </dgm:t>
    </dgm:pt>
    <dgm:pt modelId="{6B3F850C-C65E-4413-95CE-86720AE2B4FB}">
      <dgm:prSet/>
      <dgm:spPr/>
      <dgm:t>
        <a:bodyPr/>
        <a:lstStyle/>
        <a:p>
          <a:r>
            <a:rPr lang="pt-BR"/>
            <a:t>MobileNetV2</a:t>
          </a:r>
          <a:endParaRPr lang="en-US"/>
        </a:p>
      </dgm:t>
    </dgm:pt>
    <dgm:pt modelId="{93D96557-E17B-46E0-B1A2-08B0ED1AF0E6}" type="parTrans" cxnId="{17804446-793D-4F42-AF04-5E7F99D0025C}">
      <dgm:prSet/>
      <dgm:spPr/>
      <dgm:t>
        <a:bodyPr/>
        <a:lstStyle/>
        <a:p>
          <a:endParaRPr lang="en-US"/>
        </a:p>
      </dgm:t>
    </dgm:pt>
    <dgm:pt modelId="{7ADC3798-B441-40E4-ADFB-C508576BDFA5}" type="sibTrans" cxnId="{17804446-793D-4F42-AF04-5E7F99D0025C}">
      <dgm:prSet/>
      <dgm:spPr/>
      <dgm:t>
        <a:bodyPr/>
        <a:lstStyle/>
        <a:p>
          <a:endParaRPr lang="en-US"/>
        </a:p>
      </dgm:t>
    </dgm:pt>
    <dgm:pt modelId="{6D02B42C-4F0A-401B-A2F1-C5CE7F0D8704}">
      <dgm:prSet/>
      <dgm:spPr/>
      <dgm:t>
        <a:bodyPr/>
        <a:lstStyle/>
        <a:p>
          <a:r>
            <a:rPr lang="pt-BR" b="0"/>
            <a:t>2017</a:t>
          </a:r>
          <a:endParaRPr lang="en-US"/>
        </a:p>
      </dgm:t>
    </dgm:pt>
    <dgm:pt modelId="{FBEB7620-C76C-447A-B7E1-1E0CD5C5A640}" type="parTrans" cxnId="{968AE45D-19E3-4A33-AF03-EC6409C2CAB9}">
      <dgm:prSet/>
      <dgm:spPr/>
      <dgm:t>
        <a:bodyPr/>
        <a:lstStyle/>
        <a:p>
          <a:endParaRPr lang="en-US"/>
        </a:p>
      </dgm:t>
    </dgm:pt>
    <dgm:pt modelId="{77C17E00-D017-4C8A-9233-61FE71EA864E}" type="sibTrans" cxnId="{968AE45D-19E3-4A33-AF03-EC6409C2CAB9}">
      <dgm:prSet/>
      <dgm:spPr/>
      <dgm:t>
        <a:bodyPr/>
        <a:lstStyle/>
        <a:p>
          <a:endParaRPr lang="en-US"/>
        </a:p>
      </dgm:t>
    </dgm:pt>
    <dgm:pt modelId="{7B9FEB8E-0D5E-4946-A31F-230B0480A4DB}">
      <dgm:prSet/>
      <dgm:spPr/>
      <dgm:t>
        <a:bodyPr/>
        <a:lstStyle/>
        <a:p>
          <a:r>
            <a:rPr lang="pt-BR" dirty="0"/>
            <a:t>4.2 milhões de parâmetros</a:t>
          </a:r>
          <a:endParaRPr lang="en-US" dirty="0"/>
        </a:p>
      </dgm:t>
    </dgm:pt>
    <dgm:pt modelId="{070E47EE-C6F8-42AA-8C6A-C937F7BA279B}" type="parTrans" cxnId="{9E4D8DCA-B58F-4D58-9C24-DEE3CBB09951}">
      <dgm:prSet/>
      <dgm:spPr/>
      <dgm:t>
        <a:bodyPr/>
        <a:lstStyle/>
        <a:p>
          <a:endParaRPr lang="en-US"/>
        </a:p>
      </dgm:t>
    </dgm:pt>
    <dgm:pt modelId="{1D735B17-3C57-45B1-9673-06BA1096E4AB}" type="sibTrans" cxnId="{9E4D8DCA-B58F-4D58-9C24-DEE3CBB09951}">
      <dgm:prSet/>
      <dgm:spPr/>
      <dgm:t>
        <a:bodyPr/>
        <a:lstStyle/>
        <a:p>
          <a:endParaRPr lang="en-US"/>
        </a:p>
      </dgm:t>
    </dgm:pt>
    <dgm:pt modelId="{E38BCEA8-4D10-4EAA-B81B-999A8B74A281}">
      <dgm:prSet/>
      <dgm:spPr/>
      <dgm:t>
        <a:bodyPr/>
        <a:lstStyle/>
        <a:p>
          <a:r>
            <a:rPr lang="pt-BR" dirty="0"/>
            <a:t>Cerca de 95% de acurácia top-5 na </a:t>
          </a:r>
          <a:r>
            <a:rPr lang="pt-BR" dirty="0" err="1"/>
            <a:t>ImageNet</a:t>
          </a:r>
          <a:endParaRPr lang="en-US" dirty="0"/>
        </a:p>
      </dgm:t>
    </dgm:pt>
    <dgm:pt modelId="{F62F570D-B913-4076-9906-5FC6D1319238}" type="parTrans" cxnId="{D2677F8E-B7E4-4CEC-947A-8A17563F4505}">
      <dgm:prSet/>
      <dgm:spPr/>
      <dgm:t>
        <a:bodyPr/>
        <a:lstStyle/>
        <a:p>
          <a:endParaRPr lang="pt-BR"/>
        </a:p>
      </dgm:t>
    </dgm:pt>
    <dgm:pt modelId="{97878BF0-66A9-4C2C-8D94-BC17C7C5F97A}" type="sibTrans" cxnId="{D2677F8E-B7E4-4CEC-947A-8A17563F4505}">
      <dgm:prSet/>
      <dgm:spPr/>
      <dgm:t>
        <a:bodyPr/>
        <a:lstStyle/>
        <a:p>
          <a:endParaRPr lang="pt-BR"/>
        </a:p>
      </dgm:t>
    </dgm:pt>
    <dgm:pt modelId="{DDFF69F5-21B1-464A-98DE-F46C86AC3AB3}">
      <dgm:prSet/>
      <dgm:spPr/>
      <dgm:t>
        <a:bodyPr/>
        <a:lstStyle/>
        <a:p>
          <a:r>
            <a:rPr lang="pt-BR" dirty="0"/>
            <a:t>66 milhões de parâmetros</a:t>
          </a:r>
          <a:endParaRPr lang="en-US" dirty="0"/>
        </a:p>
      </dgm:t>
    </dgm:pt>
    <dgm:pt modelId="{AB60CB73-2040-440A-84C7-4299823890D6}" type="parTrans" cxnId="{5FC62CDF-4D5F-428F-B3CA-62AB829C9E44}">
      <dgm:prSet/>
      <dgm:spPr/>
      <dgm:t>
        <a:bodyPr/>
        <a:lstStyle/>
        <a:p>
          <a:endParaRPr lang="pt-BR"/>
        </a:p>
      </dgm:t>
    </dgm:pt>
    <dgm:pt modelId="{74FFF786-17BE-43A6-9FFC-8958E7D135C3}" type="sibTrans" cxnId="{5FC62CDF-4D5F-428F-B3CA-62AB829C9E44}">
      <dgm:prSet/>
      <dgm:spPr/>
      <dgm:t>
        <a:bodyPr/>
        <a:lstStyle/>
        <a:p>
          <a:endParaRPr lang="pt-BR"/>
        </a:p>
      </dgm:t>
    </dgm:pt>
    <dgm:pt modelId="{1A6821EB-CE50-4602-A7BF-3E32FC7307EF}" type="pres">
      <dgm:prSet presAssocID="{F935F1B6-82FA-4882-AC73-632F06E1444D}" presName="Name0" presStyleCnt="0">
        <dgm:presLayoutVars>
          <dgm:dir/>
          <dgm:animLvl val="lvl"/>
          <dgm:resizeHandles val="exact"/>
        </dgm:presLayoutVars>
      </dgm:prSet>
      <dgm:spPr/>
    </dgm:pt>
    <dgm:pt modelId="{EFE38DE4-B99A-41A8-9BDA-DE0655090023}" type="pres">
      <dgm:prSet presAssocID="{3A3D290D-A817-4D4F-BAD4-4C895A4A7303}" presName="linNode" presStyleCnt="0"/>
      <dgm:spPr/>
    </dgm:pt>
    <dgm:pt modelId="{64B8A660-B475-4CB3-84B5-681940911355}" type="pres">
      <dgm:prSet presAssocID="{3A3D290D-A817-4D4F-BAD4-4C895A4A730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795F38C-2648-403D-877A-7DCB33214EE7}" type="pres">
      <dgm:prSet presAssocID="{3A3D290D-A817-4D4F-BAD4-4C895A4A7303}" presName="descendantText" presStyleLbl="alignAccFollowNode1" presStyleIdx="0" presStyleCnt="4">
        <dgm:presLayoutVars>
          <dgm:bulletEnabled val="1"/>
        </dgm:presLayoutVars>
      </dgm:prSet>
      <dgm:spPr/>
    </dgm:pt>
    <dgm:pt modelId="{34B64EA9-C245-4329-8F79-5C801EE75EED}" type="pres">
      <dgm:prSet presAssocID="{937C7E4A-3089-4EC5-AF7F-B9D64DBBCC58}" presName="sp" presStyleCnt="0"/>
      <dgm:spPr/>
    </dgm:pt>
    <dgm:pt modelId="{75F918B4-EC9F-460B-8FE7-B4B26547818D}" type="pres">
      <dgm:prSet presAssocID="{C8CF9569-1060-417C-9E0C-57BBCCEA0335}" presName="linNode" presStyleCnt="0"/>
      <dgm:spPr/>
    </dgm:pt>
    <dgm:pt modelId="{9CE63846-182C-4D2F-9E76-34663BCAD7F2}" type="pres">
      <dgm:prSet presAssocID="{C8CF9569-1060-417C-9E0C-57BBCCEA033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46A2E4A-87F0-477F-A01A-BE58A74F5731}" type="pres">
      <dgm:prSet presAssocID="{C8CF9569-1060-417C-9E0C-57BBCCEA0335}" presName="descendantText" presStyleLbl="alignAccFollowNode1" presStyleIdx="1" presStyleCnt="4">
        <dgm:presLayoutVars>
          <dgm:bulletEnabled val="1"/>
        </dgm:presLayoutVars>
      </dgm:prSet>
      <dgm:spPr/>
    </dgm:pt>
    <dgm:pt modelId="{A9261109-D42F-447F-9A2F-C2D6048532A7}" type="pres">
      <dgm:prSet presAssocID="{D76CBD39-B148-4B8C-953C-96A76B235B5C}" presName="sp" presStyleCnt="0"/>
      <dgm:spPr/>
    </dgm:pt>
    <dgm:pt modelId="{E3BBDD2F-4C84-49F7-8AD1-8FFD80FDA080}" type="pres">
      <dgm:prSet presAssocID="{560471C1-A0C6-4583-9127-22C774358D37}" presName="linNode" presStyleCnt="0"/>
      <dgm:spPr/>
    </dgm:pt>
    <dgm:pt modelId="{8E356D35-F508-4AEE-9D40-10D3CD09DA3C}" type="pres">
      <dgm:prSet presAssocID="{560471C1-A0C6-4583-9127-22C774358D3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B4C5022-5C81-4356-A799-73E117C35C92}" type="pres">
      <dgm:prSet presAssocID="{560471C1-A0C6-4583-9127-22C774358D37}" presName="descendantText" presStyleLbl="alignAccFollowNode1" presStyleIdx="2" presStyleCnt="4">
        <dgm:presLayoutVars>
          <dgm:bulletEnabled val="1"/>
        </dgm:presLayoutVars>
      </dgm:prSet>
      <dgm:spPr/>
    </dgm:pt>
    <dgm:pt modelId="{003ED85A-F934-4220-A528-55563764AC79}" type="pres">
      <dgm:prSet presAssocID="{591D63EC-96D1-46D2-984F-2DC70D5E26F7}" presName="sp" presStyleCnt="0"/>
      <dgm:spPr/>
    </dgm:pt>
    <dgm:pt modelId="{E57D78C7-14DA-40F2-A48A-614A623099E6}" type="pres">
      <dgm:prSet presAssocID="{6B3F850C-C65E-4413-95CE-86720AE2B4FB}" presName="linNode" presStyleCnt="0"/>
      <dgm:spPr/>
    </dgm:pt>
    <dgm:pt modelId="{C9ADA987-8407-4822-96D2-0C7E30D8257E}" type="pres">
      <dgm:prSet presAssocID="{6B3F850C-C65E-4413-95CE-86720AE2B4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23665F1-1137-4399-82F8-7020E2710017}" type="pres">
      <dgm:prSet presAssocID="{6B3F850C-C65E-4413-95CE-86720AE2B4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FCBF903-FFDB-4F41-8A09-9919484663FF}" type="presOf" srcId="{015784B6-81F3-411F-A116-5345CD7BCD3F}" destId="{E795F38C-2648-403D-877A-7DCB33214EE7}" srcOrd="0" destOrd="0" presId="urn:microsoft.com/office/officeart/2005/8/layout/vList5"/>
    <dgm:cxn modelId="{653AA60D-B439-4177-8950-2C46F955E8F4}" type="presOf" srcId="{3A3D290D-A817-4D4F-BAD4-4C895A4A7303}" destId="{64B8A660-B475-4CB3-84B5-681940911355}" srcOrd="0" destOrd="0" presId="urn:microsoft.com/office/officeart/2005/8/layout/vList5"/>
    <dgm:cxn modelId="{07735916-713B-494B-8E5D-7B0AC5A6A6BB}" type="presOf" srcId="{6D02B42C-4F0A-401B-A2F1-C5CE7F0D8704}" destId="{323665F1-1137-4399-82F8-7020E2710017}" srcOrd="0" destOrd="0" presId="urn:microsoft.com/office/officeart/2005/8/layout/vList5"/>
    <dgm:cxn modelId="{E6406B25-966D-4208-8D16-EEEDA60BDB5A}" type="presOf" srcId="{5AC48CCB-2016-47CF-9845-0EE496DB550B}" destId="{446A2E4A-87F0-477F-A01A-BE58A74F5731}" srcOrd="0" destOrd="1" presId="urn:microsoft.com/office/officeart/2005/8/layout/vList5"/>
    <dgm:cxn modelId="{018B6F2C-5EC3-47AE-8F92-ACDE7D471CA5}" srcId="{560471C1-A0C6-4583-9127-22C774358D37}" destId="{B9695B45-A5B8-446D-9AF6-418DA190C01D}" srcOrd="2" destOrd="0" parTransId="{F5BACCEC-681E-4D39-9CAC-7D3B8323328C}" sibTransId="{182B243D-3D1F-42FE-9528-26369F704B81}"/>
    <dgm:cxn modelId="{A3A3165B-1B9D-4CF7-B667-DC9182F3030F}" srcId="{F935F1B6-82FA-4882-AC73-632F06E1444D}" destId="{560471C1-A0C6-4583-9127-22C774358D37}" srcOrd="2" destOrd="0" parTransId="{FBB23A97-CA2E-4527-81DF-A7DFD5E852A1}" sibTransId="{591D63EC-96D1-46D2-984F-2DC70D5E26F7}"/>
    <dgm:cxn modelId="{968AE45D-19E3-4A33-AF03-EC6409C2CAB9}" srcId="{6B3F850C-C65E-4413-95CE-86720AE2B4FB}" destId="{6D02B42C-4F0A-401B-A2F1-C5CE7F0D8704}" srcOrd="0" destOrd="0" parTransId="{FBEB7620-C76C-447A-B7E1-1E0CD5C5A640}" sibTransId="{77C17E00-D017-4C8A-9233-61FE71EA864E}"/>
    <dgm:cxn modelId="{B1C3E05F-740B-4FC7-B311-2D46D85FD045}" type="presOf" srcId="{937460A6-AFF6-41E3-A7EE-FCF51D8A0FEE}" destId="{5B4C5022-5C81-4356-A799-73E117C35C92}" srcOrd="0" destOrd="0" presId="urn:microsoft.com/office/officeart/2005/8/layout/vList5"/>
    <dgm:cxn modelId="{17804446-793D-4F42-AF04-5E7F99D0025C}" srcId="{F935F1B6-82FA-4882-AC73-632F06E1444D}" destId="{6B3F850C-C65E-4413-95CE-86720AE2B4FB}" srcOrd="3" destOrd="0" parTransId="{93D96557-E17B-46E0-B1A2-08B0ED1AF0E6}" sibTransId="{7ADC3798-B441-40E4-ADFB-C508576BDFA5}"/>
    <dgm:cxn modelId="{93085146-089C-4D1F-997D-15BFC1737656}" type="presOf" srcId="{E38BCEA8-4D10-4EAA-B81B-999A8B74A281}" destId="{323665F1-1137-4399-82F8-7020E2710017}" srcOrd="0" destOrd="2" presId="urn:microsoft.com/office/officeart/2005/8/layout/vList5"/>
    <dgm:cxn modelId="{21823C70-A348-4355-BC8A-493A7DB4EC74}" type="presOf" srcId="{E6134AD3-CD37-419A-A7F4-194ABE517B45}" destId="{446A2E4A-87F0-477F-A01A-BE58A74F5731}" srcOrd="0" destOrd="2" presId="urn:microsoft.com/office/officeart/2005/8/layout/vList5"/>
    <dgm:cxn modelId="{DD3C2151-A5E7-4339-AAEC-E20EE2CAC3F7}" type="presOf" srcId="{B9695B45-A5B8-446D-9AF6-418DA190C01D}" destId="{5B4C5022-5C81-4356-A799-73E117C35C92}" srcOrd="0" destOrd="2" presId="urn:microsoft.com/office/officeart/2005/8/layout/vList5"/>
    <dgm:cxn modelId="{CA9CCF51-46A9-4481-B35E-59455B1802EB}" srcId="{C8CF9569-1060-417C-9E0C-57BBCCEA0335}" destId="{5AC48CCB-2016-47CF-9845-0EE496DB550B}" srcOrd="1" destOrd="0" parTransId="{A727F0E2-3960-4306-B5A2-94675F4979ED}" sibTransId="{36F6A40C-4437-4160-87F1-1557AA8D4E76}"/>
    <dgm:cxn modelId="{76608456-7FF3-467A-84A4-28DA788A32EE}" srcId="{560471C1-A0C6-4583-9127-22C774358D37}" destId="{937460A6-AFF6-41E3-A7EE-FCF51D8A0FEE}" srcOrd="0" destOrd="0" parTransId="{DBA4EE72-2EFE-48D0-8742-82B53ACB2556}" sibTransId="{B3E43629-E52C-49BC-82DE-AC9C658D6BB9}"/>
    <dgm:cxn modelId="{1F050478-EC79-494A-90B1-40756652BF27}" type="presOf" srcId="{6B3F850C-C65E-4413-95CE-86720AE2B4FB}" destId="{C9ADA987-8407-4822-96D2-0C7E30D8257E}" srcOrd="0" destOrd="0" presId="urn:microsoft.com/office/officeart/2005/8/layout/vList5"/>
    <dgm:cxn modelId="{8599B380-49BB-45E1-9E3E-3E99BA2405DB}" type="presOf" srcId="{DDFF69F5-21B1-464A-98DE-F46C86AC3AB3}" destId="{5B4C5022-5C81-4356-A799-73E117C35C92}" srcOrd="0" destOrd="1" presId="urn:microsoft.com/office/officeart/2005/8/layout/vList5"/>
    <dgm:cxn modelId="{D2677F8E-B7E4-4CEC-947A-8A17563F4505}" srcId="{6B3F850C-C65E-4413-95CE-86720AE2B4FB}" destId="{E38BCEA8-4D10-4EAA-B81B-999A8B74A281}" srcOrd="2" destOrd="0" parTransId="{F62F570D-B913-4076-9906-5FC6D1319238}" sibTransId="{97878BF0-66A9-4C2C-8D94-BC17C7C5F97A}"/>
    <dgm:cxn modelId="{3B48A096-F87B-46A1-BD37-E05D8E82128C}" srcId="{C8CF9569-1060-417C-9E0C-57BBCCEA0335}" destId="{E6134AD3-CD37-419A-A7F4-194ABE517B45}" srcOrd="2" destOrd="0" parTransId="{CAD22CDA-E67B-4964-B16B-01E44D9A6ED9}" sibTransId="{95EBB127-D898-4F32-8F2B-88C449461652}"/>
    <dgm:cxn modelId="{3CD39D97-951F-4597-AA05-C35C188BB98F}" type="presOf" srcId="{791F786C-D4D9-42B5-BB0A-468BE4E55EEF}" destId="{E795F38C-2648-403D-877A-7DCB33214EE7}" srcOrd="0" destOrd="1" presId="urn:microsoft.com/office/officeart/2005/8/layout/vList5"/>
    <dgm:cxn modelId="{5AB22D9C-6D8D-4653-B541-9A139BCB3E21}" type="presOf" srcId="{C8CF9569-1060-417C-9E0C-57BBCCEA0335}" destId="{9CE63846-182C-4D2F-9E76-34663BCAD7F2}" srcOrd="0" destOrd="0" presId="urn:microsoft.com/office/officeart/2005/8/layout/vList5"/>
    <dgm:cxn modelId="{89C2BAA2-545E-49AF-BDB9-313FA707C9DC}" srcId="{3A3D290D-A817-4D4F-BAD4-4C895A4A7303}" destId="{015784B6-81F3-411F-A116-5345CD7BCD3F}" srcOrd="0" destOrd="0" parTransId="{52BB2CA9-5F62-405E-98C7-16E3CB6ECE8D}" sibTransId="{50468616-AA96-4C0D-9EB9-EFB927F45901}"/>
    <dgm:cxn modelId="{ECC1EFA3-9351-4394-9DA1-C38224CB481A}" type="presOf" srcId="{7B9FEB8E-0D5E-4946-A31F-230B0480A4DB}" destId="{323665F1-1137-4399-82F8-7020E2710017}" srcOrd="0" destOrd="1" presId="urn:microsoft.com/office/officeart/2005/8/layout/vList5"/>
    <dgm:cxn modelId="{C6C8D0B3-4435-4EAB-BCB8-A8AC81930FAC}" srcId="{F935F1B6-82FA-4882-AC73-632F06E1444D}" destId="{C8CF9569-1060-417C-9E0C-57BBCCEA0335}" srcOrd="1" destOrd="0" parTransId="{F8B7B381-24CB-4C1E-9DB6-635817A811CB}" sibTransId="{D76CBD39-B148-4B8C-953C-96A76B235B5C}"/>
    <dgm:cxn modelId="{5F480DB6-FA62-437B-ADA2-AA66F82E2734}" srcId="{3A3D290D-A817-4D4F-BAD4-4C895A4A7303}" destId="{791F786C-D4D9-42B5-BB0A-468BE4E55EEF}" srcOrd="1" destOrd="0" parTransId="{58575083-4BBA-4B75-BD7C-9CB9413A602B}" sibTransId="{F90B2BD8-5EBF-4C9F-9B2D-94F057579581}"/>
    <dgm:cxn modelId="{D6486EBC-B5D4-4232-8E41-F07897C98AE3}" type="presOf" srcId="{9747B98E-5DE1-451D-8782-E2488202380F}" destId="{E795F38C-2648-403D-877A-7DCB33214EE7}" srcOrd="0" destOrd="2" presId="urn:microsoft.com/office/officeart/2005/8/layout/vList5"/>
    <dgm:cxn modelId="{201F24C9-22A9-4066-965A-848C470AD530}" type="presOf" srcId="{560471C1-A0C6-4583-9127-22C774358D37}" destId="{8E356D35-F508-4AEE-9D40-10D3CD09DA3C}" srcOrd="0" destOrd="0" presId="urn:microsoft.com/office/officeart/2005/8/layout/vList5"/>
    <dgm:cxn modelId="{9E4D8DCA-B58F-4D58-9C24-DEE3CBB09951}" srcId="{6B3F850C-C65E-4413-95CE-86720AE2B4FB}" destId="{7B9FEB8E-0D5E-4946-A31F-230B0480A4DB}" srcOrd="1" destOrd="0" parTransId="{070E47EE-C6F8-42AA-8C6A-C937F7BA279B}" sibTransId="{1D735B17-3C57-45B1-9673-06BA1096E4AB}"/>
    <dgm:cxn modelId="{AD9D70D1-31A0-49E7-8284-334050B83E17}" srcId="{F935F1B6-82FA-4882-AC73-632F06E1444D}" destId="{3A3D290D-A817-4D4F-BAD4-4C895A4A7303}" srcOrd="0" destOrd="0" parTransId="{4133D8FA-1A04-41D0-8718-49B6F622E9F9}" sibTransId="{937C7E4A-3089-4EC5-AF7F-B9D64DBBCC58}"/>
    <dgm:cxn modelId="{2FA29CD1-6FBB-46D8-8557-50131A679259}" srcId="{C8CF9569-1060-417C-9E0C-57BBCCEA0335}" destId="{B595CBF5-DD97-4AE7-ABE7-DF713A270D2F}" srcOrd="0" destOrd="0" parTransId="{825D0FAA-FBC0-4E35-92DD-7039295B91FA}" sibTransId="{22BF67A9-08A0-4F92-A268-2273F16AB6CC}"/>
    <dgm:cxn modelId="{5FC62CDF-4D5F-428F-B3CA-62AB829C9E44}" srcId="{560471C1-A0C6-4583-9127-22C774358D37}" destId="{DDFF69F5-21B1-464A-98DE-F46C86AC3AB3}" srcOrd="1" destOrd="0" parTransId="{AB60CB73-2040-440A-84C7-4299823890D6}" sibTransId="{74FFF786-17BE-43A6-9FFC-8958E7D135C3}"/>
    <dgm:cxn modelId="{32A3EDE6-EAAC-4D07-A689-AACE6AFDAAE6}" type="presOf" srcId="{F935F1B6-82FA-4882-AC73-632F06E1444D}" destId="{1A6821EB-CE50-4602-A7BF-3E32FC7307EF}" srcOrd="0" destOrd="0" presId="urn:microsoft.com/office/officeart/2005/8/layout/vList5"/>
    <dgm:cxn modelId="{904AA5F0-C5B9-4D3D-95F8-F401074E4A2B}" type="presOf" srcId="{B595CBF5-DD97-4AE7-ABE7-DF713A270D2F}" destId="{446A2E4A-87F0-477F-A01A-BE58A74F5731}" srcOrd="0" destOrd="0" presId="urn:microsoft.com/office/officeart/2005/8/layout/vList5"/>
    <dgm:cxn modelId="{81DB9AF7-8E36-49C9-9B50-5869088EBB68}" srcId="{3A3D290D-A817-4D4F-BAD4-4C895A4A7303}" destId="{9747B98E-5DE1-451D-8782-E2488202380F}" srcOrd="2" destOrd="0" parTransId="{C2E34556-7D71-49F1-A753-EC50F8488F42}" sibTransId="{D28BE3FC-1646-4CFF-8878-5A5FCAFDDF0C}"/>
    <dgm:cxn modelId="{02783E63-6BCF-4731-8973-9A32259BEAB9}" type="presParOf" srcId="{1A6821EB-CE50-4602-A7BF-3E32FC7307EF}" destId="{EFE38DE4-B99A-41A8-9BDA-DE0655090023}" srcOrd="0" destOrd="0" presId="urn:microsoft.com/office/officeart/2005/8/layout/vList5"/>
    <dgm:cxn modelId="{031C0206-5F45-404B-B9CD-EF58B3A15CED}" type="presParOf" srcId="{EFE38DE4-B99A-41A8-9BDA-DE0655090023}" destId="{64B8A660-B475-4CB3-84B5-681940911355}" srcOrd="0" destOrd="0" presId="urn:microsoft.com/office/officeart/2005/8/layout/vList5"/>
    <dgm:cxn modelId="{7DB45756-88E3-4EA5-8351-A66CCA9F86ED}" type="presParOf" srcId="{EFE38DE4-B99A-41A8-9BDA-DE0655090023}" destId="{E795F38C-2648-403D-877A-7DCB33214EE7}" srcOrd="1" destOrd="0" presId="urn:microsoft.com/office/officeart/2005/8/layout/vList5"/>
    <dgm:cxn modelId="{7FC4BFCE-3574-43D1-992B-F8253BE1A248}" type="presParOf" srcId="{1A6821EB-CE50-4602-A7BF-3E32FC7307EF}" destId="{34B64EA9-C245-4329-8F79-5C801EE75EED}" srcOrd="1" destOrd="0" presId="urn:microsoft.com/office/officeart/2005/8/layout/vList5"/>
    <dgm:cxn modelId="{94A56DF2-FAC1-4ED3-A00F-8C3306DCC41B}" type="presParOf" srcId="{1A6821EB-CE50-4602-A7BF-3E32FC7307EF}" destId="{75F918B4-EC9F-460B-8FE7-B4B26547818D}" srcOrd="2" destOrd="0" presId="urn:microsoft.com/office/officeart/2005/8/layout/vList5"/>
    <dgm:cxn modelId="{6E023F3B-E404-4A2E-8531-9316A076DB97}" type="presParOf" srcId="{75F918B4-EC9F-460B-8FE7-B4B26547818D}" destId="{9CE63846-182C-4D2F-9E76-34663BCAD7F2}" srcOrd="0" destOrd="0" presId="urn:microsoft.com/office/officeart/2005/8/layout/vList5"/>
    <dgm:cxn modelId="{22B975A9-EC32-4B89-B5C1-D15FA35EFB34}" type="presParOf" srcId="{75F918B4-EC9F-460B-8FE7-B4B26547818D}" destId="{446A2E4A-87F0-477F-A01A-BE58A74F5731}" srcOrd="1" destOrd="0" presId="urn:microsoft.com/office/officeart/2005/8/layout/vList5"/>
    <dgm:cxn modelId="{94D7E31E-6716-4F77-B3BB-33366E1360B1}" type="presParOf" srcId="{1A6821EB-CE50-4602-A7BF-3E32FC7307EF}" destId="{A9261109-D42F-447F-9A2F-C2D6048532A7}" srcOrd="3" destOrd="0" presId="urn:microsoft.com/office/officeart/2005/8/layout/vList5"/>
    <dgm:cxn modelId="{B801FE24-78DC-4FE1-9C3E-4557C5537B20}" type="presParOf" srcId="{1A6821EB-CE50-4602-A7BF-3E32FC7307EF}" destId="{E3BBDD2F-4C84-49F7-8AD1-8FFD80FDA080}" srcOrd="4" destOrd="0" presId="urn:microsoft.com/office/officeart/2005/8/layout/vList5"/>
    <dgm:cxn modelId="{88DEF666-C583-451D-AE69-194A6467D14D}" type="presParOf" srcId="{E3BBDD2F-4C84-49F7-8AD1-8FFD80FDA080}" destId="{8E356D35-F508-4AEE-9D40-10D3CD09DA3C}" srcOrd="0" destOrd="0" presId="urn:microsoft.com/office/officeart/2005/8/layout/vList5"/>
    <dgm:cxn modelId="{825554A1-8CB7-4C70-B278-632B9BF9DDA0}" type="presParOf" srcId="{E3BBDD2F-4C84-49F7-8AD1-8FFD80FDA080}" destId="{5B4C5022-5C81-4356-A799-73E117C35C92}" srcOrd="1" destOrd="0" presId="urn:microsoft.com/office/officeart/2005/8/layout/vList5"/>
    <dgm:cxn modelId="{D6FFA84A-5F41-40F4-8716-C4D2EEF98B08}" type="presParOf" srcId="{1A6821EB-CE50-4602-A7BF-3E32FC7307EF}" destId="{003ED85A-F934-4220-A528-55563764AC79}" srcOrd="5" destOrd="0" presId="urn:microsoft.com/office/officeart/2005/8/layout/vList5"/>
    <dgm:cxn modelId="{9AE87E01-F68A-4AE5-8652-027A80C27124}" type="presParOf" srcId="{1A6821EB-CE50-4602-A7BF-3E32FC7307EF}" destId="{E57D78C7-14DA-40F2-A48A-614A623099E6}" srcOrd="6" destOrd="0" presId="urn:microsoft.com/office/officeart/2005/8/layout/vList5"/>
    <dgm:cxn modelId="{E7FF4D1E-137B-4DA2-88E7-C4FEBA5062DB}" type="presParOf" srcId="{E57D78C7-14DA-40F2-A48A-614A623099E6}" destId="{C9ADA987-8407-4822-96D2-0C7E30D8257E}" srcOrd="0" destOrd="0" presId="urn:microsoft.com/office/officeart/2005/8/layout/vList5"/>
    <dgm:cxn modelId="{E5CA86DB-6070-4B9E-BD60-31FAA895374A}" type="presParOf" srcId="{E57D78C7-14DA-40F2-A48A-614A623099E6}" destId="{323665F1-1137-4399-82F8-7020E27100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5F38C-2648-403D-877A-7DCB33214EE7}">
      <dsp:nvSpPr>
        <dsp:cNvPr id="0" name=""/>
        <dsp:cNvSpPr/>
      </dsp:nvSpPr>
      <dsp:spPr>
        <a:xfrm rot="5400000">
          <a:off x="5005203" y="-1998464"/>
          <a:ext cx="909815" cy="513892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kern="1200"/>
            <a:t>Ano: 2014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kern="1200" dirty="0"/>
            <a:t>143 </a:t>
          </a:r>
          <a:r>
            <a:rPr lang="pt-BR" sz="1600" kern="1200" dirty="0"/>
            <a:t>milhões de parâmetros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Cerca de 93% de acurácia top-5 na </a:t>
          </a:r>
          <a:r>
            <a:rPr lang="pt-BR" sz="1600" kern="1200" dirty="0" err="1"/>
            <a:t>ImageNet</a:t>
          </a:r>
          <a:endParaRPr lang="en-US" sz="1600" kern="1200" dirty="0"/>
        </a:p>
      </dsp:txBody>
      <dsp:txXfrm rot="-5400000">
        <a:off x="2890647" y="160506"/>
        <a:ext cx="5094514" cy="820987"/>
      </dsp:txXfrm>
    </dsp:sp>
    <dsp:sp modelId="{64B8A660-B475-4CB3-84B5-681940911355}">
      <dsp:nvSpPr>
        <dsp:cNvPr id="0" name=""/>
        <dsp:cNvSpPr/>
      </dsp:nvSpPr>
      <dsp:spPr>
        <a:xfrm>
          <a:off x="0" y="2364"/>
          <a:ext cx="2890647" cy="11372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/>
            <a:t>VGG19</a:t>
          </a:r>
          <a:endParaRPr lang="en-US" sz="3200" kern="1200"/>
        </a:p>
      </dsp:txBody>
      <dsp:txXfrm>
        <a:off x="55517" y="57881"/>
        <a:ext cx="2779613" cy="1026235"/>
      </dsp:txXfrm>
    </dsp:sp>
    <dsp:sp modelId="{446A2E4A-87F0-477F-A01A-BE58A74F5731}">
      <dsp:nvSpPr>
        <dsp:cNvPr id="0" name=""/>
        <dsp:cNvSpPr/>
      </dsp:nvSpPr>
      <dsp:spPr>
        <a:xfrm rot="5400000">
          <a:off x="5005203" y="-804331"/>
          <a:ext cx="909815" cy="513892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Ano: 2015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60 milhões de parâmetros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Cerca de 96% de acurácia top-5 na </a:t>
          </a:r>
          <a:r>
            <a:rPr lang="pt-BR" sz="1600" kern="1200" dirty="0" err="1"/>
            <a:t>ImageNet</a:t>
          </a:r>
          <a:r>
            <a:rPr lang="pt-BR" sz="1600" kern="1200" dirty="0"/>
            <a:t> </a:t>
          </a:r>
          <a:endParaRPr lang="en-US" sz="1600" kern="1200" dirty="0"/>
        </a:p>
      </dsp:txBody>
      <dsp:txXfrm rot="-5400000">
        <a:off x="2890647" y="1354639"/>
        <a:ext cx="5094514" cy="820987"/>
      </dsp:txXfrm>
    </dsp:sp>
    <dsp:sp modelId="{9CE63846-182C-4D2F-9E76-34663BCAD7F2}">
      <dsp:nvSpPr>
        <dsp:cNvPr id="0" name=""/>
        <dsp:cNvSpPr/>
      </dsp:nvSpPr>
      <dsp:spPr>
        <a:xfrm>
          <a:off x="0" y="1196497"/>
          <a:ext cx="2890647" cy="11372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ResNet-152</a:t>
          </a:r>
          <a:endParaRPr lang="en-US" sz="3200" kern="1200"/>
        </a:p>
      </dsp:txBody>
      <dsp:txXfrm>
        <a:off x="55517" y="1252014"/>
        <a:ext cx="2779613" cy="1026235"/>
      </dsp:txXfrm>
    </dsp:sp>
    <dsp:sp modelId="{5B4C5022-5C81-4356-A799-73E117C35C92}">
      <dsp:nvSpPr>
        <dsp:cNvPr id="0" name=""/>
        <dsp:cNvSpPr/>
      </dsp:nvSpPr>
      <dsp:spPr>
        <a:xfrm rot="5400000">
          <a:off x="5005203" y="389802"/>
          <a:ext cx="909815" cy="513892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kern="1200" dirty="0"/>
            <a:t>Ano 2019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66 milhões de parâmetros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Cerca de 97% de acurácia top-5 na </a:t>
          </a:r>
          <a:r>
            <a:rPr lang="pt-BR" sz="1600" kern="1200" dirty="0" err="1"/>
            <a:t>ImageNet</a:t>
          </a:r>
          <a:endParaRPr lang="en-US" sz="1600" kern="1200" dirty="0"/>
        </a:p>
      </dsp:txBody>
      <dsp:txXfrm rot="-5400000">
        <a:off x="2890647" y="2548772"/>
        <a:ext cx="5094514" cy="820987"/>
      </dsp:txXfrm>
    </dsp:sp>
    <dsp:sp modelId="{8E356D35-F508-4AEE-9D40-10D3CD09DA3C}">
      <dsp:nvSpPr>
        <dsp:cNvPr id="0" name=""/>
        <dsp:cNvSpPr/>
      </dsp:nvSpPr>
      <dsp:spPr>
        <a:xfrm>
          <a:off x="0" y="2390631"/>
          <a:ext cx="2890647" cy="11372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 dirty="0"/>
            <a:t>EfficientNet-B7</a:t>
          </a:r>
          <a:endParaRPr lang="en-US" sz="3200" kern="1200" dirty="0"/>
        </a:p>
      </dsp:txBody>
      <dsp:txXfrm>
        <a:off x="55517" y="2446148"/>
        <a:ext cx="2779613" cy="1026235"/>
      </dsp:txXfrm>
    </dsp:sp>
    <dsp:sp modelId="{323665F1-1137-4399-82F8-7020E2710017}">
      <dsp:nvSpPr>
        <dsp:cNvPr id="0" name=""/>
        <dsp:cNvSpPr/>
      </dsp:nvSpPr>
      <dsp:spPr>
        <a:xfrm rot="5400000">
          <a:off x="5005203" y="1583935"/>
          <a:ext cx="909815" cy="513892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kern="1200"/>
            <a:t>2017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4.2 milhões de parâmetros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Cerca de 95% de acurácia top-5 na </a:t>
          </a:r>
          <a:r>
            <a:rPr lang="pt-BR" sz="1600" kern="1200" dirty="0" err="1"/>
            <a:t>ImageNet</a:t>
          </a:r>
          <a:endParaRPr lang="en-US" sz="1600" kern="1200" dirty="0"/>
        </a:p>
      </dsp:txBody>
      <dsp:txXfrm rot="-5400000">
        <a:off x="2890647" y="3742905"/>
        <a:ext cx="5094514" cy="820987"/>
      </dsp:txXfrm>
    </dsp:sp>
    <dsp:sp modelId="{C9ADA987-8407-4822-96D2-0C7E30D8257E}">
      <dsp:nvSpPr>
        <dsp:cNvPr id="0" name=""/>
        <dsp:cNvSpPr/>
      </dsp:nvSpPr>
      <dsp:spPr>
        <a:xfrm>
          <a:off x="0" y="3584764"/>
          <a:ext cx="2890647" cy="11372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MobileNetV2</a:t>
          </a:r>
          <a:endParaRPr lang="en-US" sz="3200" kern="1200"/>
        </a:p>
      </dsp:txBody>
      <dsp:txXfrm>
        <a:off x="55517" y="3640281"/>
        <a:ext cx="2779613" cy="1026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04/10/2025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04/10/2025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04/10/2025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04/10/2025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04/10/2025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4B5584-C7FA-470F-8EC2-A30435A4DF16}" type="datetime1">
              <a:rPr lang="en-US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9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25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04/10/2025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</p:sldLayoutIdLst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3.06870" TargetMode="External"/><Relationship Id="rId2" Type="http://schemas.openxmlformats.org/officeDocument/2006/relationships/hyperlink" Target="https://www.youtube.com/watch?v=OOT3UIXZztE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7166106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2" y="2838143"/>
            <a:ext cx="7343773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7"/>
              </a:spcAft>
              <a:defRPr/>
            </a:pPr>
            <a:r>
              <a:rPr lang="pt-BR" dirty="0">
                <a:latin typeface="Verdana"/>
                <a:cs typeface="Verdana"/>
              </a:rPr>
              <a:t>Rob</a:t>
            </a:r>
            <a:r>
              <a:rPr lang="en-US" dirty="0" err="1">
                <a:latin typeface="Verdana"/>
                <a:cs typeface="Verdana"/>
              </a:rPr>
              <a:t>ótica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lang="en-US" dirty="0" err="1">
                <a:latin typeface="Verdana"/>
                <a:cs typeface="Verdana"/>
              </a:rPr>
              <a:t>Computacional</a:t>
            </a:r>
            <a:endParaRPr lang="pt-BR" dirty="0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Visão </a:t>
            </a:r>
            <a:r>
              <a:rPr lang="pt-BR" sz="2000" dirty="0"/>
              <a:t>de Alto Nível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26E6580D-0A66-8B96-7758-D0814C0D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</p:spPr>
        <p:txBody>
          <a:bodyPr/>
          <a:lstStyle/>
          <a:p>
            <a:r>
              <a:rPr lang="pt-BR" dirty="0"/>
              <a:t>Redes Neurais – Problemas (Tamanho)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5BB816FB-5591-E7FD-BFF8-964ED2237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1992A906-4836-14CC-588A-DDDB4FCCB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970929"/>
              </p:ext>
            </p:extLst>
          </p:nvPr>
        </p:nvGraphicFramePr>
        <p:xfrm>
          <a:off x="657225" y="1485900"/>
          <a:ext cx="8029575" cy="472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86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9439576" name="CustomShape 1"/>
          <p:cNvSpPr/>
          <p:nvPr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 dirty="0">
                <a:solidFill>
                  <a:srgbClr val="C00026"/>
                </a:solidFill>
                <a:latin typeface="Verdana"/>
                <a:ea typeface="Verdana"/>
              </a:rPr>
              <a:t>Aplicações</a:t>
            </a:r>
            <a:endParaRPr lang="pt-BR" sz="3200" b="0" strike="noStrike" spc="0" dirty="0">
              <a:latin typeface="Arial"/>
            </a:endParaRPr>
          </a:p>
        </p:txBody>
      </p:sp>
      <p:sp>
        <p:nvSpPr>
          <p:cNvPr id="1816883972" name="CustomShape 2"/>
          <p:cNvSpPr/>
          <p:nvPr/>
        </p:nvSpPr>
        <p:spPr bwMode="auto">
          <a:xfrm>
            <a:off x="657360" y="1486080"/>
            <a:ext cx="8026200" cy="472103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</p:txBody>
      </p:sp>
      <p:sp>
        <p:nvSpPr>
          <p:cNvPr id="1732969197" name="CustomShape 3"/>
          <p:cNvSpPr/>
          <p:nvPr/>
        </p:nvSpPr>
        <p:spPr bwMode="auto">
          <a:xfrm>
            <a:off x="162000" y="85680"/>
            <a:ext cx="7226280" cy="34919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13083246" name="CustomShape 4"/>
          <p:cNvSpPr/>
          <p:nvPr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5E41A956-CA58-1F7A-52A7-270D5B90033E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>11</a:t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1618675990" name="TextShape 5"/>
          <p:cNvSpPr txBox="1"/>
          <p:nvPr/>
        </p:nvSpPr>
        <p:spPr bwMode="auto">
          <a:xfrm>
            <a:off x="1510542" y="5905977"/>
            <a:ext cx="6496768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defRPr/>
            </a:pPr>
            <a:r>
              <a:rPr lang="pt-BR" sz="1800" b="0" strike="noStrike" spc="0">
                <a:latin typeface="Arial"/>
              </a:rPr>
              <a:t>Mask RCNN - Segmentação de objetos - COCO</a:t>
            </a:r>
            <a:endParaRPr/>
          </a:p>
          <a:p>
            <a:pPr>
              <a:defRPr/>
            </a:pPr>
            <a:r>
              <a:rPr lang="pt-BR" sz="1800" b="0" u="sng" strike="noStrike" spc="0">
                <a:latin typeface="Arial"/>
                <a:hlinkClick r:id="rId2" tooltip="https://www.youtube.com/watch?v=OOT3UIXZztE"/>
              </a:rPr>
              <a:t>Video</a:t>
            </a:r>
            <a:r>
              <a:rPr lang="pt-BR" sz="1800" b="0" strike="noStrike" spc="0">
                <a:latin typeface="Arial"/>
              </a:rPr>
              <a:t> - </a:t>
            </a:r>
            <a:r>
              <a:rPr lang="pt-BR" sz="1800" b="0" u="sng" strike="noStrike" spc="0">
                <a:latin typeface="Arial"/>
                <a:hlinkClick r:id="rId3" tooltip="https://arxiv.org/abs/1703.06870"/>
              </a:rPr>
              <a:t>artigo</a:t>
            </a:r>
            <a:endParaRPr lang="pt-BR" sz="1800" b="0" strike="noStrike" spc="0">
              <a:latin typeface="Arial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/>
        </p:nvGraphicFramePr>
        <p:xfrm>
          <a:off x="1510542" y="1791594"/>
          <a:ext cx="5640380" cy="394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leObj" r:id="rId4" imgW="0" imgH="0" progId="asc.{38E022EA-AD92-45FC-B22B-49DF39746DB4}">
                  <p:embed/>
                </p:oleObj>
              </mc:Choice>
              <mc:Fallback>
                <p:oleObj name="oleObj" r:id="rId4" imgW="0" imgH="0" progId="asc.{38E022EA-AD92-45FC-B22B-49DF39746DB4}">
                  <p:embed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 bwMode="auto">
                      <a:xfrm>
                        <a:off x="1510542" y="1791594"/>
                        <a:ext cx="5640380" cy="3948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027532"/>
            <a:ext cx="6858000" cy="802936"/>
          </a:xfrm>
        </p:spPr>
        <p:txBody>
          <a:bodyPr/>
          <a:lstStyle/>
          <a:p>
            <a:r>
              <a:rPr lang="pt-BR" dirty="0"/>
              <a:t>Visão de Alto Nível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2</a:t>
            </a:fld>
            <a:endParaRPr lang="en-US" dirty="0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22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Convolução em 2D</a:t>
            </a:r>
            <a:endParaRPr dirty="0"/>
          </a:p>
        </p:txBody>
      </p:sp>
      <p:pic>
        <p:nvPicPr>
          <p:cNvPr id="7" name="Espaço Reservado para Conteúdo 6" descr="Forma&#10;&#10;Descrição gerada automaticamente">
            <a:extLst>
              <a:ext uri="{FF2B5EF4-FFF2-40B4-BE49-F238E27FC236}">
                <a16:creationId xmlns:a16="http://schemas.microsoft.com/office/drawing/2014/main" id="{B40A56B8-6CF0-BE3A-0215-6625E064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08" y="1485900"/>
            <a:ext cx="4156208" cy="472439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98F30B0-4EA2-A27F-8FEA-670223CD86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9947849-0B23-83F8-0D3D-790BF4A0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</p:spPr>
        <p:txBody>
          <a:bodyPr/>
          <a:lstStyle/>
          <a:p>
            <a:r>
              <a:rPr lang="pt-BR" dirty="0"/>
              <a:t>Problemas em Visão Computacional</a:t>
            </a:r>
          </a:p>
        </p:txBody>
      </p:sp>
      <p:pic>
        <p:nvPicPr>
          <p:cNvPr id="5" name="Imagem 4" descr="Gato ao lado de cachorro&#10;&#10;Descrição gerada automaticamente com confiança média">
            <a:extLst>
              <a:ext uri="{FF2B5EF4-FFF2-40B4-BE49-F238E27FC236}">
                <a16:creationId xmlns:a16="http://schemas.microsoft.com/office/drawing/2014/main" id="{9FCC1AF6-BB1A-4AA9-CC58-0C032E2D4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7225" y="2151852"/>
            <a:ext cx="8029575" cy="3392495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9737914-D85D-4A5B-EF31-98985DE8D0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 dirty="0">
                <a:solidFill>
                  <a:srgbClr val="C00026"/>
                </a:solidFill>
                <a:latin typeface="Verdana"/>
                <a:ea typeface="Verdana"/>
              </a:rPr>
              <a:t>Classificação Binária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45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12EE173-B93B-4124-9C4C-83194B2D60B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5</a:t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146" name="Imagem 4"/>
          <p:cNvPicPr/>
          <p:nvPr/>
        </p:nvPicPr>
        <p:blipFill>
          <a:blip r:embed="rId2"/>
          <a:stretch/>
        </p:blipFill>
        <p:spPr bwMode="auto">
          <a:xfrm>
            <a:off x="1260000" y="1907280"/>
            <a:ext cx="2184120" cy="2879280"/>
          </a:xfrm>
          <a:prstGeom prst="rect">
            <a:avLst/>
          </a:prstGeom>
          <a:ln>
            <a:noFill/>
          </a:ln>
        </p:spPr>
      </p:pic>
      <p:sp>
        <p:nvSpPr>
          <p:cNvPr id="147" name="CustomShape 4"/>
          <p:cNvSpPr/>
          <p:nvPr/>
        </p:nvSpPr>
        <p:spPr bwMode="auto">
          <a:xfrm>
            <a:off x="72720" y="4883039"/>
            <a:ext cx="424692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Cachorro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ED1C24"/>
                </a:solidFill>
                <a:latin typeface="Arial"/>
                <a:ea typeface="DejaVu Sans"/>
              </a:rPr>
              <a:t>P(cachorro) &gt;= P(pessoa)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3"/>
          <a:stretch/>
        </p:blipFill>
        <p:spPr bwMode="auto">
          <a:xfrm>
            <a:off x="4428000" y="2160000"/>
            <a:ext cx="4243680" cy="223056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 bwMode="auto">
          <a:xfrm>
            <a:off x="4668480" y="4883039"/>
            <a:ext cx="411516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cachorro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ED1C24"/>
                </a:solidFill>
                <a:latin typeface="Arial"/>
                <a:ea typeface="DejaVu Sans"/>
              </a:rPr>
              <a:t>P(cachorro) &lt; P(pessoa)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Classificação multi-classe (categórica)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55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02CEE00-C3C5-42C5-9D31-228B890896C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6</a:t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156" name="Imagem 4"/>
          <p:cNvPicPr/>
          <p:nvPr/>
        </p:nvPicPr>
        <p:blipFill>
          <a:blip r:embed="rId2"/>
          <a:stretch/>
        </p:blipFill>
        <p:spPr bwMode="auto">
          <a:xfrm>
            <a:off x="792000" y="2552580"/>
            <a:ext cx="1419840" cy="1871640"/>
          </a:xfrm>
          <a:prstGeom prst="rect">
            <a:avLst/>
          </a:prstGeom>
          <a:ln>
            <a:noFill/>
          </a:ln>
        </p:spPr>
      </p:pic>
      <p:sp>
        <p:nvSpPr>
          <p:cNvPr id="157" name="CustomShape 4"/>
          <p:cNvSpPr/>
          <p:nvPr/>
        </p:nvSpPr>
        <p:spPr bwMode="auto">
          <a:xfrm>
            <a:off x="410505" y="4498560"/>
            <a:ext cx="218283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P(Cachorro) = 0.7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P(Pessoa) = 0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P(Cavalo) = 0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pt-BR" sz="2000" b="0" strike="noStrike" spc="-1" dirty="0">
              <a:latin typeface="Arial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3"/>
          <a:stretch/>
        </p:blipFill>
        <p:spPr bwMode="auto">
          <a:xfrm>
            <a:off x="2710425" y="2769660"/>
            <a:ext cx="2874240" cy="1510560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4"/>
          <a:stretch/>
        </p:blipFill>
        <p:spPr bwMode="auto">
          <a:xfrm>
            <a:off x="6012645" y="2763900"/>
            <a:ext cx="2493720" cy="1660320"/>
          </a:xfrm>
          <a:prstGeom prst="rect">
            <a:avLst/>
          </a:prstGeom>
          <a:ln>
            <a:noFill/>
          </a:ln>
        </p:spPr>
      </p:pic>
      <p:sp>
        <p:nvSpPr>
          <p:cNvPr id="2" name="CustomShape 4">
            <a:extLst>
              <a:ext uri="{FF2B5EF4-FFF2-40B4-BE49-F238E27FC236}">
                <a16:creationId xmlns:a16="http://schemas.microsoft.com/office/drawing/2014/main" id="{5DD19AA0-4DD9-FDD2-E02F-925DCDBF0942}"/>
              </a:ext>
            </a:extLst>
          </p:cNvPr>
          <p:cNvSpPr/>
          <p:nvPr/>
        </p:nvSpPr>
        <p:spPr bwMode="auto">
          <a:xfrm>
            <a:off x="3056130" y="4498560"/>
            <a:ext cx="218283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P(Cachorro) = 0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P(Pessoa) = 0.9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P(Cavalo) = 0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pt-BR" sz="2000" b="0" strike="noStrike" spc="-1" dirty="0"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2D71D515-321C-EDAA-E646-CE42F8CA44AC}"/>
              </a:ext>
            </a:extLst>
          </p:cNvPr>
          <p:cNvSpPr/>
          <p:nvPr/>
        </p:nvSpPr>
        <p:spPr bwMode="auto">
          <a:xfrm>
            <a:off x="6168090" y="4498560"/>
            <a:ext cx="218283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P(Cachorro) = 0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P(Pessoa) = 0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P(Cavalo) = 0.6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Redes Neurais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0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0791575-C3FC-41E1-996B-1645065850A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7</a:t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181" name="Picture 180"/>
          <p:cNvPicPr/>
          <p:nvPr/>
        </p:nvPicPr>
        <p:blipFill>
          <a:blip r:embed="rId2"/>
          <a:stretch/>
        </p:blipFill>
        <p:spPr bwMode="auto">
          <a:xfrm>
            <a:off x="4320000" y="1368000"/>
            <a:ext cx="4462920" cy="536796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 bwMode="auto">
          <a:xfrm>
            <a:off x="504000" y="2016000"/>
            <a:ext cx="3814920" cy="340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Modelo em camadas: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defRPr/>
            </a:pP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Cada camada processa a saída da anterior</a:t>
            </a: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Camadas são compostas por nós (ou neurônios) que combinam a saída da camada anterior usando uma função não linear. </a:t>
            </a: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A camada final retorna probabilidade de cada classe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Redes Convolucionais (imagens)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01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681EDA1-A872-4039-AA93-C2659EC2DC5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8</a:t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202" name="Picture 201"/>
          <p:cNvPicPr/>
          <p:nvPr/>
        </p:nvPicPr>
        <p:blipFill>
          <a:blip r:embed="rId2"/>
          <a:stretch/>
        </p:blipFill>
        <p:spPr bwMode="auto">
          <a:xfrm>
            <a:off x="41040" y="2454480"/>
            <a:ext cx="9142560" cy="281016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 bwMode="auto">
          <a:xfrm>
            <a:off x="1800000" y="2160000"/>
            <a:ext cx="5902920" cy="3454920"/>
          </a:xfrm>
          <a:prstGeom prst="rect">
            <a:avLst/>
          </a:prstGeom>
          <a:noFill/>
          <a:ln w="29160">
            <a:solidFill>
              <a:srgbClr val="EF413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04" name="CustomShape 5"/>
          <p:cNvSpPr/>
          <p:nvPr/>
        </p:nvSpPr>
        <p:spPr bwMode="auto">
          <a:xfrm>
            <a:off x="2057400" y="5693760"/>
            <a:ext cx="3125519" cy="857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Transformações de imagens:</a:t>
            </a: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Convoluções</a:t>
            </a: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Redimensionamentos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Redes Convolucionais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07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2C1A9769-CF0B-4394-A048-6C027090F95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9</a:t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208" name="Picture 207"/>
          <p:cNvPicPr/>
          <p:nvPr/>
        </p:nvPicPr>
        <p:blipFill>
          <a:blip r:embed="rId2"/>
          <a:stretch/>
        </p:blipFill>
        <p:spPr bwMode="auto">
          <a:xfrm>
            <a:off x="41040" y="2454480"/>
            <a:ext cx="9142560" cy="2810160"/>
          </a:xfrm>
          <a:prstGeom prst="rect">
            <a:avLst/>
          </a:prstGeom>
          <a:ln>
            <a:noFill/>
          </a:ln>
        </p:spPr>
      </p:pic>
      <p:sp>
        <p:nvSpPr>
          <p:cNvPr id="209" name="CustomShape 4"/>
          <p:cNvSpPr/>
          <p:nvPr/>
        </p:nvSpPr>
        <p:spPr bwMode="auto">
          <a:xfrm>
            <a:off x="7416000" y="3024000"/>
            <a:ext cx="1150920" cy="934920"/>
          </a:xfrm>
          <a:prstGeom prst="rect">
            <a:avLst/>
          </a:prstGeom>
          <a:noFill/>
          <a:ln w="29160">
            <a:solidFill>
              <a:srgbClr val="EF413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10" name="CustomShape 5"/>
          <p:cNvSpPr/>
          <p:nvPr/>
        </p:nvSpPr>
        <p:spPr bwMode="auto">
          <a:xfrm>
            <a:off x="7272000" y="2454480"/>
            <a:ext cx="152244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Rede Neural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“padrão”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1" name="Line 6"/>
          <p:cNvSpPr/>
          <p:nvPr/>
        </p:nvSpPr>
        <p:spPr bwMode="auto">
          <a:xfrm flipV="1">
            <a:off x="6984000" y="3528000"/>
            <a:ext cx="576000" cy="2523600"/>
          </a:xfrm>
          <a:prstGeom prst="line">
            <a:avLst/>
          </a:prstGeom>
          <a:ln w="19080">
            <a:solidFill>
              <a:srgbClr val="EF413D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12" name="CustomShape 7"/>
          <p:cNvSpPr/>
          <p:nvPr/>
        </p:nvSpPr>
        <p:spPr bwMode="auto">
          <a:xfrm>
            <a:off x="5235840" y="6048000"/>
            <a:ext cx="29167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Representação da imagem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257</Words>
  <Application>Microsoft Office PowerPoint</Application>
  <DocSecurity>0</DocSecurity>
  <PresentationFormat>Apresentação na tela (4:3)</PresentationFormat>
  <Paragraphs>69</Paragraphs>
  <Slides>11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StarSymbol</vt:lpstr>
      <vt:lpstr>Verdana</vt:lpstr>
      <vt:lpstr>Wingdings</vt:lpstr>
      <vt:lpstr>Personalizar design</vt:lpstr>
      <vt:lpstr>oleObj</vt:lpstr>
      <vt:lpstr>Apresentação do PowerPoint</vt:lpstr>
      <vt:lpstr>Visão de Alto Nível</vt:lpstr>
      <vt:lpstr>Convolução em 2D</vt:lpstr>
      <vt:lpstr>Problemas em Visão Computacional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Redes Neurais – Problemas (Tamanho)</vt:lpstr>
      <vt:lpstr>Apresentação do PowerPoint</vt:lpstr>
    </vt:vector>
  </TitlesOfParts>
  <Manager/>
  <Company>Insper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dos Dados</dc:title>
  <dc:subject/>
  <dc:creator>Kelly</dc:creator>
  <cp:keywords/>
  <dc:description/>
  <cp:lastModifiedBy>Diego Pavan Soler</cp:lastModifiedBy>
  <cp:revision>367</cp:revision>
  <dcterms:created xsi:type="dcterms:W3CDTF">2014-04-17T20:05:08Z</dcterms:created>
  <dcterms:modified xsi:type="dcterms:W3CDTF">2025-10-04T14:10:15Z</dcterms:modified>
  <cp:category/>
  <dc:identifier/>
  <cp:contentStatus/>
  <dc:language/>
  <cp:version/>
</cp:coreProperties>
</file>