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30" r:id="rId3"/>
    <p:sldId id="315" r:id="rId4"/>
    <p:sldId id="318" r:id="rId5"/>
    <p:sldId id="320" r:id="rId6"/>
    <p:sldId id="319" r:id="rId7"/>
    <p:sldId id="322" r:id="rId8"/>
    <p:sldId id="321" r:id="rId9"/>
    <p:sldId id="323" r:id="rId10"/>
    <p:sldId id="316" r:id="rId11"/>
    <p:sldId id="314" r:id="rId12"/>
    <p:sldId id="324" r:id="rId13"/>
    <p:sldId id="325" r:id="rId14"/>
    <p:sldId id="326" r:id="rId15"/>
    <p:sldId id="327" r:id="rId16"/>
    <p:sldId id="328" r:id="rId17"/>
    <p:sldId id="329" r:id="rId18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76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135B115-1922-E344-A9C2-EFDCDFF4A60C}" type="datetimeFigureOut">
              <a:rPr lang="en-US"/>
              <a:t>22-Oct-25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AB2734C-C554-1F43-86F3-DA5EA4A1A826}" type="slidenum">
              <a:rPr lang="en-US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9D3A6509-23EB-4B44-A528-7D90D9904DC9}" type="datetime1">
              <a:rPr lang="en-US"/>
              <a:t>22-Oct-25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810" y="0"/>
            <a:ext cx="12184380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 bwMode="auto">
          <a:xfrm>
            <a:off x="1289049" y="2714626"/>
            <a:ext cx="9791700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título</a:t>
            </a:r>
            <a:endParaRPr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 bwMode="auto">
          <a:xfrm>
            <a:off x="1289049" y="3429001"/>
            <a:ext cx="9791700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subtítulo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 bwMode="auto">
          <a:xfrm>
            <a:off x="1200149" y="6356350"/>
            <a:ext cx="9791700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a data e o nome da área ou disciplina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 bwMode="auto">
          <a:xfrm>
            <a:off x="609600" y="781051"/>
            <a:ext cx="109728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876301" y="1485900"/>
            <a:ext cx="10706100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15901" y="85725"/>
            <a:ext cx="9639300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194426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22-Oct-25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609600" y="781051"/>
            <a:ext cx="109728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15901" y="85725"/>
            <a:ext cx="9639300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6286501" y="1484313"/>
            <a:ext cx="5295899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876301" y="1487488"/>
            <a:ext cx="5295899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876301" y="2181225"/>
            <a:ext cx="5295899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6286501" y="2190750"/>
            <a:ext cx="5295899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194426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22-Oct-25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609600" y="781051"/>
            <a:ext cx="109728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15901" y="85725"/>
            <a:ext cx="9639300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876301" y="1476375"/>
            <a:ext cx="5295899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6286501" y="1476376"/>
            <a:ext cx="5295899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194426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22-Oct-25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609600" y="781051"/>
            <a:ext cx="109728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15901" y="85725"/>
            <a:ext cx="9639300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876301" y="1476375"/>
            <a:ext cx="5295899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6286501" y="1476376"/>
            <a:ext cx="5295899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 bwMode="auto">
          <a:xfrm>
            <a:off x="876299" y="4086226"/>
            <a:ext cx="5295899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876299" y="5791201"/>
            <a:ext cx="5295899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a legenda mestre</a:t>
            </a:r>
            <a:endParaRPr/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194426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6565899" y="0"/>
            <a:ext cx="56261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22-Oct-25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 bwMode="auto">
          <a:xfrm>
            <a:off x="609600" y="781051"/>
            <a:ext cx="5818011" cy="619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Edite o título mestre</a:t>
            </a:r>
            <a:endParaRPr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 bwMode="auto">
          <a:xfrm>
            <a:off x="876301" y="1485900"/>
            <a:ext cx="5551311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194426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fld id="{9D3A6509-23EB-4B44-A528-7D90D9904DC9}" type="datetime1">
              <a:rPr lang="en-US"/>
              <a:t>22-Oct-25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194426"/>
            <a:ext cx="28448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4400">
        <a:spcBef>
          <a:spcPts val="0"/>
        </a:spcBef>
        <a:buNone/>
        <a:defRPr sz="3200">
          <a:solidFill>
            <a:srgbClr val="C00026"/>
          </a:solidFill>
          <a:latin typeface="Verdana"/>
          <a:ea typeface="Verdana"/>
          <a:cs typeface="Verdana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1800" b="0">
          <a:solidFill>
            <a:schemeClr val="tx1"/>
          </a:solidFill>
          <a:latin typeface="Verdana"/>
          <a:ea typeface="Verdana"/>
          <a:cs typeface="Verdana"/>
        </a:defRPr>
      </a:lvl1pPr>
      <a:lvl2pPr marL="742950" indent="-28575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Verdana"/>
          <a:ea typeface="Verdana"/>
          <a:cs typeface="Verdana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Verdana"/>
          <a:ea typeface="Verdana"/>
          <a:cs typeface="Verdana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58" name="Espaço Reservado para Conteúdo 1"/>
          <p:cNvSpPr>
            <a:spLocks noGrp="1"/>
          </p:cNvSpPr>
          <p:nvPr>
            <p:ph idx="1"/>
          </p:nvPr>
        </p:nvSpPr>
        <p:spPr bwMode="auto">
          <a:xfrm>
            <a:off x="1289046" y="2838145"/>
            <a:ext cx="9791699" cy="1295398"/>
          </a:xfrm>
        </p:spPr>
        <p:txBody>
          <a:bodyPr>
            <a:normAutofit/>
          </a:bodyPr>
          <a:lstStyle/>
          <a:p>
            <a:pPr lvl="0" defTabSz="457200">
              <a:spcBef>
                <a:spcPts val="0"/>
              </a:spcBef>
              <a:spcAft>
                <a:spcPts val="599"/>
              </a:spcAft>
              <a:defRPr/>
            </a:pPr>
            <a:r>
              <a:rPr lang="pt-BR" dirty="0">
                <a:latin typeface="Verdana"/>
                <a:cs typeface="Verdana"/>
              </a:rPr>
              <a:t>Rob</a:t>
            </a:r>
            <a:r>
              <a:rPr lang="en-US" dirty="0" err="1">
                <a:latin typeface="Verdana"/>
                <a:cs typeface="Verdana"/>
              </a:rPr>
              <a:t>ótica</a:t>
            </a:r>
            <a:r>
              <a:rPr lang="en-US" dirty="0">
                <a:latin typeface="Verdana"/>
                <a:cs typeface="Verdana"/>
              </a:rPr>
              <a:t> </a:t>
            </a:r>
            <a:r>
              <a:rPr lang="en-US" dirty="0" err="1">
                <a:latin typeface="Verdana"/>
                <a:cs typeface="Verdana"/>
              </a:rPr>
              <a:t>Computacional</a:t>
            </a:r>
            <a:endParaRPr lang="en-US" dirty="0">
              <a:latin typeface="Verdana"/>
              <a:cs typeface="Verdana"/>
            </a:endParaRPr>
          </a:p>
          <a:p>
            <a:pPr lvl="0" defTabSz="457200">
              <a:spcBef>
                <a:spcPts val="0"/>
              </a:spcBef>
              <a:spcAft>
                <a:spcPts val="599"/>
              </a:spcAft>
              <a:defRPr/>
            </a:pPr>
            <a:r>
              <a:rPr lang="en-US" sz="2400" b="0" dirty="0">
                <a:latin typeface="Verdana"/>
                <a:cs typeface="Verdana"/>
              </a:rPr>
              <a:t>SLAM</a:t>
            </a:r>
            <a:endParaRPr lang="pt-BR" sz="2400" b="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DA573-5282-3BF1-5CE7-24E289419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10C53-B01A-36A5-A445-A7FFF4C7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Localization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81E79D-61C6-5A56-B0E1-9ADB68EEB9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012EC3-385D-0594-0502-6D08E66D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AAB12-BB6E-1B4F-AF2F-E6C37C68B919}" type="slidenum">
              <a:rPr lang="en-US" smtClean="0"/>
              <a:t>10</a:t>
            </a:fld>
            <a:endParaRPr lang="en-US"/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C5EB3044-A88E-BF9D-EF91-6016EAAF1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1" y="1485900"/>
            <a:ext cx="5257800" cy="4724399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pt-BR" dirty="0"/>
              <a:t>Recebe a Leitura do Sensor (Laser 2D)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dirty="0"/>
              <a:t>Seleciona N pontos de localização hipotéticos (partículas)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dirty="0"/>
              <a:t>Simula-se qual seria a leitura do laser para cada partícula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dirty="0"/>
              <a:t>Calcula-se o erro entre a leitura real e simulada de cada partícula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dirty="0"/>
              <a:t>Faz um “</a:t>
            </a:r>
            <a:r>
              <a:rPr lang="pt-BR" dirty="0" err="1"/>
              <a:t>resampling</a:t>
            </a:r>
            <a:r>
              <a:rPr lang="pt-BR" dirty="0"/>
              <a:t>”, onde as melhores partículas são mantidas e replicadas.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dirty="0"/>
              <a:t>Algoritmo tende a convergir à posição do robô.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dirty="0">
                <a:solidFill>
                  <a:srgbClr val="C00026"/>
                </a:solidFill>
              </a:rPr>
              <a:t>Se souber a posição anterior do robô o algoritmo é simplificado</a:t>
            </a:r>
          </a:p>
          <a:p>
            <a:pPr marL="1085850" lvl="1" indent="-342900">
              <a:buFont typeface="+mj-lt"/>
              <a:buAutoNum type="arabicPeriod"/>
            </a:pPr>
            <a:r>
              <a:rPr lang="pt-BR" dirty="0">
                <a:solidFill>
                  <a:srgbClr val="C00026"/>
                </a:solidFill>
              </a:rPr>
              <a:t>Isso resulta método </a:t>
            </a:r>
            <a:r>
              <a:rPr lang="pt-BR">
                <a:solidFill>
                  <a:srgbClr val="C00026"/>
                </a:solidFill>
              </a:rPr>
              <a:t>– AMCL </a:t>
            </a:r>
            <a:r>
              <a:rPr lang="pt-BR" dirty="0">
                <a:solidFill>
                  <a:srgbClr val="C00026"/>
                </a:solidFill>
              </a:rPr>
              <a:t>(</a:t>
            </a:r>
            <a:r>
              <a:rPr lang="pt-BR" dirty="0" err="1">
                <a:solidFill>
                  <a:srgbClr val="C00026"/>
                </a:solidFill>
              </a:rPr>
              <a:t>Adaptative</a:t>
            </a:r>
            <a:r>
              <a:rPr lang="pt-BR" dirty="0">
                <a:solidFill>
                  <a:srgbClr val="C00026"/>
                </a:solidFill>
              </a:rPr>
              <a:t> </a:t>
            </a:r>
            <a:r>
              <a:rPr lang="pt-BR" dirty="0" err="1">
                <a:solidFill>
                  <a:srgbClr val="C00026"/>
                </a:solidFill>
              </a:rPr>
              <a:t>Monte-Carlo</a:t>
            </a:r>
            <a:r>
              <a:rPr lang="pt-BR" dirty="0">
                <a:solidFill>
                  <a:srgbClr val="C00026"/>
                </a:solidFill>
              </a:rPr>
              <a:t> </a:t>
            </a:r>
            <a:r>
              <a:rPr lang="pt-BR" dirty="0" err="1">
                <a:solidFill>
                  <a:srgbClr val="C00026"/>
                </a:solidFill>
              </a:rPr>
              <a:t>Localizer</a:t>
            </a:r>
            <a:r>
              <a:rPr lang="pt-BR" dirty="0">
                <a:solidFill>
                  <a:srgbClr val="C00026"/>
                </a:solidFill>
              </a:rPr>
              <a:t>)</a:t>
            </a:r>
          </a:p>
          <a:p>
            <a:pPr marL="342900" indent="-342900" algn="l">
              <a:buFont typeface="+mj-lt"/>
              <a:buAutoNum type="arabicPeriod"/>
            </a:pPr>
            <a:endParaRPr lang="pt-BR" dirty="0"/>
          </a:p>
          <a:p>
            <a:pPr marL="152396" rtl="0">
              <a:spcAft>
                <a:spcPts val="800"/>
              </a:spcAft>
              <a:buSzPts val="1800"/>
            </a:pPr>
            <a:endParaRPr lang="en-US" dirty="0"/>
          </a:p>
          <a:p>
            <a:pPr marL="1428715" lvl="1" indent="-423323" rtl="0">
              <a:spcAft>
                <a:spcPts val="800"/>
              </a:spcAft>
              <a:buSzPts val="1400"/>
              <a:buChar char="■"/>
            </a:pPr>
            <a:endParaRPr lang="pt-BR" dirty="0"/>
          </a:p>
          <a:p>
            <a:pPr>
              <a:spcAft>
                <a:spcPts val="800"/>
              </a:spcAft>
            </a:pPr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C795400-A4DB-7F11-3956-CF64D0522709}"/>
              </a:ext>
            </a:extLst>
          </p:cNvPr>
          <p:cNvGrpSpPr/>
          <p:nvPr/>
        </p:nvGrpSpPr>
        <p:grpSpPr>
          <a:xfrm rot="16200000">
            <a:off x="6428993" y="2590216"/>
            <a:ext cx="5055964" cy="1977534"/>
            <a:chOff x="2495600" y="2411220"/>
            <a:chExt cx="7087589" cy="2772162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AD1E70DC-3DBC-BF5D-03C0-9882CB52A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5600" y="2411220"/>
              <a:ext cx="7087589" cy="2772162"/>
            </a:xfrm>
            <a:prstGeom prst="rect">
              <a:avLst/>
            </a:prstGeom>
          </p:spPr>
        </p:pic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799E3B29-8393-92ED-9B2C-AA379A1C78CE}"/>
                </a:ext>
              </a:extLst>
            </p:cNvPr>
            <p:cNvSpPr/>
            <p:nvPr/>
          </p:nvSpPr>
          <p:spPr>
            <a:xfrm>
              <a:off x="3013488" y="4320670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79AEBF0-E944-0608-F43A-48085A265D10}"/>
                </a:ext>
              </a:extLst>
            </p:cNvPr>
            <p:cNvSpPr/>
            <p:nvPr/>
          </p:nvSpPr>
          <p:spPr>
            <a:xfrm>
              <a:off x="4945081" y="4337315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F623971E-64BC-72DC-B6DA-4DB7E73D01B5}"/>
                </a:ext>
              </a:extLst>
            </p:cNvPr>
            <p:cNvSpPr/>
            <p:nvPr/>
          </p:nvSpPr>
          <p:spPr>
            <a:xfrm>
              <a:off x="4945081" y="3465082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9AEDFCF9-DCEC-885B-531A-20DFAFDEB98D}"/>
                </a:ext>
              </a:extLst>
            </p:cNvPr>
            <p:cNvSpPr/>
            <p:nvPr/>
          </p:nvSpPr>
          <p:spPr>
            <a:xfrm>
              <a:off x="2999655" y="3457959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9B64EDF-85E0-FA96-8113-4D93C35B9870}"/>
                </a:ext>
              </a:extLst>
            </p:cNvPr>
            <p:cNvSpPr/>
            <p:nvPr/>
          </p:nvSpPr>
          <p:spPr>
            <a:xfrm>
              <a:off x="2999655" y="2797691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57CF50EF-A10B-79E5-A097-083AE85CDEEC}"/>
                </a:ext>
              </a:extLst>
            </p:cNvPr>
            <p:cNvSpPr/>
            <p:nvPr/>
          </p:nvSpPr>
          <p:spPr>
            <a:xfrm>
              <a:off x="4945081" y="2851620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CA7EF428-7A13-4652-AA9E-ED9AECC3DF7B}"/>
                </a:ext>
              </a:extLst>
            </p:cNvPr>
            <p:cNvSpPr/>
            <p:nvPr/>
          </p:nvSpPr>
          <p:spPr>
            <a:xfrm>
              <a:off x="6414162" y="3468258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DF93F374-8BE2-F665-6E8B-919CD9EF0F5A}"/>
                </a:ext>
              </a:extLst>
            </p:cNvPr>
            <p:cNvSpPr/>
            <p:nvPr/>
          </p:nvSpPr>
          <p:spPr>
            <a:xfrm>
              <a:off x="6414162" y="2854544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F166A488-E6BA-76DD-3529-3F90E5D4512A}"/>
                </a:ext>
              </a:extLst>
            </p:cNvPr>
            <p:cNvSpPr/>
            <p:nvPr/>
          </p:nvSpPr>
          <p:spPr>
            <a:xfrm>
              <a:off x="7697817" y="3468257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7CC60B15-F51F-BD21-E22A-70E1E4408BFF}"/>
                </a:ext>
              </a:extLst>
            </p:cNvPr>
            <p:cNvSpPr/>
            <p:nvPr/>
          </p:nvSpPr>
          <p:spPr>
            <a:xfrm>
              <a:off x="7697816" y="2851620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1611FBD-A334-BE2E-89DB-6089F950C3F5}"/>
                </a:ext>
              </a:extLst>
            </p:cNvPr>
            <p:cNvSpPr/>
            <p:nvPr/>
          </p:nvSpPr>
          <p:spPr>
            <a:xfrm>
              <a:off x="8718209" y="3468256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40F2AEE0-0C89-44E4-B9A6-DEEBE12EC2AC}"/>
                </a:ext>
              </a:extLst>
            </p:cNvPr>
            <p:cNvSpPr/>
            <p:nvPr/>
          </p:nvSpPr>
          <p:spPr>
            <a:xfrm>
              <a:off x="8718209" y="2851620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8" name="Elipse 37">
            <a:extLst>
              <a:ext uri="{FF2B5EF4-FFF2-40B4-BE49-F238E27FC236}">
                <a16:creationId xmlns:a16="http://schemas.microsoft.com/office/drawing/2014/main" id="{42B32EAF-33E4-8FBF-193E-39F0CD065488}"/>
              </a:ext>
            </a:extLst>
          </p:cNvPr>
          <p:cNvSpPr/>
          <p:nvPr/>
        </p:nvSpPr>
        <p:spPr>
          <a:xfrm rot="16200000">
            <a:off x="8722249" y="4774183"/>
            <a:ext cx="125719" cy="125719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8E323462-2A75-8970-7C63-ADAAFB4A7608}"/>
              </a:ext>
            </a:extLst>
          </p:cNvPr>
          <p:cNvSpPr/>
          <p:nvPr/>
        </p:nvSpPr>
        <p:spPr>
          <a:xfrm rot="16200000">
            <a:off x="8154451" y="4821095"/>
            <a:ext cx="125719" cy="125719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9198B121-BB9D-60D2-03D0-F26EDE586694}"/>
              </a:ext>
            </a:extLst>
          </p:cNvPr>
          <p:cNvSpPr/>
          <p:nvPr/>
        </p:nvSpPr>
        <p:spPr>
          <a:xfrm rot="16200000">
            <a:off x="8785108" y="3785239"/>
            <a:ext cx="125719" cy="125719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91421DB9-9032-01C4-4240-24C61CEFC91F}"/>
              </a:ext>
            </a:extLst>
          </p:cNvPr>
          <p:cNvSpPr/>
          <p:nvPr/>
        </p:nvSpPr>
        <p:spPr>
          <a:xfrm rot="16200000">
            <a:off x="8219509" y="3707888"/>
            <a:ext cx="125719" cy="125719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FAEE3BEA-30D5-7747-110A-F7E69B243F65}"/>
              </a:ext>
            </a:extLst>
          </p:cNvPr>
          <p:cNvSpPr/>
          <p:nvPr/>
        </p:nvSpPr>
        <p:spPr>
          <a:xfrm rot="16200000">
            <a:off x="8728163" y="2726616"/>
            <a:ext cx="125719" cy="125719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8BAAE061-AD80-8313-AA15-A5526DDEFF6F}"/>
              </a:ext>
            </a:extLst>
          </p:cNvPr>
          <p:cNvSpPr/>
          <p:nvPr/>
        </p:nvSpPr>
        <p:spPr>
          <a:xfrm rot="16200000">
            <a:off x="8219509" y="2731204"/>
            <a:ext cx="125719" cy="125719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62C7676D-2D97-390F-2418-DB97F00C4BC9}"/>
              </a:ext>
            </a:extLst>
          </p:cNvPr>
          <p:cNvSpPr/>
          <p:nvPr/>
        </p:nvSpPr>
        <p:spPr>
          <a:xfrm rot="16200000">
            <a:off x="8705467" y="1895977"/>
            <a:ext cx="125719" cy="125719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9EE8630-C4E3-9457-663E-F25A96F24C03}"/>
              </a:ext>
            </a:extLst>
          </p:cNvPr>
          <p:cNvSpPr/>
          <p:nvPr/>
        </p:nvSpPr>
        <p:spPr>
          <a:xfrm rot="16200000">
            <a:off x="9279336" y="5106681"/>
            <a:ext cx="125719" cy="125719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B52E6654-EF13-B0FA-AEC4-D1CAB4F039E1}"/>
              </a:ext>
            </a:extLst>
          </p:cNvPr>
          <p:cNvSpPr/>
          <p:nvPr/>
        </p:nvSpPr>
        <p:spPr>
          <a:xfrm rot="16200000">
            <a:off x="9094741" y="4233896"/>
            <a:ext cx="125719" cy="125719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E48591BD-31B0-BDF2-403C-33A4CE822CF8}"/>
              </a:ext>
            </a:extLst>
          </p:cNvPr>
          <p:cNvSpPr/>
          <p:nvPr/>
        </p:nvSpPr>
        <p:spPr>
          <a:xfrm rot="16200000">
            <a:off x="8234566" y="1895977"/>
            <a:ext cx="125719" cy="125719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849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9572A61-C18A-AD22-E152-3069BC01B48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58" name="Espaço Reservado para Conteúdo 1">
            <a:extLst>
              <a:ext uri="{FF2B5EF4-FFF2-40B4-BE49-F238E27FC236}">
                <a16:creationId xmlns:a16="http://schemas.microsoft.com/office/drawing/2014/main" id="{EB0ADF04-D60C-841F-9C3D-833444D858A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289046" y="2838145"/>
            <a:ext cx="9791699" cy="1295398"/>
          </a:xfrm>
        </p:spPr>
        <p:txBody>
          <a:bodyPr>
            <a:normAutofit fontScale="85000" lnSpcReduction="10000"/>
          </a:bodyPr>
          <a:lstStyle/>
          <a:p>
            <a:pPr lvl="0" defTabSz="457200">
              <a:spcBef>
                <a:spcPts val="0"/>
              </a:spcBef>
              <a:spcAft>
                <a:spcPts val="599"/>
              </a:spcAft>
              <a:defRPr/>
            </a:pPr>
            <a:r>
              <a:rPr lang="en-US" dirty="0">
                <a:latin typeface="Verdana"/>
                <a:cs typeface="Verdana"/>
              </a:rPr>
              <a:t>SLAM</a:t>
            </a:r>
          </a:p>
          <a:p>
            <a:pPr lvl="0" defTabSz="457200">
              <a:spcBef>
                <a:spcPts val="0"/>
              </a:spcBef>
              <a:spcAft>
                <a:spcPts val="599"/>
              </a:spcAft>
              <a:defRPr/>
            </a:pPr>
            <a:r>
              <a:rPr lang="en-US" dirty="0"/>
              <a:t>(Simultaneous Localization and Mapping)</a:t>
            </a:r>
            <a:endParaRPr lang="pt-BR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4582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84A51-A00D-F470-2EF5-72D45977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Ocupação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954D7A-8339-B84A-4A4E-46FA6DB3E3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BA64B4-17C7-D9BB-A53B-EA325484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AAB12-BB6E-1B4F-AF2F-E6C37C68B919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Hands on with slam_toolbox">
            <a:extLst>
              <a:ext uri="{FF2B5EF4-FFF2-40B4-BE49-F238E27FC236}">
                <a16:creationId xmlns:a16="http://schemas.microsoft.com/office/drawing/2014/main" id="{6C95C885-6E55-2DF8-C764-D4403165E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1686247"/>
            <a:ext cx="6984776" cy="450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1B326A0A-4EAF-858B-9275-D250B31B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1" y="1485900"/>
            <a:ext cx="3925518" cy="4708525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pt-BR" dirty="0"/>
              <a:t>Cria uma grade 2D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dirty="0"/>
              <a:t>Atribui os seguintes valores: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pt-BR" dirty="0"/>
              <a:t>Livre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pt-BR" dirty="0"/>
              <a:t>Ocupada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pt-BR" dirty="0"/>
              <a:t>Desconhecida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Para cada leitura do Laser 2D, cada célula recebe uma probabilidade de estar ocupada.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Obstáculos aumenta a probabilidade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Livre reduz a probabilidade</a:t>
            </a:r>
          </a:p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rgbClr val="C00026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pt-BR" dirty="0"/>
          </a:p>
          <a:p>
            <a:pPr marL="152396" rtl="0">
              <a:spcAft>
                <a:spcPts val="800"/>
              </a:spcAft>
              <a:buSzPts val="1800"/>
            </a:pPr>
            <a:endParaRPr lang="en-US" dirty="0"/>
          </a:p>
          <a:p>
            <a:pPr marL="1428715" lvl="1" indent="-423323" rtl="0">
              <a:spcAft>
                <a:spcPts val="800"/>
              </a:spcAft>
              <a:buSzPts val="1400"/>
              <a:buChar char="■"/>
            </a:pPr>
            <a:endParaRPr lang="pt-BR" dirty="0"/>
          </a:p>
          <a:p>
            <a:pPr>
              <a:spcAft>
                <a:spcPts val="8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498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15C26-EFA7-7999-1A68-F5FC62D86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A911C-9E96-E4DD-7FDA-F678E635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SLAM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AB0C87-D440-1306-688C-81A5D116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B7CCB6-A7EF-4200-5B1D-515EE67E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AAB12-BB6E-1B4F-AF2F-E6C37C68B919}" type="slidenum">
              <a:rPr lang="en-US" smtClean="0"/>
              <a:t>13</a:t>
            </a:fld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963B416-A3F8-27AA-55FC-3790D1EE91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22" t="11817" r="4488" b="4649"/>
          <a:stretch/>
        </p:blipFill>
        <p:spPr>
          <a:xfrm>
            <a:off x="3575720" y="1196752"/>
            <a:ext cx="5472608" cy="536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0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24DB2-B5E4-86E1-9277-C159E5D29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F9A3F-CA1D-8E67-85AB-B949D51C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SLAM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A0631D-D62E-9B7A-857A-71C26BA9E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07A768-17FC-2F61-0148-FE008B89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AAB12-BB6E-1B4F-AF2F-E6C37C68B919}" type="slidenum">
              <a:rPr lang="en-US" smtClean="0"/>
              <a:t>14</a:t>
            </a:fld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A91A354-0F9D-9558-D194-A1EC167270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22" t="11817" r="4488" b="4649"/>
          <a:stretch/>
        </p:blipFill>
        <p:spPr>
          <a:xfrm>
            <a:off x="3575720" y="1196752"/>
            <a:ext cx="5472608" cy="536279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63A834A-073B-3196-4793-527B303419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22" t="11817" r="4487" b="4649"/>
          <a:stretch/>
        </p:blipFill>
        <p:spPr>
          <a:xfrm>
            <a:off x="3575720" y="1196752"/>
            <a:ext cx="5472608" cy="536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54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7EDF0-5398-E950-8D29-BB1ABDE6B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EE418-B269-B8BB-C98E-164872DC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SLAM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D4C3CF-29D3-38D0-3E50-19DD9D41B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85BDC5-5269-F7FF-EFD6-2528D8A4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AAB12-BB6E-1B4F-AF2F-E6C37C68B919}" type="slidenum">
              <a:rPr lang="en-US" smtClean="0"/>
              <a:t>15</a:t>
            </a:fld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7FF95EF-057D-9653-CC41-517725E16A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22" t="11817" r="4488" b="4649"/>
          <a:stretch/>
        </p:blipFill>
        <p:spPr>
          <a:xfrm>
            <a:off x="3575720" y="1196752"/>
            <a:ext cx="5472608" cy="536279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89DC31E-0CBE-21C8-2772-35F154728A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22" t="11817" r="4487" b="4649"/>
          <a:stretch/>
        </p:blipFill>
        <p:spPr>
          <a:xfrm>
            <a:off x="3575720" y="1196752"/>
            <a:ext cx="5472608" cy="53627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114B0A1-C473-10BB-AE91-6BE149784B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822" t="11817" r="4488" b="4649"/>
          <a:stretch/>
        </p:blipFill>
        <p:spPr>
          <a:xfrm>
            <a:off x="3575720" y="1196752"/>
            <a:ext cx="5472608" cy="536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13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55638-FA6C-FEF4-FEE7-B4EEB9814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04C4D-86F3-C51A-326C-845C49E6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SLAM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D01D53-50CB-E7CE-854B-DC1B2AA333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5A6A2A-2C74-B50D-07F4-8EC3043A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AAB12-BB6E-1B4F-AF2F-E6C37C68B919}" type="slidenum">
              <a:rPr lang="en-US" smtClean="0"/>
              <a:t>16</a:t>
            </a:fld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2AEB8C9-62FF-12ED-88B7-453D5A72C0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22" t="11817" r="4488" b="4649"/>
          <a:stretch/>
        </p:blipFill>
        <p:spPr>
          <a:xfrm>
            <a:off x="3575720" y="1196752"/>
            <a:ext cx="5472608" cy="536279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5B5FD6B-BB72-705A-1294-39AC8AEE02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22" t="11817" r="4487" b="4649"/>
          <a:stretch/>
        </p:blipFill>
        <p:spPr>
          <a:xfrm>
            <a:off x="3575720" y="1196752"/>
            <a:ext cx="5472608" cy="53627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A58E3F7-A44D-CB3A-FD75-12A9F8F9D23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822" t="11817" r="4488" b="4649"/>
          <a:stretch/>
        </p:blipFill>
        <p:spPr>
          <a:xfrm>
            <a:off x="3575720" y="1196752"/>
            <a:ext cx="5472608" cy="536279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4794979-DCEA-9817-07C3-498B695AB1A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822" t="11817" r="4488" b="4649"/>
          <a:stretch/>
        </p:blipFill>
        <p:spPr>
          <a:xfrm>
            <a:off x="3575720" y="1196752"/>
            <a:ext cx="5472608" cy="536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26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507EF-356A-761A-1689-43BC302C0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31DBB-4D3A-88B0-CA0B-C31CDEAF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SLAM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97C195-7DF5-C1B4-E168-1F9546047D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64A06D-ADBF-82A2-DCC9-8098E038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AAB12-BB6E-1B4F-AF2F-E6C37C68B919}" type="slidenum">
              <a:rPr lang="en-US" smtClean="0"/>
              <a:t>17</a:t>
            </a:fld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CB68E7D-2EB3-BA7A-C45A-0D6D6F20A6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22" t="11817" r="4488" b="4649"/>
          <a:stretch/>
        </p:blipFill>
        <p:spPr>
          <a:xfrm>
            <a:off x="3575720" y="1196752"/>
            <a:ext cx="5472608" cy="536279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1A7FFCB-0478-AD7E-A099-C00546F5B1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22" t="11817" r="4487" b="4649"/>
          <a:stretch/>
        </p:blipFill>
        <p:spPr>
          <a:xfrm>
            <a:off x="3575720" y="1196752"/>
            <a:ext cx="5472608" cy="53627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8F0A15A-F60F-365D-FF6E-4C5325C80DF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822" t="11817" r="4488" b="4649"/>
          <a:stretch/>
        </p:blipFill>
        <p:spPr>
          <a:xfrm>
            <a:off x="3575720" y="1196752"/>
            <a:ext cx="5472608" cy="536279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E4DACC4-A6A5-7A06-00AC-4251615C45A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822" t="11817" r="4488" b="4649"/>
          <a:stretch/>
        </p:blipFill>
        <p:spPr>
          <a:xfrm>
            <a:off x="3575720" y="1196752"/>
            <a:ext cx="5472608" cy="536279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B0B5995-7B9A-6758-3382-20EB9EE5F6C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823" t="11817" r="4487" b="4649"/>
          <a:stretch/>
        </p:blipFill>
        <p:spPr>
          <a:xfrm>
            <a:off x="3575720" y="1196752"/>
            <a:ext cx="5472608" cy="536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9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819716F-838C-3567-3728-A5B92FB8CF3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58" name="Espaço Reservado para Conteúdo 1">
            <a:extLst>
              <a:ext uri="{FF2B5EF4-FFF2-40B4-BE49-F238E27FC236}">
                <a16:creationId xmlns:a16="http://schemas.microsoft.com/office/drawing/2014/main" id="{9794F338-6C0A-E042-17BB-18F35D167E3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289046" y="2838145"/>
            <a:ext cx="9791699" cy="1295398"/>
          </a:xfrm>
        </p:spPr>
        <p:txBody>
          <a:bodyPr>
            <a:normAutofit/>
          </a:bodyPr>
          <a:lstStyle/>
          <a:p>
            <a:pPr lvl="0" defTabSz="457200">
              <a:spcBef>
                <a:spcPts val="0"/>
              </a:spcBef>
              <a:spcAft>
                <a:spcPts val="599"/>
              </a:spcAft>
              <a:defRPr/>
            </a:pPr>
            <a:r>
              <a:rPr lang="en-US" dirty="0" err="1">
                <a:latin typeface="Verdana"/>
                <a:cs typeface="Verdana"/>
              </a:rPr>
              <a:t>Localização</a:t>
            </a:r>
            <a:endParaRPr lang="en-US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7704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EC7FD-81B7-B7E9-C1AE-B691CAB2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Dado o seguinte mapa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EFE005-7404-8616-9D36-B7CB8C7A7F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4E1CAC8-2868-69B4-765C-EBCE3EF3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AAB12-BB6E-1B4F-AF2F-E6C37C68B919}" type="slidenum">
              <a:rPr lang="en-US" smtClean="0"/>
              <a:t>3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82C7D4B-78E1-4667-B354-0C9C6988B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2411220"/>
            <a:ext cx="7087589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0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5426B-E4BA-FC41-11C5-78A03786E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130B8-6D87-724F-A99B-23357DA6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Está o robô?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CEA2E1-BF0B-5CB2-37CE-E87E9C98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AAB12-BB6E-1B4F-AF2F-E6C37C68B919}" type="slidenum">
              <a:rPr lang="en-US" smtClean="0"/>
              <a:t>4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63780CF-5AAE-4192-51AD-2CBCF73F9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2411220"/>
            <a:ext cx="7087589" cy="277216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6473433-39DE-DF55-0DDB-2A39C737C7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236" t="22607" r="38394" b="11875"/>
          <a:stretch/>
        </p:blipFill>
        <p:spPr>
          <a:xfrm>
            <a:off x="6456040" y="4425435"/>
            <a:ext cx="2151258" cy="234684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80EF46F-43A0-2D8D-6BA5-878B6044D72A}"/>
              </a:ext>
            </a:extLst>
          </p:cNvPr>
          <p:cNvSpPr txBox="1"/>
          <p:nvPr/>
        </p:nvSpPr>
        <p:spPr>
          <a:xfrm>
            <a:off x="3935760" y="5403567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C00026"/>
                </a:solidFill>
              </a:rPr>
              <a:t>Leitura do Laser: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F064F30-B7B7-915A-A7EB-320B1D5CAD9D}"/>
              </a:ext>
            </a:extLst>
          </p:cNvPr>
          <p:cNvSpPr/>
          <p:nvPr/>
        </p:nvSpPr>
        <p:spPr>
          <a:xfrm>
            <a:off x="3013488" y="432067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1335500-4E61-F1FC-3414-510592D69D43}"/>
              </a:ext>
            </a:extLst>
          </p:cNvPr>
          <p:cNvSpPr/>
          <p:nvPr/>
        </p:nvSpPr>
        <p:spPr>
          <a:xfrm>
            <a:off x="4945081" y="4337315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15FFBB3-7970-7059-3C6B-39BB30EF341C}"/>
              </a:ext>
            </a:extLst>
          </p:cNvPr>
          <p:cNvSpPr/>
          <p:nvPr/>
        </p:nvSpPr>
        <p:spPr>
          <a:xfrm>
            <a:off x="4945081" y="3465082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DBFC132-FDBE-E307-902D-E40CAAE4C7A2}"/>
              </a:ext>
            </a:extLst>
          </p:cNvPr>
          <p:cNvSpPr/>
          <p:nvPr/>
        </p:nvSpPr>
        <p:spPr>
          <a:xfrm>
            <a:off x="2999655" y="3457959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57F02D1-931A-F7AF-29D4-75C4B94F729C}"/>
              </a:ext>
            </a:extLst>
          </p:cNvPr>
          <p:cNvSpPr/>
          <p:nvPr/>
        </p:nvSpPr>
        <p:spPr>
          <a:xfrm>
            <a:off x="2999655" y="2797691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0D33B2F-B9BB-DE65-107D-1AE9125F73F6}"/>
              </a:ext>
            </a:extLst>
          </p:cNvPr>
          <p:cNvSpPr/>
          <p:nvPr/>
        </p:nvSpPr>
        <p:spPr>
          <a:xfrm>
            <a:off x="4945081" y="285162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38EB6D7-0333-C8B5-D9CD-B8CC1E18C1CE}"/>
              </a:ext>
            </a:extLst>
          </p:cNvPr>
          <p:cNvSpPr/>
          <p:nvPr/>
        </p:nvSpPr>
        <p:spPr>
          <a:xfrm>
            <a:off x="6414162" y="3468258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3075CF0-E4F0-0716-1DE7-626FEE3CE6AE}"/>
              </a:ext>
            </a:extLst>
          </p:cNvPr>
          <p:cNvSpPr/>
          <p:nvPr/>
        </p:nvSpPr>
        <p:spPr>
          <a:xfrm>
            <a:off x="6414162" y="2854544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990D3C7-06F9-52C8-6736-3476B07C60E9}"/>
              </a:ext>
            </a:extLst>
          </p:cNvPr>
          <p:cNvSpPr/>
          <p:nvPr/>
        </p:nvSpPr>
        <p:spPr>
          <a:xfrm>
            <a:off x="7697817" y="3468257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9C2EA63-E2D3-4DFC-011B-960FF132EA1E}"/>
              </a:ext>
            </a:extLst>
          </p:cNvPr>
          <p:cNvSpPr/>
          <p:nvPr/>
        </p:nvSpPr>
        <p:spPr>
          <a:xfrm>
            <a:off x="7697816" y="285162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A186BC6-C50F-E8AB-40BC-43A21941316B}"/>
              </a:ext>
            </a:extLst>
          </p:cNvPr>
          <p:cNvSpPr/>
          <p:nvPr/>
        </p:nvSpPr>
        <p:spPr>
          <a:xfrm>
            <a:off x="8718209" y="3468256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93FFB4D-4281-EC53-9FEA-FAEEDCEC23B5}"/>
              </a:ext>
            </a:extLst>
          </p:cNvPr>
          <p:cNvSpPr/>
          <p:nvPr/>
        </p:nvSpPr>
        <p:spPr>
          <a:xfrm>
            <a:off x="8718209" y="285162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33D7F7C-D98A-07B0-B6E7-76B6BC3160C9}"/>
              </a:ext>
            </a:extLst>
          </p:cNvPr>
          <p:cNvSpPr txBox="1"/>
          <p:nvPr/>
        </p:nvSpPr>
        <p:spPr>
          <a:xfrm>
            <a:off x="2727423" y="4079569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269DC1F-B998-A8A8-6AB5-8C5B4A2F7B71}"/>
              </a:ext>
            </a:extLst>
          </p:cNvPr>
          <p:cNvSpPr txBox="1"/>
          <p:nvPr/>
        </p:nvSpPr>
        <p:spPr>
          <a:xfrm>
            <a:off x="4747135" y="4035185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2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DB9AD57-5463-5622-A005-DF1CF459FE5D}"/>
              </a:ext>
            </a:extLst>
          </p:cNvPr>
          <p:cNvSpPr txBox="1"/>
          <p:nvPr/>
        </p:nvSpPr>
        <p:spPr>
          <a:xfrm>
            <a:off x="4718040" y="3244334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4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C692A36-8C96-23D3-3924-2AB4A2156A58}"/>
              </a:ext>
            </a:extLst>
          </p:cNvPr>
          <p:cNvSpPr txBox="1"/>
          <p:nvPr/>
        </p:nvSpPr>
        <p:spPr>
          <a:xfrm>
            <a:off x="2759887" y="3184799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3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E4E6A36-DCA4-422B-7AEA-08FA547FE0BC}"/>
              </a:ext>
            </a:extLst>
          </p:cNvPr>
          <p:cNvSpPr txBox="1"/>
          <p:nvPr/>
        </p:nvSpPr>
        <p:spPr>
          <a:xfrm>
            <a:off x="2727423" y="2533226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8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9647C09-5E5D-CB8B-0C3B-168409CC486E}"/>
              </a:ext>
            </a:extLst>
          </p:cNvPr>
          <p:cNvSpPr txBox="1"/>
          <p:nvPr/>
        </p:nvSpPr>
        <p:spPr>
          <a:xfrm>
            <a:off x="4683703" y="2604596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9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49953DA-4275-C243-6120-3FB40827B6EB}"/>
              </a:ext>
            </a:extLst>
          </p:cNvPr>
          <p:cNvSpPr txBox="1"/>
          <p:nvPr/>
        </p:nvSpPr>
        <p:spPr>
          <a:xfrm>
            <a:off x="6137149" y="2550748"/>
            <a:ext cx="442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10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9C5BEE4-8554-817C-5F18-45E7EF05B11D}"/>
              </a:ext>
            </a:extLst>
          </p:cNvPr>
          <p:cNvSpPr txBox="1"/>
          <p:nvPr/>
        </p:nvSpPr>
        <p:spPr>
          <a:xfrm>
            <a:off x="6171538" y="3263058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5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388795F-7B3D-8C5B-DD10-E9ED64A143C5}"/>
              </a:ext>
            </a:extLst>
          </p:cNvPr>
          <p:cNvSpPr txBox="1"/>
          <p:nvPr/>
        </p:nvSpPr>
        <p:spPr>
          <a:xfrm>
            <a:off x="7467212" y="3233661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6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1B55FA6-B752-8770-4B09-F5F71368CBB9}"/>
              </a:ext>
            </a:extLst>
          </p:cNvPr>
          <p:cNvSpPr txBox="1"/>
          <p:nvPr/>
        </p:nvSpPr>
        <p:spPr>
          <a:xfrm>
            <a:off x="7422355" y="2533130"/>
            <a:ext cx="442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11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01FAF9C-8870-49B0-B52D-228CA92D886E}"/>
              </a:ext>
            </a:extLst>
          </p:cNvPr>
          <p:cNvSpPr txBox="1"/>
          <p:nvPr/>
        </p:nvSpPr>
        <p:spPr>
          <a:xfrm>
            <a:off x="8476650" y="3205078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7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725A55A-871A-AC6C-BB43-224089803B4C}"/>
              </a:ext>
            </a:extLst>
          </p:cNvPr>
          <p:cNvSpPr txBox="1"/>
          <p:nvPr/>
        </p:nvSpPr>
        <p:spPr>
          <a:xfrm>
            <a:off x="8431091" y="2553052"/>
            <a:ext cx="465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266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6D6D2-1363-571B-16A1-59A5BB902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55C4B-4E66-8C31-D20C-9B2B5116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Está o robô?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0B3F58-5889-F4E4-A890-1EFDFA51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AAB12-BB6E-1B4F-AF2F-E6C37C68B919}" type="slidenum">
              <a:rPr lang="en-US" smtClean="0"/>
              <a:t>5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9E8DE7C-105D-3FD0-CBDD-3DFD78141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2411220"/>
            <a:ext cx="7087589" cy="277216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ECB22C2-C45F-26AB-A069-909CBA3FA4AD}"/>
              </a:ext>
            </a:extLst>
          </p:cNvPr>
          <p:cNvSpPr txBox="1"/>
          <p:nvPr/>
        </p:nvSpPr>
        <p:spPr>
          <a:xfrm>
            <a:off x="3935760" y="5403567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C00026"/>
                </a:solidFill>
              </a:rPr>
              <a:t>Leitura do Laser: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55213CD-B085-9ADE-4BE5-E7C9DC30CA07}"/>
              </a:ext>
            </a:extLst>
          </p:cNvPr>
          <p:cNvSpPr/>
          <p:nvPr/>
        </p:nvSpPr>
        <p:spPr>
          <a:xfrm>
            <a:off x="3013488" y="432067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9A82E53-EB8C-24EE-2240-04D8FBD115C1}"/>
              </a:ext>
            </a:extLst>
          </p:cNvPr>
          <p:cNvSpPr/>
          <p:nvPr/>
        </p:nvSpPr>
        <p:spPr>
          <a:xfrm>
            <a:off x="4945081" y="4337315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E0F6D48-EA7E-E81D-8BD3-F1E71A06A210}"/>
              </a:ext>
            </a:extLst>
          </p:cNvPr>
          <p:cNvSpPr/>
          <p:nvPr/>
        </p:nvSpPr>
        <p:spPr>
          <a:xfrm>
            <a:off x="4945081" y="3465082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948D868-2A51-518F-867F-1FD013F42187}"/>
              </a:ext>
            </a:extLst>
          </p:cNvPr>
          <p:cNvSpPr/>
          <p:nvPr/>
        </p:nvSpPr>
        <p:spPr>
          <a:xfrm>
            <a:off x="2999655" y="3457959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90B7BE0-F007-0B8D-2FA4-7461152F9516}"/>
              </a:ext>
            </a:extLst>
          </p:cNvPr>
          <p:cNvSpPr/>
          <p:nvPr/>
        </p:nvSpPr>
        <p:spPr>
          <a:xfrm>
            <a:off x="2999655" y="2797691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75D1379-E9BB-ADFA-BE5C-4CCC19A35776}"/>
              </a:ext>
            </a:extLst>
          </p:cNvPr>
          <p:cNvSpPr/>
          <p:nvPr/>
        </p:nvSpPr>
        <p:spPr>
          <a:xfrm>
            <a:off x="4945081" y="285162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A6BC5B0-630E-4771-183F-6365101D5AF8}"/>
              </a:ext>
            </a:extLst>
          </p:cNvPr>
          <p:cNvSpPr/>
          <p:nvPr/>
        </p:nvSpPr>
        <p:spPr>
          <a:xfrm>
            <a:off x="6414162" y="3468258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159272E-8189-90A3-BA2C-68074A8E2BB4}"/>
              </a:ext>
            </a:extLst>
          </p:cNvPr>
          <p:cNvSpPr/>
          <p:nvPr/>
        </p:nvSpPr>
        <p:spPr>
          <a:xfrm>
            <a:off x="6414162" y="2854544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1DB57E1-DCC8-0F44-3560-BFA95BC85291}"/>
              </a:ext>
            </a:extLst>
          </p:cNvPr>
          <p:cNvSpPr/>
          <p:nvPr/>
        </p:nvSpPr>
        <p:spPr>
          <a:xfrm>
            <a:off x="7697817" y="3468257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10823F6-BD61-9973-095E-30618D799000}"/>
              </a:ext>
            </a:extLst>
          </p:cNvPr>
          <p:cNvSpPr/>
          <p:nvPr/>
        </p:nvSpPr>
        <p:spPr>
          <a:xfrm>
            <a:off x="7697816" y="285162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A2B0FA0-B0EF-C21A-9218-A5E425413946}"/>
              </a:ext>
            </a:extLst>
          </p:cNvPr>
          <p:cNvSpPr/>
          <p:nvPr/>
        </p:nvSpPr>
        <p:spPr>
          <a:xfrm>
            <a:off x="8718209" y="3468256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93BDD1D-3289-7275-7ED4-63D2188FABE3}"/>
              </a:ext>
            </a:extLst>
          </p:cNvPr>
          <p:cNvSpPr/>
          <p:nvPr/>
        </p:nvSpPr>
        <p:spPr>
          <a:xfrm>
            <a:off x="8718209" y="285162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789F5C8-9F4A-423A-D686-497BFD02B1A9}"/>
              </a:ext>
            </a:extLst>
          </p:cNvPr>
          <p:cNvSpPr txBox="1"/>
          <p:nvPr/>
        </p:nvSpPr>
        <p:spPr>
          <a:xfrm>
            <a:off x="2727423" y="4079569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D7081E6-F1CF-21E5-A683-0DC035347374}"/>
              </a:ext>
            </a:extLst>
          </p:cNvPr>
          <p:cNvSpPr txBox="1"/>
          <p:nvPr/>
        </p:nvSpPr>
        <p:spPr>
          <a:xfrm>
            <a:off x="4747135" y="4035185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2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8A2D950-B6ED-B5CF-3907-B10854A8007B}"/>
              </a:ext>
            </a:extLst>
          </p:cNvPr>
          <p:cNvSpPr txBox="1"/>
          <p:nvPr/>
        </p:nvSpPr>
        <p:spPr>
          <a:xfrm>
            <a:off x="4718040" y="3244334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4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3A63F22-190C-3D18-C77E-E502E7DD5975}"/>
              </a:ext>
            </a:extLst>
          </p:cNvPr>
          <p:cNvSpPr txBox="1"/>
          <p:nvPr/>
        </p:nvSpPr>
        <p:spPr>
          <a:xfrm>
            <a:off x="2759887" y="3184799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3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677EF04-B4B7-2185-AE6A-1BCCA4094FC9}"/>
              </a:ext>
            </a:extLst>
          </p:cNvPr>
          <p:cNvSpPr txBox="1"/>
          <p:nvPr/>
        </p:nvSpPr>
        <p:spPr>
          <a:xfrm>
            <a:off x="2727423" y="2533226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8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744066F-735C-90C0-6448-47270EA3DAEB}"/>
              </a:ext>
            </a:extLst>
          </p:cNvPr>
          <p:cNvSpPr txBox="1"/>
          <p:nvPr/>
        </p:nvSpPr>
        <p:spPr>
          <a:xfrm>
            <a:off x="4683703" y="2604596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9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B209ADB-78E3-47C6-EB8F-D8AF4B5007D4}"/>
              </a:ext>
            </a:extLst>
          </p:cNvPr>
          <p:cNvSpPr txBox="1"/>
          <p:nvPr/>
        </p:nvSpPr>
        <p:spPr>
          <a:xfrm>
            <a:off x="6137149" y="2550748"/>
            <a:ext cx="442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10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8EAF359-34E0-E0A9-14D3-B4EF7A3E0C21}"/>
              </a:ext>
            </a:extLst>
          </p:cNvPr>
          <p:cNvSpPr txBox="1"/>
          <p:nvPr/>
        </p:nvSpPr>
        <p:spPr>
          <a:xfrm>
            <a:off x="6171538" y="3263058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5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952F13A-EB1C-6869-D0BF-379097E9DB0E}"/>
              </a:ext>
            </a:extLst>
          </p:cNvPr>
          <p:cNvSpPr txBox="1"/>
          <p:nvPr/>
        </p:nvSpPr>
        <p:spPr>
          <a:xfrm>
            <a:off x="7467212" y="3233661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6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C91C896-36C2-F93E-09CB-DD154636AF34}"/>
              </a:ext>
            </a:extLst>
          </p:cNvPr>
          <p:cNvSpPr txBox="1"/>
          <p:nvPr/>
        </p:nvSpPr>
        <p:spPr>
          <a:xfrm>
            <a:off x="7422355" y="2533130"/>
            <a:ext cx="442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11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5A085C-5CC5-535A-5BD9-7CAC735B3F31}"/>
              </a:ext>
            </a:extLst>
          </p:cNvPr>
          <p:cNvSpPr txBox="1"/>
          <p:nvPr/>
        </p:nvSpPr>
        <p:spPr>
          <a:xfrm>
            <a:off x="8476650" y="3205078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7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C01C1A0-86FF-64E7-9FFD-6BE6D3134511}"/>
              </a:ext>
            </a:extLst>
          </p:cNvPr>
          <p:cNvSpPr txBox="1"/>
          <p:nvPr/>
        </p:nvSpPr>
        <p:spPr>
          <a:xfrm>
            <a:off x="8431091" y="2553052"/>
            <a:ext cx="465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12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F86799-B9B1-D141-F35E-D4187E555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63" y="2288006"/>
            <a:ext cx="7173326" cy="298174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03B3ADA-3A1C-9814-7B77-7EF2B39D1B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236" t="22607" r="38394" b="11875"/>
          <a:stretch/>
        </p:blipFill>
        <p:spPr>
          <a:xfrm>
            <a:off x="6456040" y="4425435"/>
            <a:ext cx="2151258" cy="234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8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78286-2E27-35FB-D77A-BAB1D2F47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6FFD1-D2F3-0234-A177-D518A5C5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Está o robô?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D22417-DD2D-C669-1B44-9DEB356F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AAB12-BB6E-1B4F-AF2F-E6C37C68B919}" type="slidenum">
              <a:rPr lang="en-US" smtClean="0"/>
              <a:t>6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0272DE5-DE49-ED5A-74A0-60D0EF1CA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2411220"/>
            <a:ext cx="7087589" cy="277216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009FBE5-3A89-57AE-4EB5-F786CF09EC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236" t="22607" r="38394" b="11875"/>
          <a:stretch/>
        </p:blipFill>
        <p:spPr>
          <a:xfrm>
            <a:off x="6456040" y="4425435"/>
            <a:ext cx="2151258" cy="234684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EB21D68-0021-16EF-6561-6123900FBE20}"/>
              </a:ext>
            </a:extLst>
          </p:cNvPr>
          <p:cNvSpPr txBox="1"/>
          <p:nvPr/>
        </p:nvSpPr>
        <p:spPr>
          <a:xfrm>
            <a:off x="3935760" y="5403567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C00026"/>
                </a:solidFill>
              </a:rPr>
              <a:t>Leitura do Laser: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543D42D-D3E7-1964-B7BA-99106D8EFD73}"/>
              </a:ext>
            </a:extLst>
          </p:cNvPr>
          <p:cNvSpPr/>
          <p:nvPr/>
        </p:nvSpPr>
        <p:spPr>
          <a:xfrm>
            <a:off x="3013488" y="432067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A7C08DF-BA44-2360-02CA-0800C11B38A5}"/>
              </a:ext>
            </a:extLst>
          </p:cNvPr>
          <p:cNvSpPr/>
          <p:nvPr/>
        </p:nvSpPr>
        <p:spPr>
          <a:xfrm>
            <a:off x="4945081" y="4337315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6C880C8-F07C-975C-3354-5FF167FD9032}"/>
              </a:ext>
            </a:extLst>
          </p:cNvPr>
          <p:cNvSpPr/>
          <p:nvPr/>
        </p:nvSpPr>
        <p:spPr>
          <a:xfrm>
            <a:off x="4945081" y="3465082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DB6B1F1-37D8-BFC0-530C-174326575A5F}"/>
              </a:ext>
            </a:extLst>
          </p:cNvPr>
          <p:cNvSpPr/>
          <p:nvPr/>
        </p:nvSpPr>
        <p:spPr>
          <a:xfrm>
            <a:off x="2999655" y="3457959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82A1596-56BD-DAB2-0A69-6D73245DA8F3}"/>
              </a:ext>
            </a:extLst>
          </p:cNvPr>
          <p:cNvSpPr/>
          <p:nvPr/>
        </p:nvSpPr>
        <p:spPr>
          <a:xfrm>
            <a:off x="2999655" y="2797691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FB86FA4-273F-8CB5-BF6A-C5A1CE150586}"/>
              </a:ext>
            </a:extLst>
          </p:cNvPr>
          <p:cNvSpPr/>
          <p:nvPr/>
        </p:nvSpPr>
        <p:spPr>
          <a:xfrm>
            <a:off x="4945081" y="285162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808C968-6E6C-FD27-AAF3-01DD7CFFEA62}"/>
              </a:ext>
            </a:extLst>
          </p:cNvPr>
          <p:cNvSpPr/>
          <p:nvPr/>
        </p:nvSpPr>
        <p:spPr>
          <a:xfrm>
            <a:off x="6414162" y="3468258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D7C4D87-6406-8F3E-C9C6-1C87C659392E}"/>
              </a:ext>
            </a:extLst>
          </p:cNvPr>
          <p:cNvSpPr/>
          <p:nvPr/>
        </p:nvSpPr>
        <p:spPr>
          <a:xfrm>
            <a:off x="6414162" y="2854544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698C8FE-CF45-BD07-A895-92933B4408B5}"/>
              </a:ext>
            </a:extLst>
          </p:cNvPr>
          <p:cNvSpPr/>
          <p:nvPr/>
        </p:nvSpPr>
        <p:spPr>
          <a:xfrm>
            <a:off x="7697817" y="3468257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71196C0-D5A3-CBF6-68AB-912130288824}"/>
              </a:ext>
            </a:extLst>
          </p:cNvPr>
          <p:cNvSpPr/>
          <p:nvPr/>
        </p:nvSpPr>
        <p:spPr>
          <a:xfrm>
            <a:off x="7697816" y="285162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7B5ACC2-816A-3FB7-DAAA-9D6F1A166551}"/>
              </a:ext>
            </a:extLst>
          </p:cNvPr>
          <p:cNvSpPr/>
          <p:nvPr/>
        </p:nvSpPr>
        <p:spPr>
          <a:xfrm>
            <a:off x="8718209" y="3468256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990C250-BEF5-87F4-8BF4-56EC6557D92B}"/>
              </a:ext>
            </a:extLst>
          </p:cNvPr>
          <p:cNvSpPr/>
          <p:nvPr/>
        </p:nvSpPr>
        <p:spPr>
          <a:xfrm>
            <a:off x="8718209" y="285162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BF0EB36-9469-E697-A5F2-B7DAB2C00762}"/>
              </a:ext>
            </a:extLst>
          </p:cNvPr>
          <p:cNvSpPr txBox="1"/>
          <p:nvPr/>
        </p:nvSpPr>
        <p:spPr>
          <a:xfrm>
            <a:off x="2727423" y="4079569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75F89E4-4F9C-A7C2-8984-C21935861FAF}"/>
              </a:ext>
            </a:extLst>
          </p:cNvPr>
          <p:cNvSpPr txBox="1"/>
          <p:nvPr/>
        </p:nvSpPr>
        <p:spPr>
          <a:xfrm>
            <a:off x="4747135" y="4035185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2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AEA0CFA-44F9-8B82-AF3D-270A56C3B9BF}"/>
              </a:ext>
            </a:extLst>
          </p:cNvPr>
          <p:cNvSpPr txBox="1"/>
          <p:nvPr/>
        </p:nvSpPr>
        <p:spPr>
          <a:xfrm>
            <a:off x="4718040" y="3244334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4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D4E1AD3-9A13-16DB-6DC2-B8F1048E8898}"/>
              </a:ext>
            </a:extLst>
          </p:cNvPr>
          <p:cNvSpPr txBox="1"/>
          <p:nvPr/>
        </p:nvSpPr>
        <p:spPr>
          <a:xfrm>
            <a:off x="2759887" y="3184799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3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FF13705-D125-7F7B-2493-0F0149784B8A}"/>
              </a:ext>
            </a:extLst>
          </p:cNvPr>
          <p:cNvSpPr txBox="1"/>
          <p:nvPr/>
        </p:nvSpPr>
        <p:spPr>
          <a:xfrm>
            <a:off x="2727423" y="2533226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8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8CBF0EF-1BE6-9A05-85ED-FDFCBD2F16C7}"/>
              </a:ext>
            </a:extLst>
          </p:cNvPr>
          <p:cNvSpPr txBox="1"/>
          <p:nvPr/>
        </p:nvSpPr>
        <p:spPr>
          <a:xfrm>
            <a:off x="4683703" y="2604596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9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6E942DC-B501-33F8-70D6-13BE437D1DDA}"/>
              </a:ext>
            </a:extLst>
          </p:cNvPr>
          <p:cNvSpPr txBox="1"/>
          <p:nvPr/>
        </p:nvSpPr>
        <p:spPr>
          <a:xfrm>
            <a:off x="6137149" y="2550748"/>
            <a:ext cx="442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10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6D3305A-2350-564B-3F46-AAD3C463B358}"/>
              </a:ext>
            </a:extLst>
          </p:cNvPr>
          <p:cNvSpPr txBox="1"/>
          <p:nvPr/>
        </p:nvSpPr>
        <p:spPr>
          <a:xfrm>
            <a:off x="6171538" y="3263058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5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60CD45B-0182-B038-4839-A89BF544906F}"/>
              </a:ext>
            </a:extLst>
          </p:cNvPr>
          <p:cNvSpPr txBox="1"/>
          <p:nvPr/>
        </p:nvSpPr>
        <p:spPr>
          <a:xfrm>
            <a:off x="7467212" y="3233661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6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70222AC-5C75-06D7-B2E4-EAE04D701D01}"/>
              </a:ext>
            </a:extLst>
          </p:cNvPr>
          <p:cNvSpPr txBox="1"/>
          <p:nvPr/>
        </p:nvSpPr>
        <p:spPr>
          <a:xfrm>
            <a:off x="7422355" y="2533130"/>
            <a:ext cx="442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11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0F0D394-02DA-3F09-B975-A5D7493F16A8}"/>
              </a:ext>
            </a:extLst>
          </p:cNvPr>
          <p:cNvSpPr txBox="1"/>
          <p:nvPr/>
        </p:nvSpPr>
        <p:spPr>
          <a:xfrm>
            <a:off x="8476650" y="3205078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7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E5170C2-9039-7B6E-3673-AE7F1F840F96}"/>
              </a:ext>
            </a:extLst>
          </p:cNvPr>
          <p:cNvSpPr txBox="1"/>
          <p:nvPr/>
        </p:nvSpPr>
        <p:spPr>
          <a:xfrm>
            <a:off x="8431091" y="2553052"/>
            <a:ext cx="465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12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F71173-4ECE-20F3-AF01-3C7CA608ED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607" r="67713" b="11875"/>
          <a:stretch/>
        </p:blipFill>
        <p:spPr>
          <a:xfrm>
            <a:off x="6561798" y="4359515"/>
            <a:ext cx="2448272" cy="234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6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5C008-9CCA-1BFA-903F-76804B45C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8D31F-184C-69C2-3E1D-CBB0E170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Está o robô?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32255E-5028-3771-64C9-A8444F28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AAB12-BB6E-1B4F-AF2F-E6C37C68B919}" type="slidenum">
              <a:rPr lang="en-US" smtClean="0"/>
              <a:t>7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15E960-D09D-CB0A-4D71-26486E238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2411220"/>
            <a:ext cx="7087589" cy="277216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E5ACB4C-E6F4-5A76-B92F-EDC08F1F47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236" t="22607" r="38394" b="11875"/>
          <a:stretch/>
        </p:blipFill>
        <p:spPr>
          <a:xfrm>
            <a:off x="6456040" y="4425435"/>
            <a:ext cx="2151258" cy="234684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A882A89-68B4-8E8B-A108-2784AE0F8EF6}"/>
              </a:ext>
            </a:extLst>
          </p:cNvPr>
          <p:cNvSpPr txBox="1"/>
          <p:nvPr/>
        </p:nvSpPr>
        <p:spPr>
          <a:xfrm>
            <a:off x="3935760" y="5403567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C00026"/>
                </a:solidFill>
              </a:rPr>
              <a:t>Leitura do Laser: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2D83885-A67B-3640-B209-3104A04F0640}"/>
              </a:ext>
            </a:extLst>
          </p:cNvPr>
          <p:cNvSpPr/>
          <p:nvPr/>
        </p:nvSpPr>
        <p:spPr>
          <a:xfrm>
            <a:off x="3013488" y="432067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64D33B2-39D0-EF59-8617-C671E8283B04}"/>
              </a:ext>
            </a:extLst>
          </p:cNvPr>
          <p:cNvSpPr/>
          <p:nvPr/>
        </p:nvSpPr>
        <p:spPr>
          <a:xfrm>
            <a:off x="4945081" y="4337315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401EDD6-2D9F-338E-DB43-495F51DA88BE}"/>
              </a:ext>
            </a:extLst>
          </p:cNvPr>
          <p:cNvSpPr/>
          <p:nvPr/>
        </p:nvSpPr>
        <p:spPr>
          <a:xfrm>
            <a:off x="4945081" y="3465082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EB08543-5B96-CD26-004D-D1E607B0863F}"/>
              </a:ext>
            </a:extLst>
          </p:cNvPr>
          <p:cNvSpPr/>
          <p:nvPr/>
        </p:nvSpPr>
        <p:spPr>
          <a:xfrm>
            <a:off x="2999655" y="3457959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2980B30-8036-2E52-4C4D-F6E8597D1FEC}"/>
              </a:ext>
            </a:extLst>
          </p:cNvPr>
          <p:cNvSpPr/>
          <p:nvPr/>
        </p:nvSpPr>
        <p:spPr>
          <a:xfrm>
            <a:off x="2999655" y="2797691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2E6742A-D097-6302-5282-ADC6D5517323}"/>
              </a:ext>
            </a:extLst>
          </p:cNvPr>
          <p:cNvSpPr/>
          <p:nvPr/>
        </p:nvSpPr>
        <p:spPr>
          <a:xfrm>
            <a:off x="4945081" y="285162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31E6A86-BA61-420F-06EA-87F44086D24B}"/>
              </a:ext>
            </a:extLst>
          </p:cNvPr>
          <p:cNvSpPr/>
          <p:nvPr/>
        </p:nvSpPr>
        <p:spPr>
          <a:xfrm>
            <a:off x="6414162" y="3468258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5F50E8A-D8D0-9583-0A5F-3D4570A22B46}"/>
              </a:ext>
            </a:extLst>
          </p:cNvPr>
          <p:cNvSpPr/>
          <p:nvPr/>
        </p:nvSpPr>
        <p:spPr>
          <a:xfrm>
            <a:off x="6414162" y="2854544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938E9BF-1A38-56D0-6CA4-EBB9CACA0651}"/>
              </a:ext>
            </a:extLst>
          </p:cNvPr>
          <p:cNvSpPr/>
          <p:nvPr/>
        </p:nvSpPr>
        <p:spPr>
          <a:xfrm>
            <a:off x="7697817" y="3468257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C9916F5-A439-2497-38E0-FBAC124BBC9B}"/>
              </a:ext>
            </a:extLst>
          </p:cNvPr>
          <p:cNvSpPr/>
          <p:nvPr/>
        </p:nvSpPr>
        <p:spPr>
          <a:xfrm>
            <a:off x="7697816" y="285162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FC97919-CDDC-867D-8619-CD74C2196F14}"/>
              </a:ext>
            </a:extLst>
          </p:cNvPr>
          <p:cNvSpPr/>
          <p:nvPr/>
        </p:nvSpPr>
        <p:spPr>
          <a:xfrm>
            <a:off x="8718209" y="3468256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C442F2C-51D3-9351-8D62-2EE83761ED0D}"/>
              </a:ext>
            </a:extLst>
          </p:cNvPr>
          <p:cNvSpPr/>
          <p:nvPr/>
        </p:nvSpPr>
        <p:spPr>
          <a:xfrm>
            <a:off x="8718209" y="285162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2F4FD68-4D63-1DD1-4D2C-8638AFD57B8E}"/>
              </a:ext>
            </a:extLst>
          </p:cNvPr>
          <p:cNvSpPr txBox="1"/>
          <p:nvPr/>
        </p:nvSpPr>
        <p:spPr>
          <a:xfrm>
            <a:off x="2727423" y="4079569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BBACE1C-DD6E-4B38-0197-83CEFC4D6E62}"/>
              </a:ext>
            </a:extLst>
          </p:cNvPr>
          <p:cNvSpPr txBox="1"/>
          <p:nvPr/>
        </p:nvSpPr>
        <p:spPr>
          <a:xfrm>
            <a:off x="4747135" y="4035185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2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1E63683-670E-2DB3-240A-FB8CCF95999E}"/>
              </a:ext>
            </a:extLst>
          </p:cNvPr>
          <p:cNvSpPr txBox="1"/>
          <p:nvPr/>
        </p:nvSpPr>
        <p:spPr>
          <a:xfrm>
            <a:off x="4718040" y="3244334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4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1B04F9-336F-2C45-0704-BFD736B3D671}"/>
              </a:ext>
            </a:extLst>
          </p:cNvPr>
          <p:cNvSpPr txBox="1"/>
          <p:nvPr/>
        </p:nvSpPr>
        <p:spPr>
          <a:xfrm>
            <a:off x="2759887" y="3184799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3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75443DA-7406-1C5E-9535-8AA2E85C7664}"/>
              </a:ext>
            </a:extLst>
          </p:cNvPr>
          <p:cNvSpPr txBox="1"/>
          <p:nvPr/>
        </p:nvSpPr>
        <p:spPr>
          <a:xfrm>
            <a:off x="2727423" y="2533226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8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369C5DA-E5D5-AA21-4508-80C10FD731C4}"/>
              </a:ext>
            </a:extLst>
          </p:cNvPr>
          <p:cNvSpPr txBox="1"/>
          <p:nvPr/>
        </p:nvSpPr>
        <p:spPr>
          <a:xfrm>
            <a:off x="4683703" y="2604596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9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25F4070-F0A2-D181-5BD4-FC7AE122F5FC}"/>
              </a:ext>
            </a:extLst>
          </p:cNvPr>
          <p:cNvSpPr txBox="1"/>
          <p:nvPr/>
        </p:nvSpPr>
        <p:spPr>
          <a:xfrm>
            <a:off x="6137149" y="2550748"/>
            <a:ext cx="442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10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4D8391D-87D5-4A06-131F-F61DAE6CE462}"/>
              </a:ext>
            </a:extLst>
          </p:cNvPr>
          <p:cNvSpPr txBox="1"/>
          <p:nvPr/>
        </p:nvSpPr>
        <p:spPr>
          <a:xfrm>
            <a:off x="6171538" y="3263058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5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107A12A-60F8-A246-BB06-4BBD57456B8A}"/>
              </a:ext>
            </a:extLst>
          </p:cNvPr>
          <p:cNvSpPr txBox="1"/>
          <p:nvPr/>
        </p:nvSpPr>
        <p:spPr>
          <a:xfrm>
            <a:off x="7467212" y="3233661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6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F617174-3329-DA74-FD74-8D28871CA64F}"/>
              </a:ext>
            </a:extLst>
          </p:cNvPr>
          <p:cNvSpPr txBox="1"/>
          <p:nvPr/>
        </p:nvSpPr>
        <p:spPr>
          <a:xfrm>
            <a:off x="7422355" y="2533130"/>
            <a:ext cx="442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11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F6407D4-BA93-827C-71A3-8C163C75AA95}"/>
              </a:ext>
            </a:extLst>
          </p:cNvPr>
          <p:cNvSpPr txBox="1"/>
          <p:nvPr/>
        </p:nvSpPr>
        <p:spPr>
          <a:xfrm>
            <a:off x="8476650" y="3205078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7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210EF00-BA14-E7D6-60AD-05D877C24727}"/>
              </a:ext>
            </a:extLst>
          </p:cNvPr>
          <p:cNvSpPr txBox="1"/>
          <p:nvPr/>
        </p:nvSpPr>
        <p:spPr>
          <a:xfrm>
            <a:off x="8431091" y="2553052"/>
            <a:ext cx="465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12</a:t>
            </a:r>
            <a:endParaRPr lang="pt-BR" dirty="0"/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A76033E-DDAB-1309-78BC-78012F140338}"/>
              </a:ext>
            </a:extLst>
          </p:cNvPr>
          <p:cNvGrpSpPr/>
          <p:nvPr/>
        </p:nvGrpSpPr>
        <p:grpSpPr>
          <a:xfrm>
            <a:off x="2552205" y="2411220"/>
            <a:ext cx="7087589" cy="2772162"/>
            <a:chOff x="2552205" y="2411220"/>
            <a:chExt cx="7087589" cy="2772162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4AC24063-CB39-99A7-A93B-2D238C4AF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2205" y="2411220"/>
              <a:ext cx="7087589" cy="2772162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B0C579F8-AAA5-0279-00D2-2F63BFAA6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989911">
              <a:off x="5180889" y="3634358"/>
              <a:ext cx="266737" cy="981212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261BEB19-8CA6-62B2-77F4-45401109C6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607" r="67713" b="11875"/>
          <a:stretch/>
        </p:blipFill>
        <p:spPr>
          <a:xfrm>
            <a:off x="6561798" y="4359515"/>
            <a:ext cx="2448272" cy="234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58E9E-DEC1-E37F-9A07-7B0EE7378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C2199-F546-BBC1-9E52-B27CE777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Está o robô?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FF2745-53CC-B060-FAB4-33DFDDCB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AAB12-BB6E-1B4F-AF2F-E6C37C68B919}" type="slidenum">
              <a:rPr lang="en-US" smtClean="0"/>
              <a:t>8</a:t>
            </a:fld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ABB2D6-2014-7D37-07ED-08A0870D9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236" t="22607" r="38394" b="11875"/>
          <a:stretch/>
        </p:blipFill>
        <p:spPr>
          <a:xfrm>
            <a:off x="6456040" y="4425435"/>
            <a:ext cx="2151258" cy="234684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E0E1B2E-73EC-99B9-1DB6-76479BABC9D8}"/>
              </a:ext>
            </a:extLst>
          </p:cNvPr>
          <p:cNvSpPr txBox="1"/>
          <p:nvPr/>
        </p:nvSpPr>
        <p:spPr>
          <a:xfrm>
            <a:off x="3935760" y="5403567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C00026"/>
                </a:solidFill>
              </a:rPr>
              <a:t>Leitura do Laser: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31866E7B-ADEF-00B6-64E7-5240174CD906}"/>
              </a:ext>
            </a:extLst>
          </p:cNvPr>
          <p:cNvGrpSpPr/>
          <p:nvPr/>
        </p:nvGrpSpPr>
        <p:grpSpPr>
          <a:xfrm>
            <a:off x="2495600" y="2411220"/>
            <a:ext cx="7087589" cy="2772162"/>
            <a:chOff x="2495600" y="2411220"/>
            <a:chExt cx="7087589" cy="2772162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2188ED3-1DEC-065E-59F4-07C2C25EB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5600" y="2411220"/>
              <a:ext cx="7087589" cy="2772162"/>
            </a:xfrm>
            <a:prstGeom prst="rect">
              <a:avLst/>
            </a:prstGeom>
          </p:spPr>
        </p:pic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C19C1C4B-FE92-4B2A-3945-6C464F2E240D}"/>
                </a:ext>
              </a:extLst>
            </p:cNvPr>
            <p:cNvSpPr/>
            <p:nvPr/>
          </p:nvSpPr>
          <p:spPr>
            <a:xfrm>
              <a:off x="3013488" y="4320670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07AB0F6-A223-DB26-E0E9-B0B105849AC7}"/>
                </a:ext>
              </a:extLst>
            </p:cNvPr>
            <p:cNvSpPr/>
            <p:nvPr/>
          </p:nvSpPr>
          <p:spPr>
            <a:xfrm>
              <a:off x="4945081" y="4337315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2C1CBDFC-3FD1-A65B-55EC-B0DAED1CB429}"/>
                </a:ext>
              </a:extLst>
            </p:cNvPr>
            <p:cNvSpPr/>
            <p:nvPr/>
          </p:nvSpPr>
          <p:spPr>
            <a:xfrm>
              <a:off x="4945081" y="3465082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42702C48-D49E-E5F6-ECE4-991CB212A340}"/>
                </a:ext>
              </a:extLst>
            </p:cNvPr>
            <p:cNvSpPr/>
            <p:nvPr/>
          </p:nvSpPr>
          <p:spPr>
            <a:xfrm>
              <a:off x="2999655" y="3457959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8905BEF4-C78D-9424-8286-259693E5C756}"/>
                </a:ext>
              </a:extLst>
            </p:cNvPr>
            <p:cNvSpPr/>
            <p:nvPr/>
          </p:nvSpPr>
          <p:spPr>
            <a:xfrm>
              <a:off x="2999655" y="2797691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EBF36AB2-BA60-366B-8993-7701D79ED2A8}"/>
                </a:ext>
              </a:extLst>
            </p:cNvPr>
            <p:cNvSpPr/>
            <p:nvPr/>
          </p:nvSpPr>
          <p:spPr>
            <a:xfrm>
              <a:off x="4945081" y="2851620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8034F2C-57C9-D8B5-B0C7-492C681B0E05}"/>
                </a:ext>
              </a:extLst>
            </p:cNvPr>
            <p:cNvSpPr/>
            <p:nvPr/>
          </p:nvSpPr>
          <p:spPr>
            <a:xfrm>
              <a:off x="6414162" y="3468258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BA1CE83-84C9-B5BB-04AD-7B69E83836C6}"/>
                </a:ext>
              </a:extLst>
            </p:cNvPr>
            <p:cNvSpPr/>
            <p:nvPr/>
          </p:nvSpPr>
          <p:spPr>
            <a:xfrm>
              <a:off x="6414162" y="2854544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A1AC5F9-5C7E-D531-4D6F-B73F03CFF569}"/>
                </a:ext>
              </a:extLst>
            </p:cNvPr>
            <p:cNvSpPr/>
            <p:nvPr/>
          </p:nvSpPr>
          <p:spPr>
            <a:xfrm>
              <a:off x="7697817" y="3468257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24144888-949F-203E-1412-4E42B50F8EFC}"/>
                </a:ext>
              </a:extLst>
            </p:cNvPr>
            <p:cNvSpPr/>
            <p:nvPr/>
          </p:nvSpPr>
          <p:spPr>
            <a:xfrm>
              <a:off x="7697816" y="2851620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F9FE6B05-25DA-C047-11DB-86FBDE776143}"/>
                </a:ext>
              </a:extLst>
            </p:cNvPr>
            <p:cNvSpPr/>
            <p:nvPr/>
          </p:nvSpPr>
          <p:spPr>
            <a:xfrm>
              <a:off x="8718209" y="3468256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F77FF45-D755-2B18-A99C-DB4CCCC59227}"/>
                </a:ext>
              </a:extLst>
            </p:cNvPr>
            <p:cNvSpPr/>
            <p:nvPr/>
          </p:nvSpPr>
          <p:spPr>
            <a:xfrm>
              <a:off x="8718209" y="2851620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1F31BEDD-E09D-4979-BDD3-D1C06F6C2B7F}"/>
                </a:ext>
              </a:extLst>
            </p:cNvPr>
            <p:cNvSpPr txBox="1"/>
            <p:nvPr/>
          </p:nvSpPr>
          <p:spPr>
            <a:xfrm>
              <a:off x="2727423" y="4079569"/>
              <a:ext cx="374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26"/>
                  </a:solidFill>
                </a:rPr>
                <a:t>1</a:t>
              </a:r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F1A482C-B428-BB9E-1F91-6D664056EEA5}"/>
                </a:ext>
              </a:extLst>
            </p:cNvPr>
            <p:cNvSpPr txBox="1"/>
            <p:nvPr/>
          </p:nvSpPr>
          <p:spPr>
            <a:xfrm>
              <a:off x="4747135" y="4035185"/>
              <a:ext cx="374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26"/>
                  </a:solidFill>
                </a:rPr>
                <a:t>2</a:t>
              </a:r>
              <a:endParaRPr lang="pt-BR" dirty="0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0C5034D-EDD0-67C1-4047-FB09E1315697}"/>
                </a:ext>
              </a:extLst>
            </p:cNvPr>
            <p:cNvSpPr txBox="1"/>
            <p:nvPr/>
          </p:nvSpPr>
          <p:spPr>
            <a:xfrm>
              <a:off x="4718040" y="3244334"/>
              <a:ext cx="374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26"/>
                  </a:solidFill>
                </a:rPr>
                <a:t>4</a:t>
              </a:r>
              <a:endParaRPr lang="pt-BR" dirty="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1C0E26A0-A0ED-BE75-34DA-681BDE194B8F}"/>
                </a:ext>
              </a:extLst>
            </p:cNvPr>
            <p:cNvSpPr txBox="1"/>
            <p:nvPr/>
          </p:nvSpPr>
          <p:spPr>
            <a:xfrm>
              <a:off x="2759887" y="3184799"/>
              <a:ext cx="374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26"/>
                  </a:solidFill>
                </a:rPr>
                <a:t>3</a:t>
              </a:r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8C0A133F-5BD4-33C8-3BD7-7B79D82C470E}"/>
                </a:ext>
              </a:extLst>
            </p:cNvPr>
            <p:cNvSpPr txBox="1"/>
            <p:nvPr/>
          </p:nvSpPr>
          <p:spPr>
            <a:xfrm>
              <a:off x="2727423" y="2533226"/>
              <a:ext cx="374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26"/>
                  </a:solidFill>
                </a:rPr>
                <a:t>8</a:t>
              </a:r>
              <a:endParaRPr lang="pt-BR" dirty="0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FC44029-E415-AD01-5691-E9DCBD6D95D4}"/>
                </a:ext>
              </a:extLst>
            </p:cNvPr>
            <p:cNvSpPr txBox="1"/>
            <p:nvPr/>
          </p:nvSpPr>
          <p:spPr>
            <a:xfrm>
              <a:off x="4683703" y="2604596"/>
              <a:ext cx="374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26"/>
                  </a:solidFill>
                </a:rPr>
                <a:t>9</a:t>
              </a:r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36A48A96-A8FD-8244-4C1E-3EBE2B96AB00}"/>
                </a:ext>
              </a:extLst>
            </p:cNvPr>
            <p:cNvSpPr txBox="1"/>
            <p:nvPr/>
          </p:nvSpPr>
          <p:spPr>
            <a:xfrm>
              <a:off x="6137149" y="2550748"/>
              <a:ext cx="4429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26"/>
                  </a:solidFill>
                </a:rPr>
                <a:t>10</a:t>
              </a:r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56ABB43A-22BB-6D10-1064-B5BCF866753A}"/>
                </a:ext>
              </a:extLst>
            </p:cNvPr>
            <p:cNvSpPr txBox="1"/>
            <p:nvPr/>
          </p:nvSpPr>
          <p:spPr>
            <a:xfrm>
              <a:off x="6171538" y="3263058"/>
              <a:ext cx="374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26"/>
                  </a:solidFill>
                </a:rPr>
                <a:t>5</a:t>
              </a:r>
              <a:endParaRPr lang="pt-BR" dirty="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A243EEEE-83A8-EBB5-11F5-9A15FBB077A2}"/>
                </a:ext>
              </a:extLst>
            </p:cNvPr>
            <p:cNvSpPr txBox="1"/>
            <p:nvPr/>
          </p:nvSpPr>
          <p:spPr>
            <a:xfrm>
              <a:off x="7467212" y="3233661"/>
              <a:ext cx="374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26"/>
                  </a:solidFill>
                </a:rPr>
                <a:t>6</a:t>
              </a:r>
              <a:endParaRPr lang="pt-BR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8FF2AAC2-BEDC-8990-CE89-487F0CD728E3}"/>
                </a:ext>
              </a:extLst>
            </p:cNvPr>
            <p:cNvSpPr txBox="1"/>
            <p:nvPr/>
          </p:nvSpPr>
          <p:spPr>
            <a:xfrm>
              <a:off x="7422355" y="2533130"/>
              <a:ext cx="4429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26"/>
                  </a:solidFill>
                </a:rPr>
                <a:t>11</a:t>
              </a:r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D9DAE0F4-2BB6-A4BF-C328-DCEC977C8B61}"/>
                </a:ext>
              </a:extLst>
            </p:cNvPr>
            <p:cNvSpPr txBox="1"/>
            <p:nvPr/>
          </p:nvSpPr>
          <p:spPr>
            <a:xfrm>
              <a:off x="8476650" y="3205078"/>
              <a:ext cx="374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26"/>
                  </a:solidFill>
                </a:rPr>
                <a:t>7</a:t>
              </a:r>
              <a:endParaRPr lang="pt-BR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6F6F8A49-3B34-8F8A-3F34-8FFF2FB9D24C}"/>
                </a:ext>
              </a:extLst>
            </p:cNvPr>
            <p:cNvSpPr txBox="1"/>
            <p:nvPr/>
          </p:nvSpPr>
          <p:spPr>
            <a:xfrm>
              <a:off x="8431091" y="2553052"/>
              <a:ext cx="4652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26"/>
                  </a:solidFill>
                </a:rPr>
                <a:t>12</a:t>
              </a:r>
              <a:endParaRPr lang="pt-BR" dirty="0"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442950F4-B467-5DBC-331B-BB712EDE58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607" r="67713" b="11875"/>
          <a:stretch/>
        </p:blipFill>
        <p:spPr>
          <a:xfrm>
            <a:off x="6561798" y="4359515"/>
            <a:ext cx="2448272" cy="234684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77064D7-0117-F7ED-1AFC-A130D652D4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164" t="23256" b="11428"/>
          <a:stretch/>
        </p:blipFill>
        <p:spPr>
          <a:xfrm>
            <a:off x="6520606" y="4522125"/>
            <a:ext cx="2641577" cy="233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83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8DF85-D289-4623-B1DD-2D7815B90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24CD3-8AFE-CEEF-5BB1-A8DBD8C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Está o robô?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3674C0-8D1D-F503-1039-1AE84683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AAB12-BB6E-1B4F-AF2F-E6C37C68B919}" type="slidenum">
              <a:rPr lang="en-US" smtClean="0"/>
              <a:t>9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71394C5-CF6E-39C2-D5B2-CF5A0B3B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2411220"/>
            <a:ext cx="7087589" cy="277216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6C7B190-E7DA-314B-83B5-5A4EDD0E3D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236" t="22607" r="38394" b="11875"/>
          <a:stretch/>
        </p:blipFill>
        <p:spPr>
          <a:xfrm>
            <a:off x="6456040" y="4425435"/>
            <a:ext cx="2151258" cy="234684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44B1F36-A14B-A67C-B4B5-DD2D9F08302A}"/>
              </a:ext>
            </a:extLst>
          </p:cNvPr>
          <p:cNvSpPr txBox="1"/>
          <p:nvPr/>
        </p:nvSpPr>
        <p:spPr>
          <a:xfrm>
            <a:off x="3935760" y="5403567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C00026"/>
                </a:solidFill>
              </a:rPr>
              <a:t>Leitura do Laser: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5479B0C-DE3D-3A29-91FA-DBB2942214CE}"/>
              </a:ext>
            </a:extLst>
          </p:cNvPr>
          <p:cNvSpPr/>
          <p:nvPr/>
        </p:nvSpPr>
        <p:spPr>
          <a:xfrm>
            <a:off x="3013488" y="432067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A274F12-E83A-6255-2364-902B17988469}"/>
              </a:ext>
            </a:extLst>
          </p:cNvPr>
          <p:cNvSpPr/>
          <p:nvPr/>
        </p:nvSpPr>
        <p:spPr>
          <a:xfrm>
            <a:off x="4945081" y="4337315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332A7BB-D58F-4C28-6A3C-96A85B5EE89E}"/>
              </a:ext>
            </a:extLst>
          </p:cNvPr>
          <p:cNvSpPr/>
          <p:nvPr/>
        </p:nvSpPr>
        <p:spPr>
          <a:xfrm>
            <a:off x="4945081" y="3465082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62E286B-B345-4B6B-E7F9-396DAF4FD444}"/>
              </a:ext>
            </a:extLst>
          </p:cNvPr>
          <p:cNvSpPr/>
          <p:nvPr/>
        </p:nvSpPr>
        <p:spPr>
          <a:xfrm>
            <a:off x="2999655" y="3457959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056B6DD-2CCD-0EFA-5B89-2B937755BB36}"/>
              </a:ext>
            </a:extLst>
          </p:cNvPr>
          <p:cNvSpPr/>
          <p:nvPr/>
        </p:nvSpPr>
        <p:spPr>
          <a:xfrm>
            <a:off x="2999655" y="2797691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0455A0B-E646-BF27-36FF-DC488308ED33}"/>
              </a:ext>
            </a:extLst>
          </p:cNvPr>
          <p:cNvSpPr/>
          <p:nvPr/>
        </p:nvSpPr>
        <p:spPr>
          <a:xfrm>
            <a:off x="4945081" y="285162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1749A30-9C4B-D97C-0BF6-E3A14D8260E8}"/>
              </a:ext>
            </a:extLst>
          </p:cNvPr>
          <p:cNvSpPr/>
          <p:nvPr/>
        </p:nvSpPr>
        <p:spPr>
          <a:xfrm>
            <a:off x="6414162" y="3468258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C51CB4E-5AC9-FF5E-AA2B-FFB04A697BEB}"/>
              </a:ext>
            </a:extLst>
          </p:cNvPr>
          <p:cNvSpPr/>
          <p:nvPr/>
        </p:nvSpPr>
        <p:spPr>
          <a:xfrm>
            <a:off x="6414162" y="2854544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8E60F9C-EC70-89BA-B5A7-452355407275}"/>
              </a:ext>
            </a:extLst>
          </p:cNvPr>
          <p:cNvSpPr/>
          <p:nvPr/>
        </p:nvSpPr>
        <p:spPr>
          <a:xfrm>
            <a:off x="7697817" y="3468257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2EE45CE-36EA-DE1E-DABE-75F9617C3C7E}"/>
              </a:ext>
            </a:extLst>
          </p:cNvPr>
          <p:cNvSpPr/>
          <p:nvPr/>
        </p:nvSpPr>
        <p:spPr>
          <a:xfrm>
            <a:off x="7697816" y="285162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7137EC3-099A-6BBF-DE82-70DB8880136D}"/>
              </a:ext>
            </a:extLst>
          </p:cNvPr>
          <p:cNvSpPr/>
          <p:nvPr/>
        </p:nvSpPr>
        <p:spPr>
          <a:xfrm>
            <a:off x="8718209" y="3468256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1D777A5-A31D-A9E0-3AD0-8146673B5D7E}"/>
              </a:ext>
            </a:extLst>
          </p:cNvPr>
          <p:cNvSpPr/>
          <p:nvPr/>
        </p:nvSpPr>
        <p:spPr>
          <a:xfrm>
            <a:off x="8718209" y="285162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96D305A-0E15-AF77-84AD-8DFE33A1A8D5}"/>
              </a:ext>
            </a:extLst>
          </p:cNvPr>
          <p:cNvSpPr txBox="1"/>
          <p:nvPr/>
        </p:nvSpPr>
        <p:spPr>
          <a:xfrm>
            <a:off x="2727423" y="4079569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1AF9173-B061-5C1A-B43A-36A2F3BAB52E}"/>
              </a:ext>
            </a:extLst>
          </p:cNvPr>
          <p:cNvSpPr txBox="1"/>
          <p:nvPr/>
        </p:nvSpPr>
        <p:spPr>
          <a:xfrm>
            <a:off x="4747135" y="4035185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2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CC271A7-197C-3626-F4B0-A94540EB5D43}"/>
              </a:ext>
            </a:extLst>
          </p:cNvPr>
          <p:cNvSpPr txBox="1"/>
          <p:nvPr/>
        </p:nvSpPr>
        <p:spPr>
          <a:xfrm>
            <a:off x="4718040" y="3244334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4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267F18F-4EC0-CF68-EC93-7F3919E0F961}"/>
              </a:ext>
            </a:extLst>
          </p:cNvPr>
          <p:cNvSpPr txBox="1"/>
          <p:nvPr/>
        </p:nvSpPr>
        <p:spPr>
          <a:xfrm>
            <a:off x="2759887" y="3184799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3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C7A4C9C-CC0E-831B-74C7-100F141BB88C}"/>
              </a:ext>
            </a:extLst>
          </p:cNvPr>
          <p:cNvSpPr txBox="1"/>
          <p:nvPr/>
        </p:nvSpPr>
        <p:spPr>
          <a:xfrm>
            <a:off x="2727423" y="2533226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8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F625BA7-8B97-AC15-1621-88B8FC0CB1FC}"/>
              </a:ext>
            </a:extLst>
          </p:cNvPr>
          <p:cNvSpPr txBox="1"/>
          <p:nvPr/>
        </p:nvSpPr>
        <p:spPr>
          <a:xfrm>
            <a:off x="4683703" y="2604596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9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AB39A3F-F0B3-370B-241A-24B445478221}"/>
              </a:ext>
            </a:extLst>
          </p:cNvPr>
          <p:cNvSpPr txBox="1"/>
          <p:nvPr/>
        </p:nvSpPr>
        <p:spPr>
          <a:xfrm>
            <a:off x="6137149" y="2550748"/>
            <a:ext cx="442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10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C7C5431-AB24-04D8-81C4-2781CD7A580F}"/>
              </a:ext>
            </a:extLst>
          </p:cNvPr>
          <p:cNvSpPr txBox="1"/>
          <p:nvPr/>
        </p:nvSpPr>
        <p:spPr>
          <a:xfrm>
            <a:off x="6171538" y="3263058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5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5B10384-8C79-1387-6C17-BEAFE06983DF}"/>
              </a:ext>
            </a:extLst>
          </p:cNvPr>
          <p:cNvSpPr txBox="1"/>
          <p:nvPr/>
        </p:nvSpPr>
        <p:spPr>
          <a:xfrm>
            <a:off x="7467212" y="3233661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6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EDB25F1-EBB0-2B17-12BC-11A2DB8CD162}"/>
              </a:ext>
            </a:extLst>
          </p:cNvPr>
          <p:cNvSpPr txBox="1"/>
          <p:nvPr/>
        </p:nvSpPr>
        <p:spPr>
          <a:xfrm>
            <a:off x="7422355" y="2533130"/>
            <a:ext cx="442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11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A5776C8-9AAF-BD01-1F25-EE132E4C7CF8}"/>
              </a:ext>
            </a:extLst>
          </p:cNvPr>
          <p:cNvSpPr txBox="1"/>
          <p:nvPr/>
        </p:nvSpPr>
        <p:spPr>
          <a:xfrm>
            <a:off x="8476650" y="3205078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7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856A7D4-82BC-5BB3-0D22-C95A010F92B8}"/>
              </a:ext>
            </a:extLst>
          </p:cNvPr>
          <p:cNvSpPr txBox="1"/>
          <p:nvPr/>
        </p:nvSpPr>
        <p:spPr>
          <a:xfrm>
            <a:off x="8431091" y="2553052"/>
            <a:ext cx="465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12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1F58FC-A684-6137-49A9-0C0E80C936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607" r="67713" b="11875"/>
          <a:stretch/>
        </p:blipFill>
        <p:spPr>
          <a:xfrm>
            <a:off x="6561798" y="4359515"/>
            <a:ext cx="2448272" cy="234684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5EA96DC-E674-F0DC-E862-222C97B2B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338" y="1954934"/>
            <a:ext cx="7525800" cy="32389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34680B2-147C-BCE5-1BE7-F49DD1DA9F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164" t="23256" b="11428"/>
          <a:stretch/>
        </p:blipFill>
        <p:spPr>
          <a:xfrm>
            <a:off x="6520606" y="4522125"/>
            <a:ext cx="2641577" cy="233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5412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Escritório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Dia1_2022</Template>
  <TotalTime>1301</TotalTime>
  <Words>287</Words>
  <Application>Microsoft Office PowerPoint</Application>
  <DocSecurity>0</DocSecurity>
  <PresentationFormat>Widescreen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Verdana</vt:lpstr>
      <vt:lpstr>Personalizar design</vt:lpstr>
      <vt:lpstr>Apresentação do PowerPoint</vt:lpstr>
      <vt:lpstr>Apresentação do PowerPoint</vt:lpstr>
      <vt:lpstr>Dado o seguinte mapa</vt:lpstr>
      <vt:lpstr>Onde Está o robô?</vt:lpstr>
      <vt:lpstr>Onde Está o robô?</vt:lpstr>
      <vt:lpstr>Onde Está o robô?</vt:lpstr>
      <vt:lpstr>Onde Está o robô?</vt:lpstr>
      <vt:lpstr>Onde Está o robô?</vt:lpstr>
      <vt:lpstr>Onde Está o robô?</vt:lpstr>
      <vt:lpstr>Monte Carlo Localization</vt:lpstr>
      <vt:lpstr>Apresentação do PowerPoint</vt:lpstr>
      <vt:lpstr>Mapa de Ocupação</vt:lpstr>
      <vt:lpstr>SLAM</vt:lpstr>
      <vt:lpstr>SLAM</vt:lpstr>
      <vt:lpstr>SLAM</vt:lpstr>
      <vt:lpstr>SLAM</vt:lpstr>
      <vt:lpstr>SLAM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Fábio Miranda</dc:creator>
  <cp:keywords/>
  <dc:description/>
  <cp:lastModifiedBy>Diego Pavan Soler</cp:lastModifiedBy>
  <cp:revision>71</cp:revision>
  <dcterms:created xsi:type="dcterms:W3CDTF">2016-04-26T11:53:07Z</dcterms:created>
  <dcterms:modified xsi:type="dcterms:W3CDTF">2025-10-22T17:04:10Z</dcterms:modified>
  <cp:category/>
  <dc:identifier/>
  <cp:contentStatus/>
  <dc:language/>
  <cp:version/>
</cp:coreProperties>
</file>