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 /><Relationship Id="rId39" Type="http://schemas.openxmlformats.org/officeDocument/2006/relationships/tableStyles" Target="tableStyles.xml" /><Relationship Id="rId4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670765" name="CustomShape 1"/>
          <p:cNvSpPr/>
          <p:nvPr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3600" b="1">
                <a:solidFill>
                  <a:srgbClr val="FFFFFF"/>
                </a:solidFill>
                <a:latin typeface="Verdana"/>
                <a:ea typeface="Verdana"/>
              </a:rPr>
              <a:t>Técnicas de Programação</a:t>
            </a:r>
            <a:endParaRPr lang="pt-BR"/>
          </a:p>
        </p:txBody>
      </p:sp>
      <p:sp>
        <p:nvSpPr>
          <p:cNvPr id="1488322064" name="CustomShape 2"/>
          <p:cNvSpPr/>
          <p:nvPr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2000">
                <a:solidFill>
                  <a:srgbClr val="FFFFFF"/>
                </a:solidFill>
                <a:latin typeface="Verdana"/>
                <a:ea typeface="Verdana"/>
              </a:rPr>
              <a:t>Mochila Binária III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2B6497-2635-27A2-0A7F-4E89277A02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69" lvl="1" indent="-239819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69" y="2178635"/>
            <a:ext cx="2566292" cy="22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7BF3FAD-1C70-F415-B5C6-E720C381FB7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55E15C-5843-45D8-AB3C-0117B6A508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1" u="none">
                <a:solidFill>
                  <a:srgbClr val="C00026"/>
                </a:solidFill>
              </a:rPr>
              <a:t>Evitar terminar uma solução parcial que não tem chance alguma de ser ótima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9B12C-8ABA-A180-2790-F931CB6E120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o valor de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927F59-F274-F61A-C103-5AD5B953B7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D1B633-072E-4B2C-0FBD-69085D76CD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264883" y="3708975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769998" y="3708975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7275110" y="3708975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737A65C-4956-164C-4395-8F497C04E1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1"/>
            <a:ext cx="5224317" cy="7648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5" y="5195454"/>
            <a:ext cx="1298863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69" flipH="0" flipV="0">
            <a:off x="4560380" y="2170438"/>
            <a:ext cx="3228612" cy="2821418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4" y="1317410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3" y="3708973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3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10" y="3708973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C50EA0A-0503-958E-A147-53AF1FE210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035C086-3A61-4081-74B9-40032A00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- ignorar peso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D24CD1-9A7C-975D-D0A1-3005AFDDD51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o branch and bound - ignorar peso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resultados obtidos por um bound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197C128-D6E4-7D79-1D86-422BEB3196D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4342B60-DD86-59A5-DB34-E4502B5FAEF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Como descobrir se um bound é bom?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74DCF69-652D-655F-0050-B6731E2E339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 marL="349965" indent="-349965">
              <a:buAutoNum type="arabicPeriod"/>
              <a:defRPr/>
            </a:pPr>
            <a:r>
              <a:rPr sz="2400"/>
              <a:t>Quantas vezes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Em qual altura ele é ativado?</a:t>
            </a: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endParaRPr sz="2400"/>
          </a:p>
          <a:p>
            <a:pPr marL="349965" indent="-349965">
              <a:buAutoNum type="arabicPeriod"/>
              <a:defRPr/>
            </a:pPr>
            <a:r>
              <a:rPr sz="2400"/>
              <a:t>O quão bem ele estima a qualidade da solução parcial?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46B74DF-D31E-2D8B-CE76-9FD0EF45290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/>
              <a:t>Pior caso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48AE9A-AB15-A5DE-3453-F23444DCDE7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1"/>
              <a:t>Melhor 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0"/>
              <a:t>Pior caso</a:t>
            </a:r>
            <a:endParaRPr sz="24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Nosso bound é justo?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EA6B822-0ECA-876D-A8B4-275D7570524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2400" b="0"/>
              <a:t>Melhor caso</a:t>
            </a:r>
            <a:endParaRPr sz="2400" b="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Cabe todo mundo e ele acerta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Raro</a:t>
            </a:r>
            <a:endParaRPr sz="2400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239821" indent="-239821">
              <a:buFont typeface="Arial"/>
              <a:buChar char="•"/>
              <a:defRPr/>
            </a:pPr>
            <a:r>
              <a:rPr sz="2400" b="1"/>
              <a:t>Pior </a:t>
            </a:r>
            <a:r>
              <a:rPr sz="2400" b="1"/>
              <a:t>caso</a:t>
            </a:r>
            <a:endParaRPr sz="2400" b="1"/>
          </a:p>
          <a:p>
            <a:pPr marL="239821" indent="-239821">
              <a:buFont typeface="Arial"/>
              <a:buChar char="•"/>
              <a:defRPr/>
            </a:pP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Não cabe ninguém </a:t>
            </a:r>
            <a:endParaRPr sz="2400"/>
          </a:p>
          <a:p>
            <a:pPr marL="639871" lvl="1" indent="-239821">
              <a:buFont typeface="Arial"/>
              <a:buChar char="•"/>
              <a:defRPr/>
            </a:pPr>
            <a:r>
              <a:rPr sz="2400"/>
              <a:t>Mais frequente que o anterior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0AD923-7794-9116-6467-09CD95B53E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é bom?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2" indent="-305902">
              <a:buAutoNum type="arabicPeriod"/>
              <a:defRPr/>
            </a:pPr>
            <a:r>
              <a:rPr sz="2000" b="0"/>
              <a:t>Medir indicadores de desempenho de um algoritmo</a:t>
            </a:r>
            <a:endParaRPr sz="2000" b="0"/>
          </a:p>
          <a:p>
            <a:pPr marL="305901" indent="-305901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Discussão: o bound é bom?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D2D8E39-AE8E-D91C-D686-1D9C86E1969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5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4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E67E886-E88B-B338-ABA1-F79A547989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4" y="4088421"/>
            <a:ext cx="8137928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O bound </a:t>
            </a:r>
            <a:r>
              <a:rPr sz="2000" b="1" i="1"/>
              <a:t>ignorar peso </a:t>
            </a:r>
            <a:r>
              <a:rPr sz="2000" b="1" i="0"/>
              <a:t>foi bem implementado</a:t>
            </a:r>
            <a:r>
              <a:rPr sz="2000" b="1" i="0"/>
              <a:t>? </a:t>
            </a:r>
            <a:r>
              <a:rPr sz="2000" b="1"/>
              <a:t>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1" indent="-305901">
              <a:buAutoNum type="arabicPeriod"/>
              <a:defRPr/>
            </a:pPr>
            <a:r>
              <a:rPr sz="2000" b="0"/>
              <a:t>Encontrar oportunidades de economizar trabalho</a:t>
            </a:r>
            <a:endParaRPr sz="2000" b="0"/>
          </a:p>
          <a:p>
            <a:pPr marL="305900" indent="-305900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CD6505F-5A0A-EE99-89C3-49F794D3BD3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AFF849F-19C2-3231-1205-E8746CB022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6CAC4C2-399F-381B-72DC-1753BC7BF45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marL="239820" indent="-239820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FF6F16-B8AF-9DA8-2CB3-98D26717113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9385A20-6B6B-E176-711F-66C62D00AB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4994885" y="4716614"/>
            <a:ext cx="3550227" cy="7648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Existe alguma chance dessa solução parcial ser ótima?</a:t>
            </a:r>
            <a:endParaRPr b="1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9327E3-6668-79E8-60D6-BBC8704C5B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Precisamos ser mais precisos se quisermos avançar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33</Slides>
  <Notes>33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190</cp:revision>
  <dcterms:created xsi:type="dcterms:W3CDTF">2014-04-17T20:05:08Z</dcterms:created>
  <dcterms:modified xsi:type="dcterms:W3CDTF">2023-05-03T15:52:41Z</dcterms:modified>
  <cp:category/>
  <cp:contentStatus/>
  <cp:version/>
</cp:coreProperties>
</file>